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Denk One" panose="020B0604020202020204" charset="0"/>
      <p:regular r:id="rId23"/>
    </p:embeddedFont>
    <p:embeddedFont>
      <p:font typeface="Poppins" panose="020B0502040204020203" pitchFamily="2" charset="0"/>
      <p:regular r:id="rId24"/>
      <p:bold r:id="rId25"/>
      <p:italic r:id="rId26"/>
      <p:boldItalic r:id="rId27"/>
    </p:embeddedFont>
    <p:embeddedFont>
      <p:font typeface="Poppins Medium" panose="020B0502040204020203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510719-C41A-49A3-AA46-3B1622E479F1}">
  <a:tblStyle styleId="{1A510719-C41A-49A3-AA46-3B1622E479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cf542d46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cf542d46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1ba2a907095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1ba2a907095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2585441a097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2585441a097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g2585441a097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" name="Google Shape;1387;g2585441a097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2585441a097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2585441a097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2585441a097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2585441a097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2585441a097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2585441a097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2585441a097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2585441a097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g2585441a097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" name="Google Shape;1418;g2585441a097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b4226bc664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b4226bc664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1ba2a907095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1ba2a907095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2585441a097_0_4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2585441a097_0_4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1b4226bc664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1b4226bc664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2585441a09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2585441a09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2585441a09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2585441a09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1ba2a90709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1ba2a90709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ba2a907095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ba2a907095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2585441a097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2585441a097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1ba2a907095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1ba2a907095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41150" y="3797350"/>
            <a:ext cx="4605300" cy="4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241150" y="1351850"/>
            <a:ext cx="4661700" cy="26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 rot="1008">
            <a:off x="4032293" y="530690"/>
            <a:ext cx="1023000" cy="9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4500027">
            <a:off x="-1304139" y="-2417614"/>
            <a:ext cx="4670533" cy="5289605"/>
          </a:xfrm>
          <a:custGeom>
            <a:avLst/>
            <a:gdLst/>
            <a:ahLst/>
            <a:cxnLst/>
            <a:rect l="l" t="t" r="r" b="b"/>
            <a:pathLst>
              <a:path w="46234" h="46528" extrusionOk="0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rot="-10799905" flipH="1">
            <a:off x="8464119" y="-864394"/>
            <a:ext cx="1403460" cy="3309940"/>
            <a:chOff x="6152550" y="3804050"/>
            <a:chExt cx="386075" cy="910550"/>
          </a:xfrm>
        </p:grpSpPr>
        <p:sp>
          <p:nvSpPr>
            <p:cNvPr id="15" name="Google Shape;15;p2"/>
            <p:cNvSpPr/>
            <p:nvPr/>
          </p:nvSpPr>
          <p:spPr>
            <a:xfrm>
              <a:off x="6152550" y="3804050"/>
              <a:ext cx="386075" cy="847575"/>
            </a:xfrm>
            <a:custGeom>
              <a:avLst/>
              <a:gdLst/>
              <a:ahLst/>
              <a:cxnLst/>
              <a:rect l="l" t="t" r="r" b="b"/>
              <a:pathLst>
                <a:path w="15443" h="33903" extrusionOk="0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16475" y="3841875"/>
              <a:ext cx="244475" cy="872725"/>
            </a:xfrm>
            <a:custGeom>
              <a:avLst/>
              <a:gdLst/>
              <a:ahLst/>
              <a:cxnLst/>
              <a:rect l="l" t="t" r="r" b="b"/>
              <a:pathLst>
                <a:path w="9779" h="34909" extrusionOk="0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-2700000">
            <a:off x="8802759" y="2675127"/>
            <a:ext cx="1534780" cy="3345874"/>
            <a:chOff x="3345650" y="2840950"/>
            <a:chExt cx="370900" cy="808575"/>
          </a:xfrm>
        </p:grpSpPr>
        <p:sp>
          <p:nvSpPr>
            <p:cNvPr id="18" name="Google Shape;18;p2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rgbClr val="1E3D28">
                <a:alpha val="4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 rot="-7434564" flipH="1">
            <a:off x="7555318" y="-2089734"/>
            <a:ext cx="2205126" cy="4812969"/>
            <a:chOff x="7386050" y="661025"/>
            <a:chExt cx="1576975" cy="3441950"/>
          </a:xfrm>
        </p:grpSpPr>
        <p:sp>
          <p:nvSpPr>
            <p:cNvPr id="67" name="Google Shape;67;p2"/>
            <p:cNvSpPr/>
            <p:nvPr/>
          </p:nvSpPr>
          <p:spPr>
            <a:xfrm>
              <a:off x="7386050" y="661025"/>
              <a:ext cx="1576975" cy="2190650"/>
            </a:xfrm>
            <a:custGeom>
              <a:avLst/>
              <a:gdLst/>
              <a:ahLst/>
              <a:cxnLst/>
              <a:rect l="l" t="t" r="r" b="b"/>
              <a:pathLst>
                <a:path w="63079" h="87626" extrusionOk="0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775225" y="2297475"/>
              <a:ext cx="1023959" cy="429780"/>
            </a:xfrm>
            <a:custGeom>
              <a:avLst/>
              <a:gdLst/>
              <a:ahLst/>
              <a:cxnLst/>
              <a:rect l="l" t="t" r="r" b="b"/>
              <a:pathLst>
                <a:path w="45333" h="19849" fill="none" extrusionOk="0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648645" y="2179075"/>
              <a:ext cx="1232668" cy="335250"/>
            </a:xfrm>
            <a:custGeom>
              <a:avLst/>
              <a:gdLst/>
              <a:ahLst/>
              <a:cxnLst/>
              <a:rect l="l" t="t" r="r" b="b"/>
              <a:pathLst>
                <a:path w="54573" h="13410" fill="none" extrusionOk="0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568031" y="2029800"/>
              <a:ext cx="1271089" cy="251875"/>
            </a:xfrm>
            <a:custGeom>
              <a:avLst/>
              <a:gdLst/>
              <a:ahLst/>
              <a:cxnLst/>
              <a:rect l="l" t="t" r="r" b="b"/>
              <a:pathLst>
                <a:path w="56274" h="10075" fill="none" extrusionOk="0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463294" y="1775450"/>
              <a:ext cx="1334402" cy="276050"/>
            </a:xfrm>
            <a:custGeom>
              <a:avLst/>
              <a:gdLst/>
              <a:ahLst/>
              <a:cxnLst/>
              <a:rect l="l" t="t" r="r" b="b"/>
              <a:pathLst>
                <a:path w="59077" h="11042" fill="none" extrusionOk="0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414325" y="1511925"/>
              <a:ext cx="1275991" cy="311075"/>
            </a:xfrm>
            <a:custGeom>
              <a:avLst/>
              <a:gdLst/>
              <a:ahLst/>
              <a:cxnLst/>
              <a:rect l="l" t="t" r="r" b="b"/>
              <a:pathLst>
                <a:path w="56875" h="12443" fill="none" extrusionOk="0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414325" y="1289275"/>
              <a:ext cx="1138674" cy="387800"/>
            </a:xfrm>
            <a:custGeom>
              <a:avLst/>
              <a:gdLst/>
              <a:ahLst/>
              <a:cxnLst/>
              <a:rect l="l" t="t" r="r" b="b"/>
              <a:pathLst>
                <a:path w="51805" h="15512" fill="none" extrusionOk="0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482900" y="1071600"/>
              <a:ext cx="934864" cy="405325"/>
            </a:xfrm>
            <a:custGeom>
              <a:avLst/>
              <a:gdLst/>
              <a:ahLst/>
              <a:cxnLst/>
              <a:rect l="l" t="t" r="r" b="b"/>
              <a:pathLst>
                <a:path w="43131" h="16213" fill="none" extrusionOk="0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569150" y="929850"/>
              <a:ext cx="721381" cy="302725"/>
            </a:xfrm>
            <a:custGeom>
              <a:avLst/>
              <a:gdLst/>
              <a:ahLst/>
              <a:cxnLst/>
              <a:rect l="l" t="t" r="r" b="b"/>
              <a:pathLst>
                <a:path w="33324" h="12109" fill="none" extrusionOk="0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666134" y="824993"/>
              <a:ext cx="548726" cy="200989"/>
            </a:xfrm>
            <a:custGeom>
              <a:avLst/>
              <a:gdLst/>
              <a:ahLst/>
              <a:cxnLst/>
              <a:rect l="l" t="t" r="r" b="b"/>
              <a:pathLst>
                <a:path w="25319" h="9074" fill="none" extrusionOk="0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solidFill>
              <a:schemeClr val="accent2"/>
            </a:solidFill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929775" y="899825"/>
              <a:ext cx="572100" cy="3203150"/>
            </a:xfrm>
            <a:custGeom>
              <a:avLst/>
              <a:gdLst/>
              <a:ahLst/>
              <a:cxnLst/>
              <a:rect l="l" t="t" r="r" b="b"/>
              <a:pathLst>
                <a:path w="22884" h="128126" extrusionOk="0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2"/>
          <p:cNvSpPr/>
          <p:nvPr/>
        </p:nvSpPr>
        <p:spPr>
          <a:xfrm rot="2886980" flipH="1">
            <a:off x="7196495" y="3679128"/>
            <a:ext cx="4025388" cy="2070734"/>
          </a:xfrm>
          <a:custGeom>
            <a:avLst/>
            <a:gdLst/>
            <a:ahLst/>
            <a:cxnLst/>
            <a:rect l="l" t="t" r="r" b="b"/>
            <a:pathLst>
              <a:path w="49936" h="25688" extrusionOk="0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2"/>
          <p:cNvGrpSpPr/>
          <p:nvPr/>
        </p:nvGrpSpPr>
        <p:grpSpPr>
          <a:xfrm rot="2887043" flipH="1">
            <a:off x="7380545" y="3943018"/>
            <a:ext cx="4195468" cy="3621686"/>
            <a:chOff x="2695275" y="1049450"/>
            <a:chExt cx="1439175" cy="1242350"/>
          </a:xfrm>
        </p:grpSpPr>
        <p:sp>
          <p:nvSpPr>
            <p:cNvPr id="80" name="Google Shape;80;p2"/>
            <p:cNvSpPr/>
            <p:nvPr/>
          </p:nvSpPr>
          <p:spPr>
            <a:xfrm>
              <a:off x="2895600" y="1049450"/>
              <a:ext cx="1238850" cy="1242350"/>
            </a:xfrm>
            <a:custGeom>
              <a:avLst/>
              <a:gdLst/>
              <a:ahLst/>
              <a:cxnLst/>
              <a:rect l="l" t="t" r="r" b="b"/>
              <a:pathLst>
                <a:path w="49554" h="49694" extrusionOk="0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695275" y="1157425"/>
              <a:ext cx="1356425" cy="1094200"/>
            </a:xfrm>
            <a:custGeom>
              <a:avLst/>
              <a:gdLst/>
              <a:ahLst/>
              <a:cxnLst/>
              <a:rect l="l" t="t" r="r" b="b"/>
              <a:pathLst>
                <a:path w="54257" h="43768" extrusionOk="0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E4937"/>
                </a:solidFill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59675" y="1999475"/>
              <a:ext cx="135450" cy="60600"/>
            </a:xfrm>
            <a:custGeom>
              <a:avLst/>
              <a:gdLst/>
              <a:ahLst/>
              <a:cxnLst/>
              <a:rect l="l" t="t" r="r" b="b"/>
              <a:pathLst>
                <a:path w="5418" h="2424" extrusionOk="0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15825" y="1397625"/>
              <a:ext cx="808175" cy="619425"/>
            </a:xfrm>
            <a:custGeom>
              <a:avLst/>
              <a:gdLst/>
              <a:ahLst/>
              <a:cxnLst/>
              <a:rect l="l" t="t" r="r" b="b"/>
              <a:pathLst>
                <a:path w="32327" h="24777" extrusionOk="0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4" name="Google Shape;84;p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-258875" y="-244995"/>
            <a:ext cx="3742525" cy="33479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2"/>
          <p:cNvGrpSpPr/>
          <p:nvPr/>
        </p:nvGrpSpPr>
        <p:grpSpPr>
          <a:xfrm rot="-970937">
            <a:off x="7833282" y="3641076"/>
            <a:ext cx="1270127" cy="1842014"/>
            <a:chOff x="3066525" y="648600"/>
            <a:chExt cx="1270100" cy="1841975"/>
          </a:xfrm>
        </p:grpSpPr>
        <p:sp>
          <p:nvSpPr>
            <p:cNvPr id="86" name="Google Shape;86;p2"/>
            <p:cNvSpPr/>
            <p:nvPr/>
          </p:nvSpPr>
          <p:spPr>
            <a:xfrm>
              <a:off x="4012200" y="1479000"/>
              <a:ext cx="295250" cy="302750"/>
            </a:xfrm>
            <a:custGeom>
              <a:avLst/>
              <a:gdLst/>
              <a:ahLst/>
              <a:cxnLst/>
              <a:rect l="l" t="t" r="r" b="b"/>
              <a:pathLst>
                <a:path w="11810" h="12110" extrusionOk="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033050" y="1545725"/>
              <a:ext cx="212675" cy="235175"/>
            </a:xfrm>
            <a:custGeom>
              <a:avLst/>
              <a:gdLst/>
              <a:ahLst/>
              <a:cxnLst/>
              <a:rect l="l" t="t" r="r" b="b"/>
              <a:pathLst>
                <a:path w="8507" h="9407" fill="none" extrusionOk="0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775375" y="1667475"/>
              <a:ext cx="280225" cy="330250"/>
            </a:xfrm>
            <a:custGeom>
              <a:avLst/>
              <a:gdLst/>
              <a:ahLst/>
              <a:cxnLst/>
              <a:rect l="l" t="t" r="r" b="b"/>
              <a:pathLst>
                <a:path w="11209" h="13210" extrusionOk="0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37075" y="1739175"/>
              <a:ext cx="185150" cy="257725"/>
            </a:xfrm>
            <a:custGeom>
              <a:avLst/>
              <a:gdLst/>
              <a:ahLst/>
              <a:cxnLst/>
              <a:rect l="l" t="t" r="r" b="b"/>
              <a:pathLst>
                <a:path w="7406" h="10309" fill="none" extrusionOk="0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410950" y="1129575"/>
              <a:ext cx="846450" cy="1361000"/>
            </a:xfrm>
            <a:custGeom>
              <a:avLst/>
              <a:gdLst/>
              <a:ahLst/>
              <a:cxnLst/>
              <a:rect l="l" t="t" r="r" b="b"/>
              <a:pathLst>
                <a:path w="33858" h="54440" fill="none" extrusionOk="0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66525" y="1346825"/>
              <a:ext cx="688025" cy="679375"/>
            </a:xfrm>
            <a:custGeom>
              <a:avLst/>
              <a:gdLst/>
              <a:ahLst/>
              <a:cxnLst/>
              <a:rect l="l" t="t" r="r" b="b"/>
              <a:pathLst>
                <a:path w="27521" h="27175" extrusionOk="0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46725" y="1700000"/>
              <a:ext cx="58400" cy="283550"/>
            </a:xfrm>
            <a:custGeom>
              <a:avLst/>
              <a:gdLst/>
              <a:ahLst/>
              <a:cxnLst/>
              <a:rect l="l" t="t" r="r" b="b"/>
              <a:pathLst>
                <a:path w="2336" h="11342" fill="none" extrusionOk="0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98300" y="1710825"/>
              <a:ext cx="193475" cy="174325"/>
            </a:xfrm>
            <a:custGeom>
              <a:avLst/>
              <a:gdLst/>
              <a:ahLst/>
              <a:cxnLst/>
              <a:rect l="l" t="t" r="r" b="b"/>
              <a:pathLst>
                <a:path w="7739" h="6973" fill="none" extrusionOk="0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88275" y="1699150"/>
              <a:ext cx="193500" cy="122625"/>
            </a:xfrm>
            <a:custGeom>
              <a:avLst/>
              <a:gdLst/>
              <a:ahLst/>
              <a:cxnLst/>
              <a:rect l="l" t="t" r="r" b="b"/>
              <a:pathLst>
                <a:path w="7740" h="4905" fill="none" extrusionOk="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379250" y="1689150"/>
              <a:ext cx="180150" cy="245200"/>
            </a:xfrm>
            <a:custGeom>
              <a:avLst/>
              <a:gdLst/>
              <a:ahLst/>
              <a:cxnLst/>
              <a:rect l="l" t="t" r="r" b="b"/>
              <a:pathLst>
                <a:path w="7206" h="9808" fill="none" extrusionOk="0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412600" y="1705000"/>
              <a:ext cx="180150" cy="184325"/>
            </a:xfrm>
            <a:custGeom>
              <a:avLst/>
              <a:gdLst/>
              <a:ahLst/>
              <a:cxnLst/>
              <a:rect l="l" t="t" r="r" b="b"/>
              <a:pathLst>
                <a:path w="7206" h="7373" fill="none" extrusionOk="0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30125" y="1694150"/>
              <a:ext cx="239350" cy="38400"/>
            </a:xfrm>
            <a:custGeom>
              <a:avLst/>
              <a:gdLst/>
              <a:ahLst/>
              <a:cxnLst/>
              <a:rect l="l" t="t" r="r" b="b"/>
              <a:pathLst>
                <a:path w="9574" h="1536" fill="none" extrusionOk="0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421775" y="1706675"/>
              <a:ext cx="172650" cy="57550"/>
            </a:xfrm>
            <a:custGeom>
              <a:avLst/>
              <a:gdLst/>
              <a:ahLst/>
              <a:cxnLst/>
              <a:rect l="l" t="t" r="r" b="b"/>
              <a:pathLst>
                <a:path w="6906" h="2302" fill="none" extrusionOk="0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415100" y="1530700"/>
              <a:ext cx="223525" cy="160975"/>
            </a:xfrm>
            <a:custGeom>
              <a:avLst/>
              <a:gdLst/>
              <a:ahLst/>
              <a:cxnLst/>
              <a:rect l="l" t="t" r="r" b="b"/>
              <a:pathLst>
                <a:path w="8941" h="6439" fill="none" extrusionOk="0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444300" y="1576575"/>
              <a:ext cx="183475" cy="120100"/>
            </a:xfrm>
            <a:custGeom>
              <a:avLst/>
              <a:gdLst/>
              <a:ahLst/>
              <a:cxnLst/>
              <a:rect l="l" t="t" r="r" b="b"/>
              <a:pathLst>
                <a:path w="7339" h="4804" fill="none" extrusionOk="0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423450" y="1403125"/>
              <a:ext cx="59225" cy="260200"/>
            </a:xfrm>
            <a:custGeom>
              <a:avLst/>
              <a:gdLst/>
              <a:ahLst/>
              <a:cxnLst/>
              <a:rect l="l" t="t" r="r" b="b"/>
              <a:pathLst>
                <a:path w="2369" h="10408" fill="none" extrusionOk="0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399275" y="1448150"/>
              <a:ext cx="22525" cy="246875"/>
            </a:xfrm>
            <a:custGeom>
              <a:avLst/>
              <a:gdLst/>
              <a:ahLst/>
              <a:cxnLst/>
              <a:rect l="l" t="t" r="r" b="b"/>
              <a:pathLst>
                <a:path w="901" h="9875" fill="none" extrusionOk="0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231650" y="1459825"/>
              <a:ext cx="164300" cy="216850"/>
            </a:xfrm>
            <a:custGeom>
              <a:avLst/>
              <a:gdLst/>
              <a:ahLst/>
              <a:cxnLst/>
              <a:rect l="l" t="t" r="r" b="b"/>
              <a:pathLst>
                <a:path w="6572" h="8674" fill="none" extrusionOk="0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312525" y="1509850"/>
              <a:ext cx="106775" cy="171825"/>
            </a:xfrm>
            <a:custGeom>
              <a:avLst/>
              <a:gdLst/>
              <a:ahLst/>
              <a:cxnLst/>
              <a:rect l="l" t="t" r="r" b="b"/>
              <a:pathLst>
                <a:path w="4271" h="6873" fill="none" extrusionOk="0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129075" y="1652450"/>
              <a:ext cx="246875" cy="30900"/>
            </a:xfrm>
            <a:custGeom>
              <a:avLst/>
              <a:gdLst/>
              <a:ahLst/>
              <a:cxnLst/>
              <a:rect l="l" t="t" r="r" b="b"/>
              <a:pathLst>
                <a:path w="9875" h="1236" fill="none" extrusionOk="0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195775" y="1624950"/>
              <a:ext cx="163475" cy="45875"/>
            </a:xfrm>
            <a:custGeom>
              <a:avLst/>
              <a:gdLst/>
              <a:ahLst/>
              <a:cxnLst/>
              <a:rect l="l" t="t" r="r" b="b"/>
              <a:pathLst>
                <a:path w="6539" h="1835" fill="none" extrusionOk="0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233325" y="1679975"/>
              <a:ext cx="125925" cy="12525"/>
            </a:xfrm>
            <a:custGeom>
              <a:avLst/>
              <a:gdLst/>
              <a:ahLst/>
              <a:cxnLst/>
              <a:rect l="l" t="t" r="r" b="b"/>
              <a:pathLst>
                <a:path w="5037" h="501" fill="none" extrusionOk="0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316700" y="1594075"/>
              <a:ext cx="187675" cy="187675"/>
            </a:xfrm>
            <a:custGeom>
              <a:avLst/>
              <a:gdLst/>
              <a:ahLst/>
              <a:cxnLst/>
              <a:rect l="l" t="t" r="r" b="b"/>
              <a:pathLst>
                <a:path w="7507" h="7507" extrusionOk="0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335875" y="1613275"/>
              <a:ext cx="149300" cy="150125"/>
            </a:xfrm>
            <a:custGeom>
              <a:avLst/>
              <a:gdLst/>
              <a:ahLst/>
              <a:cxnLst/>
              <a:rect l="l" t="t" r="r" b="b"/>
              <a:pathLst>
                <a:path w="5972" h="6005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363400" y="648600"/>
              <a:ext cx="973225" cy="956600"/>
            </a:xfrm>
            <a:custGeom>
              <a:avLst/>
              <a:gdLst/>
              <a:ahLst/>
              <a:cxnLst/>
              <a:rect l="l" t="t" r="r" b="b"/>
              <a:pathLst>
                <a:path w="38929" h="38264" extrusionOk="0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872925" y="889400"/>
              <a:ext cx="337775" cy="248550"/>
            </a:xfrm>
            <a:custGeom>
              <a:avLst/>
              <a:gdLst/>
              <a:ahLst/>
              <a:cxnLst/>
              <a:rect l="l" t="t" r="r" b="b"/>
              <a:pathLst>
                <a:path w="13511" h="9942" fill="none" extrusionOk="0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887125" y="1122925"/>
              <a:ext cx="375275" cy="60050"/>
            </a:xfrm>
            <a:custGeom>
              <a:avLst/>
              <a:gdLst/>
              <a:ahLst/>
              <a:cxnLst/>
              <a:rect l="l" t="t" r="r" b="b"/>
              <a:pathLst>
                <a:path w="15011" h="2402" fill="none" extrusionOk="0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886275" y="1151275"/>
              <a:ext cx="325250" cy="68400"/>
            </a:xfrm>
            <a:custGeom>
              <a:avLst/>
              <a:gdLst/>
              <a:ahLst/>
              <a:cxnLst/>
              <a:rect l="l" t="t" r="r" b="b"/>
              <a:pathLst>
                <a:path w="13010" h="2736" fill="none" extrusionOk="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67100" y="724300"/>
              <a:ext cx="75075" cy="439500"/>
            </a:xfrm>
            <a:custGeom>
              <a:avLst/>
              <a:gdLst/>
              <a:ahLst/>
              <a:cxnLst/>
              <a:rect l="l" t="t" r="r" b="b"/>
              <a:pathLst>
                <a:path w="3003" h="17580" fill="none" extrusionOk="0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842925" y="737625"/>
              <a:ext cx="15850" cy="375300"/>
            </a:xfrm>
            <a:custGeom>
              <a:avLst/>
              <a:gdLst/>
              <a:ahLst/>
              <a:cxnLst/>
              <a:rect l="l" t="t" r="r" b="b"/>
              <a:pathLst>
                <a:path w="634" h="15012" fill="none" extrusionOk="0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616925" y="825200"/>
              <a:ext cx="220175" cy="272725"/>
            </a:xfrm>
            <a:custGeom>
              <a:avLst/>
              <a:gdLst/>
              <a:ahLst/>
              <a:cxnLst/>
              <a:rect l="l" t="t" r="r" b="b"/>
              <a:pathLst>
                <a:path w="8807" h="10909" fill="none" extrusionOk="0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729500" y="866900"/>
              <a:ext cx="120950" cy="234350"/>
            </a:xfrm>
            <a:custGeom>
              <a:avLst/>
              <a:gdLst/>
              <a:ahLst/>
              <a:cxnLst/>
              <a:rect l="l" t="t" r="r" b="b"/>
              <a:pathLst>
                <a:path w="4838" h="9374" fill="none" extrusionOk="0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445125" y="1062875"/>
              <a:ext cx="397825" cy="76750"/>
            </a:xfrm>
            <a:custGeom>
              <a:avLst/>
              <a:gdLst/>
              <a:ahLst/>
              <a:cxnLst/>
              <a:rect l="l" t="t" r="r" b="b"/>
              <a:pathLst>
                <a:path w="15913" h="3070" fill="none" extrusionOk="0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504350" y="1026175"/>
              <a:ext cx="315250" cy="61725"/>
            </a:xfrm>
            <a:custGeom>
              <a:avLst/>
              <a:gdLst/>
              <a:ahLst/>
              <a:cxnLst/>
              <a:rect l="l" t="t" r="r" b="b"/>
              <a:pathLst>
                <a:path w="12610" h="2469" fill="none" extrusionOk="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519350" y="1147100"/>
              <a:ext cx="286075" cy="256050"/>
            </a:xfrm>
            <a:custGeom>
              <a:avLst/>
              <a:gdLst/>
              <a:ahLst/>
              <a:cxnLst/>
              <a:rect l="l" t="t" r="r" b="b"/>
              <a:pathLst>
                <a:path w="11443" h="10242" fill="none" extrusionOk="0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595250" y="1136250"/>
              <a:ext cx="267700" cy="241025"/>
            </a:xfrm>
            <a:custGeom>
              <a:avLst/>
              <a:gdLst/>
              <a:ahLst/>
              <a:cxnLst/>
              <a:rect l="l" t="t" r="r" b="b"/>
              <a:pathLst>
                <a:path w="10708" h="9641" fill="none" extrusionOk="0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794550" y="1159600"/>
              <a:ext cx="69250" cy="391150"/>
            </a:xfrm>
            <a:custGeom>
              <a:avLst/>
              <a:gdLst/>
              <a:ahLst/>
              <a:cxnLst/>
              <a:rect l="l" t="t" r="r" b="b"/>
              <a:pathLst>
                <a:path w="2770" h="15646" fill="none" extrusionOk="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762850" y="1130425"/>
              <a:ext cx="65925" cy="287725"/>
            </a:xfrm>
            <a:custGeom>
              <a:avLst/>
              <a:gdLst/>
              <a:ahLst/>
              <a:cxnLst/>
              <a:rect l="l" t="t" r="r" b="b"/>
              <a:pathLst>
                <a:path w="2637" h="11509" fill="none" extrusionOk="0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874600" y="1172950"/>
              <a:ext cx="226025" cy="285225"/>
            </a:xfrm>
            <a:custGeom>
              <a:avLst/>
              <a:gdLst/>
              <a:ahLst/>
              <a:cxnLst/>
              <a:rect l="l" t="t" r="r" b="b"/>
              <a:pathLst>
                <a:path w="9041" h="11409" fill="none" extrusionOk="0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78775" y="1203800"/>
              <a:ext cx="122600" cy="214350"/>
            </a:xfrm>
            <a:custGeom>
              <a:avLst/>
              <a:gdLst/>
              <a:ahLst/>
              <a:cxnLst/>
              <a:rect l="l" t="t" r="r" b="b"/>
              <a:pathLst>
                <a:path w="4904" h="8574" fill="none" extrusionOk="0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01300" y="1180450"/>
              <a:ext cx="123425" cy="136800"/>
            </a:xfrm>
            <a:custGeom>
              <a:avLst/>
              <a:gdLst/>
              <a:ahLst/>
              <a:cxnLst/>
              <a:rect l="l" t="t" r="r" b="b"/>
              <a:pathLst>
                <a:path w="4937" h="5472" fill="none" extrusionOk="0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solidFill>
              <a:schemeClr val="accent3"/>
            </a:solidFill>
            <a:ln w="500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717000" y="996150"/>
              <a:ext cx="265200" cy="264375"/>
            </a:xfrm>
            <a:custGeom>
              <a:avLst/>
              <a:gdLst/>
              <a:ahLst/>
              <a:cxnLst/>
              <a:rect l="l" t="t" r="r" b="b"/>
              <a:pathLst>
                <a:path w="10608" h="10575" extrusionOk="0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732825" y="1022025"/>
              <a:ext cx="233525" cy="212650"/>
            </a:xfrm>
            <a:custGeom>
              <a:avLst/>
              <a:gdLst/>
              <a:ahLst/>
              <a:cxnLst/>
              <a:rect l="l" t="t" r="r" b="b"/>
              <a:pathLst>
                <a:path w="9341" h="8506" extrusionOk="0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569375" y="2192850"/>
              <a:ext cx="298575" cy="294425"/>
            </a:xfrm>
            <a:custGeom>
              <a:avLst/>
              <a:gdLst/>
              <a:ahLst/>
              <a:cxnLst/>
              <a:rect l="l" t="t" r="r" b="b"/>
              <a:pathLst>
                <a:path w="11943" h="11777" extrusionOk="0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629425" y="2257050"/>
              <a:ext cx="221025" cy="228525"/>
            </a:xfrm>
            <a:custGeom>
              <a:avLst/>
              <a:gdLst/>
              <a:ahLst/>
              <a:cxnLst/>
              <a:rect l="l" t="t" r="r" b="b"/>
              <a:pathLst>
                <a:path w="8841" h="9141" fill="none" extrusionOk="0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845425" y="2202025"/>
              <a:ext cx="303575" cy="285650"/>
            </a:xfrm>
            <a:custGeom>
              <a:avLst/>
              <a:gdLst/>
              <a:ahLst/>
              <a:cxnLst/>
              <a:rect l="l" t="t" r="r" b="b"/>
              <a:pathLst>
                <a:path w="12143" h="11426" extrusionOk="0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59600" y="2264575"/>
              <a:ext cx="228525" cy="221000"/>
            </a:xfrm>
            <a:custGeom>
              <a:avLst/>
              <a:gdLst/>
              <a:ahLst/>
              <a:cxnLst/>
              <a:rect l="l" t="t" r="r" b="b"/>
              <a:pathLst>
                <a:path w="9141" h="8840" fill="none" extrusionOk="0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2"/>
          <p:cNvSpPr/>
          <p:nvPr/>
        </p:nvSpPr>
        <p:spPr>
          <a:xfrm rot="2159595">
            <a:off x="375669" y="4067352"/>
            <a:ext cx="633011" cy="1514801"/>
          </a:xfrm>
          <a:custGeom>
            <a:avLst/>
            <a:gdLst/>
            <a:ahLst/>
            <a:cxnLst/>
            <a:rect l="l" t="t" r="r" b="b"/>
            <a:pathLst>
              <a:path w="25320" h="60591" extrusionOk="0">
                <a:moveTo>
                  <a:pt x="25319" y="1"/>
                </a:moveTo>
                <a:lnTo>
                  <a:pt x="25319" y="1"/>
                </a:lnTo>
                <a:cubicBezTo>
                  <a:pt x="8707" y="18881"/>
                  <a:pt x="268" y="28755"/>
                  <a:pt x="1" y="59744"/>
                </a:cubicBezTo>
                <a:cubicBezTo>
                  <a:pt x="1" y="60315"/>
                  <a:pt x="200" y="60591"/>
                  <a:pt x="443" y="60591"/>
                </a:cubicBezTo>
                <a:cubicBezTo>
                  <a:pt x="697" y="60591"/>
                  <a:pt x="998" y="60290"/>
                  <a:pt x="1168" y="59710"/>
                </a:cubicBezTo>
                <a:cubicBezTo>
                  <a:pt x="6973" y="36761"/>
                  <a:pt x="14311" y="18214"/>
                  <a:pt x="2531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"/>
          <p:cNvSpPr/>
          <p:nvPr/>
        </p:nvSpPr>
        <p:spPr>
          <a:xfrm rot="2159595">
            <a:off x="246034" y="3988833"/>
            <a:ext cx="360281" cy="1412349"/>
          </a:xfrm>
          <a:custGeom>
            <a:avLst/>
            <a:gdLst/>
            <a:ahLst/>
            <a:cxnLst/>
            <a:rect l="l" t="t" r="r" b="b"/>
            <a:pathLst>
              <a:path w="14411" h="56493" extrusionOk="0">
                <a:moveTo>
                  <a:pt x="14411" y="1"/>
                </a:moveTo>
                <a:cubicBezTo>
                  <a:pt x="4837" y="19281"/>
                  <a:pt x="1" y="29288"/>
                  <a:pt x="6305" y="55841"/>
                </a:cubicBezTo>
                <a:cubicBezTo>
                  <a:pt x="6409" y="56285"/>
                  <a:pt x="6598" y="56493"/>
                  <a:pt x="6776" y="56493"/>
                </a:cubicBezTo>
                <a:cubicBezTo>
                  <a:pt x="6999" y="56493"/>
                  <a:pt x="7206" y="56167"/>
                  <a:pt x="7206" y="55574"/>
                </a:cubicBezTo>
                <a:cubicBezTo>
                  <a:pt x="7139" y="34892"/>
                  <a:pt x="9207" y="17647"/>
                  <a:pt x="144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"/>
          <p:cNvSpPr/>
          <p:nvPr/>
        </p:nvSpPr>
        <p:spPr>
          <a:xfrm rot="2159595">
            <a:off x="-127801" y="3776182"/>
            <a:ext cx="616961" cy="1400799"/>
          </a:xfrm>
          <a:custGeom>
            <a:avLst/>
            <a:gdLst/>
            <a:ahLst/>
            <a:cxnLst/>
            <a:rect l="l" t="t" r="r" b="b"/>
            <a:pathLst>
              <a:path w="24678" h="56031" extrusionOk="0">
                <a:moveTo>
                  <a:pt x="1" y="0"/>
                </a:moveTo>
                <a:lnTo>
                  <a:pt x="1" y="0"/>
                </a:lnTo>
                <a:cubicBezTo>
                  <a:pt x="5504" y="7139"/>
                  <a:pt x="10208" y="17380"/>
                  <a:pt x="14277" y="27987"/>
                </a:cubicBezTo>
                <a:cubicBezTo>
                  <a:pt x="17780" y="37027"/>
                  <a:pt x="20749" y="46133"/>
                  <a:pt x="23617" y="55540"/>
                </a:cubicBezTo>
                <a:cubicBezTo>
                  <a:pt x="23726" y="55879"/>
                  <a:pt x="23928" y="56031"/>
                  <a:pt x="24123" y="56031"/>
                </a:cubicBezTo>
                <a:cubicBezTo>
                  <a:pt x="24408" y="56031"/>
                  <a:pt x="24677" y="55708"/>
                  <a:pt x="24618" y="55173"/>
                </a:cubicBezTo>
                <a:cubicBezTo>
                  <a:pt x="24118" y="49803"/>
                  <a:pt x="23517" y="44332"/>
                  <a:pt x="22450" y="38828"/>
                </a:cubicBezTo>
                <a:cubicBezTo>
                  <a:pt x="21082" y="31523"/>
                  <a:pt x="18847" y="23984"/>
                  <a:pt x="15678" y="18314"/>
                </a:cubicBezTo>
                <a:cubicBezTo>
                  <a:pt x="13910" y="15178"/>
                  <a:pt x="12009" y="12676"/>
                  <a:pt x="10041" y="10375"/>
                </a:cubicBezTo>
                <a:cubicBezTo>
                  <a:pt x="6739" y="6505"/>
                  <a:pt x="3370" y="3003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"/>
          <p:cNvSpPr/>
          <p:nvPr/>
        </p:nvSpPr>
        <p:spPr>
          <a:xfrm rot="2159595">
            <a:off x="94812" y="4345488"/>
            <a:ext cx="271055" cy="975742"/>
          </a:xfrm>
          <a:custGeom>
            <a:avLst/>
            <a:gdLst/>
            <a:ahLst/>
            <a:cxnLst/>
            <a:rect l="l" t="t" r="r" b="b"/>
            <a:pathLst>
              <a:path w="10842" h="39029" fill="none" extrusionOk="0">
                <a:moveTo>
                  <a:pt x="1" y="1"/>
                </a:moveTo>
                <a:cubicBezTo>
                  <a:pt x="6939" y="10341"/>
                  <a:pt x="10842" y="21016"/>
                  <a:pt x="7539" y="39029"/>
                </a:cubicBezTo>
              </a:path>
            </a:pathLst>
          </a:custGeom>
          <a:solidFill>
            <a:schemeClr val="lt2"/>
          </a:solidFill>
          <a:ln w="5000" cap="flat" cmpd="sng">
            <a:solidFill>
              <a:schemeClr val="lt2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"/>
          <p:cNvSpPr/>
          <p:nvPr/>
        </p:nvSpPr>
        <p:spPr>
          <a:xfrm rot="2159595">
            <a:off x="220952" y="3768082"/>
            <a:ext cx="251879" cy="1567027"/>
          </a:xfrm>
          <a:custGeom>
            <a:avLst/>
            <a:gdLst/>
            <a:ahLst/>
            <a:cxnLst/>
            <a:rect l="l" t="t" r="r" b="b"/>
            <a:pathLst>
              <a:path w="10075" h="62680" fill="none" extrusionOk="0">
                <a:moveTo>
                  <a:pt x="9841" y="1"/>
                </a:moveTo>
                <a:cubicBezTo>
                  <a:pt x="0" y="18114"/>
                  <a:pt x="0" y="41030"/>
                  <a:pt x="10074" y="62679"/>
                </a:cubicBezTo>
              </a:path>
            </a:pathLst>
          </a:custGeom>
          <a:solidFill>
            <a:schemeClr val="lt2"/>
          </a:solidFill>
          <a:ln w="5000" cap="flat" cmpd="sng">
            <a:solidFill>
              <a:schemeClr val="lt2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"/>
          <p:cNvSpPr/>
          <p:nvPr/>
        </p:nvSpPr>
        <p:spPr>
          <a:xfrm rot="2159595">
            <a:off x="243803" y="4434177"/>
            <a:ext cx="714437" cy="1148995"/>
          </a:xfrm>
          <a:custGeom>
            <a:avLst/>
            <a:gdLst/>
            <a:ahLst/>
            <a:cxnLst/>
            <a:rect l="l" t="t" r="r" b="b"/>
            <a:pathLst>
              <a:path w="28577" h="45959" extrusionOk="0">
                <a:moveTo>
                  <a:pt x="28576" y="1"/>
                </a:moveTo>
                <a:cubicBezTo>
                  <a:pt x="25040" y="1969"/>
                  <a:pt x="21471" y="4404"/>
                  <a:pt x="17935" y="7239"/>
                </a:cubicBezTo>
                <a:cubicBezTo>
                  <a:pt x="15867" y="8907"/>
                  <a:pt x="13766" y="10742"/>
                  <a:pt x="11798" y="13177"/>
                </a:cubicBezTo>
                <a:cubicBezTo>
                  <a:pt x="8262" y="17647"/>
                  <a:pt x="5460" y="24018"/>
                  <a:pt x="3558" y="30356"/>
                </a:cubicBezTo>
                <a:cubicBezTo>
                  <a:pt x="2091" y="35193"/>
                  <a:pt x="1057" y="40096"/>
                  <a:pt x="123" y="44933"/>
                </a:cubicBezTo>
                <a:cubicBezTo>
                  <a:pt x="0" y="45564"/>
                  <a:pt x="238" y="45959"/>
                  <a:pt x="533" y="45959"/>
                </a:cubicBezTo>
                <a:cubicBezTo>
                  <a:pt x="722" y="45959"/>
                  <a:pt x="934" y="45798"/>
                  <a:pt x="1090" y="45433"/>
                </a:cubicBezTo>
                <a:cubicBezTo>
                  <a:pt x="4626" y="37428"/>
                  <a:pt x="8262" y="29789"/>
                  <a:pt x="12398" y="22317"/>
                </a:cubicBezTo>
                <a:cubicBezTo>
                  <a:pt x="17235" y="13577"/>
                  <a:pt x="22639" y="5305"/>
                  <a:pt x="285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"/>
          <p:cNvSpPr/>
          <p:nvPr/>
        </p:nvSpPr>
        <p:spPr>
          <a:xfrm rot="2159595">
            <a:off x="-291030" y="4444908"/>
            <a:ext cx="558460" cy="740688"/>
          </a:xfrm>
          <a:custGeom>
            <a:avLst/>
            <a:gdLst/>
            <a:ahLst/>
            <a:cxnLst/>
            <a:rect l="l" t="t" r="r" b="b"/>
            <a:pathLst>
              <a:path w="22338" h="29627" extrusionOk="0">
                <a:moveTo>
                  <a:pt x="1" y="1"/>
                </a:moveTo>
                <a:lnTo>
                  <a:pt x="1" y="1"/>
                </a:lnTo>
                <a:cubicBezTo>
                  <a:pt x="9474" y="7373"/>
                  <a:pt x="15945" y="16546"/>
                  <a:pt x="21316" y="29222"/>
                </a:cubicBezTo>
                <a:cubicBezTo>
                  <a:pt x="21431" y="29502"/>
                  <a:pt x="21609" y="29627"/>
                  <a:pt x="21784" y="29627"/>
                </a:cubicBezTo>
                <a:cubicBezTo>
                  <a:pt x="22065" y="29627"/>
                  <a:pt x="22337" y="29303"/>
                  <a:pt x="22317" y="28788"/>
                </a:cubicBezTo>
                <a:cubicBezTo>
                  <a:pt x="21182" y="8440"/>
                  <a:pt x="14011" y="5471"/>
                  <a:pt x="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"/>
          <p:cNvSpPr/>
          <p:nvPr/>
        </p:nvSpPr>
        <p:spPr>
          <a:xfrm rot="2159595">
            <a:off x="114281" y="4874712"/>
            <a:ext cx="667486" cy="644186"/>
          </a:xfrm>
          <a:custGeom>
            <a:avLst/>
            <a:gdLst/>
            <a:ahLst/>
            <a:cxnLst/>
            <a:rect l="l" t="t" r="r" b="b"/>
            <a:pathLst>
              <a:path w="26699" h="25767" extrusionOk="0">
                <a:moveTo>
                  <a:pt x="26698" y="1"/>
                </a:moveTo>
                <a:lnTo>
                  <a:pt x="26698" y="1"/>
                </a:lnTo>
                <a:cubicBezTo>
                  <a:pt x="11988" y="3170"/>
                  <a:pt x="4449" y="4971"/>
                  <a:pt x="113" y="24852"/>
                </a:cubicBezTo>
                <a:cubicBezTo>
                  <a:pt x="0" y="25393"/>
                  <a:pt x="268" y="25766"/>
                  <a:pt x="577" y="25766"/>
                </a:cubicBezTo>
                <a:cubicBezTo>
                  <a:pt x="726" y="25766"/>
                  <a:pt x="884" y="25680"/>
                  <a:pt x="1013" y="25486"/>
                </a:cubicBezTo>
                <a:cubicBezTo>
                  <a:pt x="8352" y="13811"/>
                  <a:pt x="16191" y="5805"/>
                  <a:pt x="266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"/>
          <p:cNvSpPr/>
          <p:nvPr/>
        </p:nvSpPr>
        <p:spPr>
          <a:xfrm rot="2159595">
            <a:off x="865460" y="3686385"/>
            <a:ext cx="514559" cy="520734"/>
          </a:xfrm>
          <a:custGeom>
            <a:avLst/>
            <a:gdLst/>
            <a:ahLst/>
            <a:cxnLst/>
            <a:rect l="l" t="t" r="r" b="b"/>
            <a:pathLst>
              <a:path w="20582" h="20829" extrusionOk="0">
                <a:moveTo>
                  <a:pt x="5326" y="1"/>
                </a:moveTo>
                <a:cubicBezTo>
                  <a:pt x="5148" y="1"/>
                  <a:pt x="4980" y="40"/>
                  <a:pt x="4837" y="143"/>
                </a:cubicBezTo>
                <a:cubicBezTo>
                  <a:pt x="4237" y="510"/>
                  <a:pt x="4170" y="1344"/>
                  <a:pt x="4170" y="2077"/>
                </a:cubicBezTo>
                <a:cubicBezTo>
                  <a:pt x="4137" y="2344"/>
                  <a:pt x="4137" y="2544"/>
                  <a:pt x="4137" y="2711"/>
                </a:cubicBezTo>
                <a:lnTo>
                  <a:pt x="4137" y="2878"/>
                </a:lnTo>
                <a:cubicBezTo>
                  <a:pt x="4070" y="3078"/>
                  <a:pt x="4070" y="3245"/>
                  <a:pt x="4037" y="3478"/>
                </a:cubicBezTo>
                <a:cubicBezTo>
                  <a:pt x="4037" y="3645"/>
                  <a:pt x="4037" y="3745"/>
                  <a:pt x="4003" y="3879"/>
                </a:cubicBezTo>
                <a:cubicBezTo>
                  <a:pt x="3870" y="4713"/>
                  <a:pt x="3703" y="5513"/>
                  <a:pt x="3470" y="6314"/>
                </a:cubicBezTo>
                <a:cubicBezTo>
                  <a:pt x="3270" y="6881"/>
                  <a:pt x="3036" y="7415"/>
                  <a:pt x="2836" y="8015"/>
                </a:cubicBezTo>
                <a:cubicBezTo>
                  <a:pt x="2702" y="8382"/>
                  <a:pt x="2536" y="8749"/>
                  <a:pt x="2369" y="9149"/>
                </a:cubicBezTo>
                <a:cubicBezTo>
                  <a:pt x="2135" y="9683"/>
                  <a:pt x="1869" y="10250"/>
                  <a:pt x="1635" y="10817"/>
                </a:cubicBezTo>
                <a:cubicBezTo>
                  <a:pt x="834" y="12585"/>
                  <a:pt x="1" y="14520"/>
                  <a:pt x="601" y="16521"/>
                </a:cubicBezTo>
                <a:lnTo>
                  <a:pt x="701" y="16888"/>
                </a:lnTo>
                <a:cubicBezTo>
                  <a:pt x="801" y="17021"/>
                  <a:pt x="834" y="17088"/>
                  <a:pt x="868" y="17222"/>
                </a:cubicBezTo>
                <a:cubicBezTo>
                  <a:pt x="968" y="17322"/>
                  <a:pt x="1001" y="17422"/>
                  <a:pt x="1035" y="17522"/>
                </a:cubicBezTo>
                <a:cubicBezTo>
                  <a:pt x="1035" y="17555"/>
                  <a:pt x="1101" y="17555"/>
                  <a:pt x="1101" y="17588"/>
                </a:cubicBezTo>
                <a:cubicBezTo>
                  <a:pt x="1135" y="17689"/>
                  <a:pt x="1168" y="17822"/>
                  <a:pt x="1268" y="17889"/>
                </a:cubicBezTo>
                <a:cubicBezTo>
                  <a:pt x="1301" y="17989"/>
                  <a:pt x="1368" y="18055"/>
                  <a:pt x="1435" y="18156"/>
                </a:cubicBezTo>
                <a:cubicBezTo>
                  <a:pt x="1502" y="18222"/>
                  <a:pt x="1535" y="18322"/>
                  <a:pt x="1635" y="18389"/>
                </a:cubicBezTo>
                <a:lnTo>
                  <a:pt x="1668" y="18422"/>
                </a:lnTo>
                <a:cubicBezTo>
                  <a:pt x="1802" y="18556"/>
                  <a:pt x="1935" y="18723"/>
                  <a:pt x="2102" y="18856"/>
                </a:cubicBezTo>
                <a:cubicBezTo>
                  <a:pt x="2269" y="19023"/>
                  <a:pt x="2369" y="19156"/>
                  <a:pt x="2536" y="19256"/>
                </a:cubicBezTo>
                <a:lnTo>
                  <a:pt x="2936" y="19523"/>
                </a:lnTo>
                <a:cubicBezTo>
                  <a:pt x="3169" y="19690"/>
                  <a:pt x="3470" y="19857"/>
                  <a:pt x="3770" y="20024"/>
                </a:cubicBezTo>
                <a:cubicBezTo>
                  <a:pt x="3837" y="20057"/>
                  <a:pt x="3970" y="20090"/>
                  <a:pt x="4037" y="20157"/>
                </a:cubicBezTo>
                <a:lnTo>
                  <a:pt x="4103" y="20157"/>
                </a:lnTo>
                <a:cubicBezTo>
                  <a:pt x="4170" y="20190"/>
                  <a:pt x="4304" y="20224"/>
                  <a:pt x="4370" y="20257"/>
                </a:cubicBezTo>
                <a:cubicBezTo>
                  <a:pt x="4470" y="20324"/>
                  <a:pt x="4604" y="20357"/>
                  <a:pt x="4671" y="20390"/>
                </a:cubicBezTo>
                <a:cubicBezTo>
                  <a:pt x="4771" y="20457"/>
                  <a:pt x="4871" y="20491"/>
                  <a:pt x="4971" y="20524"/>
                </a:cubicBezTo>
                <a:cubicBezTo>
                  <a:pt x="5171" y="20557"/>
                  <a:pt x="5438" y="20657"/>
                  <a:pt x="5638" y="20691"/>
                </a:cubicBezTo>
                <a:cubicBezTo>
                  <a:pt x="5705" y="20691"/>
                  <a:pt x="5805" y="20724"/>
                  <a:pt x="5871" y="20724"/>
                </a:cubicBezTo>
                <a:cubicBezTo>
                  <a:pt x="6227" y="20791"/>
                  <a:pt x="6591" y="20828"/>
                  <a:pt x="6951" y="20828"/>
                </a:cubicBezTo>
                <a:cubicBezTo>
                  <a:pt x="7841" y="20828"/>
                  <a:pt x="8709" y="20603"/>
                  <a:pt x="9374" y="20057"/>
                </a:cubicBezTo>
                <a:cubicBezTo>
                  <a:pt x="9808" y="19723"/>
                  <a:pt x="10174" y="19356"/>
                  <a:pt x="10508" y="18956"/>
                </a:cubicBezTo>
                <a:cubicBezTo>
                  <a:pt x="10541" y="18856"/>
                  <a:pt x="10608" y="18823"/>
                  <a:pt x="10641" y="18789"/>
                </a:cubicBezTo>
                <a:cubicBezTo>
                  <a:pt x="11642" y="17488"/>
                  <a:pt x="12376" y="15987"/>
                  <a:pt x="13544" y="14820"/>
                </a:cubicBezTo>
                <a:cubicBezTo>
                  <a:pt x="15311" y="13119"/>
                  <a:pt x="17480" y="11884"/>
                  <a:pt x="19615" y="10784"/>
                </a:cubicBezTo>
                <a:cubicBezTo>
                  <a:pt x="19615" y="10717"/>
                  <a:pt x="19648" y="10717"/>
                  <a:pt x="19648" y="10717"/>
                </a:cubicBezTo>
                <a:cubicBezTo>
                  <a:pt x="20015" y="10550"/>
                  <a:pt x="20448" y="10317"/>
                  <a:pt x="20515" y="9883"/>
                </a:cubicBezTo>
                <a:cubicBezTo>
                  <a:pt x="20582" y="9649"/>
                  <a:pt x="20482" y="9349"/>
                  <a:pt x="20382" y="9149"/>
                </a:cubicBezTo>
                <a:cubicBezTo>
                  <a:pt x="20215" y="8982"/>
                  <a:pt x="19981" y="8816"/>
                  <a:pt x="19715" y="8715"/>
                </a:cubicBezTo>
                <a:cubicBezTo>
                  <a:pt x="19000" y="8442"/>
                  <a:pt x="18232" y="8301"/>
                  <a:pt x="17445" y="8301"/>
                </a:cubicBezTo>
                <a:cubicBezTo>
                  <a:pt x="16983" y="8301"/>
                  <a:pt x="16514" y="8350"/>
                  <a:pt x="16045" y="8449"/>
                </a:cubicBezTo>
                <a:cubicBezTo>
                  <a:pt x="16179" y="8182"/>
                  <a:pt x="16346" y="7882"/>
                  <a:pt x="16412" y="7648"/>
                </a:cubicBezTo>
                <a:cubicBezTo>
                  <a:pt x="16512" y="7448"/>
                  <a:pt x="16579" y="7214"/>
                  <a:pt x="16646" y="7014"/>
                </a:cubicBezTo>
                <a:cubicBezTo>
                  <a:pt x="16746" y="6614"/>
                  <a:pt x="16712" y="6147"/>
                  <a:pt x="16579" y="5780"/>
                </a:cubicBezTo>
                <a:cubicBezTo>
                  <a:pt x="16512" y="5513"/>
                  <a:pt x="16346" y="5313"/>
                  <a:pt x="16145" y="5146"/>
                </a:cubicBezTo>
                <a:cubicBezTo>
                  <a:pt x="15879" y="4933"/>
                  <a:pt x="15505" y="4869"/>
                  <a:pt x="15110" y="4869"/>
                </a:cubicBezTo>
                <a:cubicBezTo>
                  <a:pt x="15011" y="4869"/>
                  <a:pt x="14911" y="4873"/>
                  <a:pt x="14811" y="4879"/>
                </a:cubicBezTo>
                <a:cubicBezTo>
                  <a:pt x="14511" y="4946"/>
                  <a:pt x="14211" y="4979"/>
                  <a:pt x="13910" y="5113"/>
                </a:cubicBezTo>
                <a:cubicBezTo>
                  <a:pt x="13143" y="5380"/>
                  <a:pt x="12409" y="5880"/>
                  <a:pt x="11742" y="6447"/>
                </a:cubicBezTo>
                <a:cubicBezTo>
                  <a:pt x="11942" y="6047"/>
                  <a:pt x="12042" y="5647"/>
                  <a:pt x="12143" y="5213"/>
                </a:cubicBezTo>
                <a:cubicBezTo>
                  <a:pt x="12209" y="4813"/>
                  <a:pt x="12243" y="4412"/>
                  <a:pt x="12243" y="4045"/>
                </a:cubicBezTo>
                <a:cubicBezTo>
                  <a:pt x="12243" y="3278"/>
                  <a:pt x="11942" y="2511"/>
                  <a:pt x="11342" y="2177"/>
                </a:cubicBezTo>
                <a:cubicBezTo>
                  <a:pt x="11158" y="2067"/>
                  <a:pt x="10934" y="2018"/>
                  <a:pt x="10703" y="2018"/>
                </a:cubicBezTo>
                <a:cubicBezTo>
                  <a:pt x="10514" y="2018"/>
                  <a:pt x="10321" y="2051"/>
                  <a:pt x="10141" y="2111"/>
                </a:cubicBezTo>
                <a:cubicBezTo>
                  <a:pt x="9841" y="2177"/>
                  <a:pt x="9541" y="2311"/>
                  <a:pt x="9307" y="2478"/>
                </a:cubicBezTo>
                <a:cubicBezTo>
                  <a:pt x="8874" y="2745"/>
                  <a:pt x="8507" y="3111"/>
                  <a:pt x="8140" y="3512"/>
                </a:cubicBezTo>
                <a:cubicBezTo>
                  <a:pt x="8073" y="3378"/>
                  <a:pt x="8073" y="3312"/>
                  <a:pt x="8040" y="3178"/>
                </a:cubicBezTo>
                <a:cubicBezTo>
                  <a:pt x="7739" y="2144"/>
                  <a:pt x="7206" y="1177"/>
                  <a:pt x="6372" y="476"/>
                </a:cubicBezTo>
                <a:cubicBezTo>
                  <a:pt x="6172" y="309"/>
                  <a:pt x="5905" y="143"/>
                  <a:pt x="5671" y="43"/>
                </a:cubicBezTo>
                <a:cubicBezTo>
                  <a:pt x="5555" y="17"/>
                  <a:pt x="5439" y="1"/>
                  <a:pt x="532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"/>
          <p:cNvSpPr/>
          <p:nvPr/>
        </p:nvSpPr>
        <p:spPr>
          <a:xfrm rot="2159595">
            <a:off x="1003752" y="3765528"/>
            <a:ext cx="406982" cy="389482"/>
          </a:xfrm>
          <a:custGeom>
            <a:avLst/>
            <a:gdLst/>
            <a:ahLst/>
            <a:cxnLst/>
            <a:rect l="l" t="t" r="r" b="b"/>
            <a:pathLst>
              <a:path w="16279" h="15579" fill="none" extrusionOk="0">
                <a:moveTo>
                  <a:pt x="0" y="15578"/>
                </a:moveTo>
                <a:cubicBezTo>
                  <a:pt x="2836" y="9040"/>
                  <a:pt x="9807" y="2102"/>
                  <a:pt x="16279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"/>
          <p:cNvSpPr/>
          <p:nvPr/>
        </p:nvSpPr>
        <p:spPr>
          <a:xfrm rot="2159595">
            <a:off x="1474422" y="3901355"/>
            <a:ext cx="35051" cy="49051"/>
          </a:xfrm>
          <a:custGeom>
            <a:avLst/>
            <a:gdLst/>
            <a:ahLst/>
            <a:cxnLst/>
            <a:rect l="l" t="t" r="r" b="b"/>
            <a:pathLst>
              <a:path w="1402" h="1962" extrusionOk="0">
                <a:moveTo>
                  <a:pt x="558" y="1"/>
                </a:moveTo>
                <a:cubicBezTo>
                  <a:pt x="516" y="1"/>
                  <a:pt x="474" y="10"/>
                  <a:pt x="435" y="30"/>
                </a:cubicBezTo>
                <a:cubicBezTo>
                  <a:pt x="134" y="130"/>
                  <a:pt x="1" y="631"/>
                  <a:pt x="168" y="1198"/>
                </a:cubicBezTo>
                <a:cubicBezTo>
                  <a:pt x="310" y="1652"/>
                  <a:pt x="572" y="1961"/>
                  <a:pt x="832" y="1961"/>
                </a:cubicBezTo>
                <a:cubicBezTo>
                  <a:pt x="878" y="1961"/>
                  <a:pt x="923" y="1952"/>
                  <a:pt x="968" y="1932"/>
                </a:cubicBezTo>
                <a:cubicBezTo>
                  <a:pt x="1268" y="1832"/>
                  <a:pt x="1402" y="1298"/>
                  <a:pt x="1202" y="764"/>
                </a:cubicBezTo>
                <a:cubicBezTo>
                  <a:pt x="1060" y="310"/>
                  <a:pt x="797" y="1"/>
                  <a:pt x="55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"/>
          <p:cNvSpPr/>
          <p:nvPr/>
        </p:nvSpPr>
        <p:spPr>
          <a:xfrm rot="2159595">
            <a:off x="1011521" y="3703016"/>
            <a:ext cx="320255" cy="419507"/>
          </a:xfrm>
          <a:custGeom>
            <a:avLst/>
            <a:gdLst/>
            <a:ahLst/>
            <a:cxnLst/>
            <a:rect l="l" t="t" r="r" b="b"/>
            <a:pathLst>
              <a:path w="12810" h="16780" fill="none" extrusionOk="0">
                <a:moveTo>
                  <a:pt x="1" y="16779"/>
                </a:moveTo>
                <a:cubicBezTo>
                  <a:pt x="4837" y="7506"/>
                  <a:pt x="9341" y="2736"/>
                  <a:pt x="12810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"/>
          <p:cNvSpPr/>
          <p:nvPr/>
        </p:nvSpPr>
        <p:spPr>
          <a:xfrm rot="2159595">
            <a:off x="1410371" y="3815681"/>
            <a:ext cx="40876" cy="43951"/>
          </a:xfrm>
          <a:custGeom>
            <a:avLst/>
            <a:gdLst/>
            <a:ahLst/>
            <a:cxnLst/>
            <a:rect l="l" t="t" r="r" b="b"/>
            <a:pathLst>
              <a:path w="1635" h="1758" extrusionOk="0">
                <a:moveTo>
                  <a:pt x="489" y="1"/>
                </a:moveTo>
                <a:cubicBezTo>
                  <a:pt x="405" y="1"/>
                  <a:pt x="329" y="26"/>
                  <a:pt x="267" y="79"/>
                </a:cubicBezTo>
                <a:cubicBezTo>
                  <a:pt x="0" y="279"/>
                  <a:pt x="100" y="779"/>
                  <a:pt x="367" y="1246"/>
                </a:cubicBezTo>
                <a:cubicBezTo>
                  <a:pt x="637" y="1565"/>
                  <a:pt x="925" y="1758"/>
                  <a:pt x="1164" y="1758"/>
                </a:cubicBezTo>
                <a:cubicBezTo>
                  <a:pt x="1251" y="1758"/>
                  <a:pt x="1331" y="1733"/>
                  <a:pt x="1401" y="1680"/>
                </a:cubicBezTo>
                <a:cubicBezTo>
                  <a:pt x="1635" y="1446"/>
                  <a:pt x="1601" y="946"/>
                  <a:pt x="1268" y="512"/>
                </a:cubicBezTo>
                <a:cubicBezTo>
                  <a:pt x="1022" y="193"/>
                  <a:pt x="723" y="1"/>
                  <a:pt x="48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"/>
          <p:cNvSpPr/>
          <p:nvPr/>
        </p:nvSpPr>
        <p:spPr>
          <a:xfrm rot="2159595">
            <a:off x="964740" y="3885619"/>
            <a:ext cx="420332" cy="261054"/>
          </a:xfrm>
          <a:custGeom>
            <a:avLst/>
            <a:gdLst/>
            <a:ahLst/>
            <a:cxnLst/>
            <a:rect l="l" t="t" r="r" b="b"/>
            <a:pathLst>
              <a:path w="16813" h="10442" fill="none" extrusionOk="0">
                <a:moveTo>
                  <a:pt x="0" y="10441"/>
                </a:moveTo>
                <a:cubicBezTo>
                  <a:pt x="3970" y="4471"/>
                  <a:pt x="10241" y="701"/>
                  <a:pt x="16812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"/>
          <p:cNvSpPr/>
          <p:nvPr/>
        </p:nvSpPr>
        <p:spPr>
          <a:xfrm rot="2159595">
            <a:off x="1411663" y="4014052"/>
            <a:ext cx="28375" cy="51126"/>
          </a:xfrm>
          <a:custGeom>
            <a:avLst/>
            <a:gdLst/>
            <a:ahLst/>
            <a:cxnLst/>
            <a:rect l="l" t="t" r="r" b="b"/>
            <a:pathLst>
              <a:path w="1135" h="2045" extrusionOk="0">
                <a:moveTo>
                  <a:pt x="562" y="1"/>
                </a:moveTo>
                <a:cubicBezTo>
                  <a:pt x="542" y="1"/>
                  <a:pt x="521" y="3"/>
                  <a:pt x="500" y="8"/>
                </a:cubicBezTo>
                <a:cubicBezTo>
                  <a:pt x="234" y="41"/>
                  <a:pt x="0" y="541"/>
                  <a:pt x="67" y="1108"/>
                </a:cubicBezTo>
                <a:cubicBezTo>
                  <a:pt x="99" y="1653"/>
                  <a:pt x="377" y="2044"/>
                  <a:pt x="636" y="2044"/>
                </a:cubicBezTo>
                <a:cubicBezTo>
                  <a:pt x="646" y="2044"/>
                  <a:pt x="657" y="2044"/>
                  <a:pt x="667" y="2042"/>
                </a:cubicBezTo>
                <a:cubicBezTo>
                  <a:pt x="967" y="1942"/>
                  <a:pt x="1134" y="1442"/>
                  <a:pt x="1134" y="908"/>
                </a:cubicBezTo>
                <a:cubicBezTo>
                  <a:pt x="1103" y="411"/>
                  <a:pt x="840" y="1"/>
                  <a:pt x="562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"/>
          <p:cNvSpPr/>
          <p:nvPr/>
        </p:nvSpPr>
        <p:spPr>
          <a:xfrm rot="2159595">
            <a:off x="1026635" y="3562168"/>
            <a:ext cx="145977" cy="455358"/>
          </a:xfrm>
          <a:custGeom>
            <a:avLst/>
            <a:gdLst/>
            <a:ahLst/>
            <a:cxnLst/>
            <a:rect l="l" t="t" r="r" b="b"/>
            <a:pathLst>
              <a:path w="5839" h="18214" fill="none" extrusionOk="0">
                <a:moveTo>
                  <a:pt x="1" y="18214"/>
                </a:moveTo>
                <a:cubicBezTo>
                  <a:pt x="4437" y="12543"/>
                  <a:pt x="5838" y="6572"/>
                  <a:pt x="4604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"/>
          <p:cNvSpPr/>
          <p:nvPr/>
        </p:nvSpPr>
        <p:spPr>
          <a:xfrm rot="2159595">
            <a:off x="1245526" y="3608689"/>
            <a:ext cx="50076" cy="29300"/>
          </a:xfrm>
          <a:custGeom>
            <a:avLst/>
            <a:gdLst/>
            <a:ahLst/>
            <a:cxnLst/>
            <a:rect l="l" t="t" r="r" b="b"/>
            <a:pathLst>
              <a:path w="2003" h="1172" extrusionOk="0">
                <a:moveTo>
                  <a:pt x="1324" y="0"/>
                </a:moveTo>
                <a:cubicBezTo>
                  <a:pt x="1196" y="0"/>
                  <a:pt x="1053" y="17"/>
                  <a:pt x="901" y="53"/>
                </a:cubicBezTo>
                <a:cubicBezTo>
                  <a:pt x="368" y="186"/>
                  <a:pt x="1" y="553"/>
                  <a:pt x="1" y="820"/>
                </a:cubicBezTo>
                <a:cubicBezTo>
                  <a:pt x="25" y="1041"/>
                  <a:pt x="286" y="1172"/>
                  <a:pt x="634" y="1172"/>
                </a:cubicBezTo>
                <a:cubicBezTo>
                  <a:pt x="759" y="1172"/>
                  <a:pt x="895" y="1155"/>
                  <a:pt x="1035" y="1120"/>
                </a:cubicBezTo>
                <a:cubicBezTo>
                  <a:pt x="1569" y="987"/>
                  <a:pt x="2002" y="620"/>
                  <a:pt x="1969" y="320"/>
                </a:cubicBezTo>
                <a:cubicBezTo>
                  <a:pt x="1920" y="124"/>
                  <a:pt x="1675" y="0"/>
                  <a:pt x="1324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"/>
          <p:cNvSpPr/>
          <p:nvPr/>
        </p:nvSpPr>
        <p:spPr>
          <a:xfrm rot="2159595">
            <a:off x="983678" y="3827322"/>
            <a:ext cx="316905" cy="291905"/>
          </a:xfrm>
          <a:custGeom>
            <a:avLst/>
            <a:gdLst/>
            <a:ahLst/>
            <a:cxnLst/>
            <a:rect l="l" t="t" r="r" b="b"/>
            <a:pathLst>
              <a:path w="12676" h="11676" fill="none" extrusionOk="0">
                <a:moveTo>
                  <a:pt x="0" y="11675"/>
                </a:moveTo>
                <a:cubicBezTo>
                  <a:pt x="3836" y="5404"/>
                  <a:pt x="7672" y="2502"/>
                  <a:pt x="12676" y="0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"/>
          <p:cNvSpPr/>
          <p:nvPr/>
        </p:nvSpPr>
        <p:spPr>
          <a:xfrm rot="2159595">
            <a:off x="1345214" y="3927704"/>
            <a:ext cx="34226" cy="48201"/>
          </a:xfrm>
          <a:custGeom>
            <a:avLst/>
            <a:gdLst/>
            <a:ahLst/>
            <a:cxnLst/>
            <a:rect l="l" t="t" r="r" b="b"/>
            <a:pathLst>
              <a:path w="1369" h="1928" extrusionOk="0">
                <a:moveTo>
                  <a:pt x="460" y="1"/>
                </a:moveTo>
                <a:cubicBezTo>
                  <a:pt x="417" y="1"/>
                  <a:pt x="374" y="10"/>
                  <a:pt x="334" y="30"/>
                </a:cubicBezTo>
                <a:cubicBezTo>
                  <a:pt x="67" y="164"/>
                  <a:pt x="1" y="664"/>
                  <a:pt x="167" y="1198"/>
                </a:cubicBezTo>
                <a:cubicBezTo>
                  <a:pt x="338" y="1623"/>
                  <a:pt x="604" y="1928"/>
                  <a:pt x="865" y="1928"/>
                </a:cubicBezTo>
                <a:cubicBezTo>
                  <a:pt x="911" y="1928"/>
                  <a:pt x="956" y="1918"/>
                  <a:pt x="1001" y="1898"/>
                </a:cubicBezTo>
                <a:cubicBezTo>
                  <a:pt x="1302" y="1798"/>
                  <a:pt x="1368" y="1231"/>
                  <a:pt x="1168" y="731"/>
                </a:cubicBezTo>
                <a:cubicBezTo>
                  <a:pt x="998" y="305"/>
                  <a:pt x="707" y="1"/>
                  <a:pt x="46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"/>
          <p:cNvSpPr/>
          <p:nvPr/>
        </p:nvSpPr>
        <p:spPr>
          <a:xfrm rot="2159595">
            <a:off x="1006063" y="3625495"/>
            <a:ext cx="184328" cy="397807"/>
          </a:xfrm>
          <a:custGeom>
            <a:avLst/>
            <a:gdLst/>
            <a:ahLst/>
            <a:cxnLst/>
            <a:rect l="l" t="t" r="r" b="b"/>
            <a:pathLst>
              <a:path w="7373" h="15912" fill="none" extrusionOk="0">
                <a:moveTo>
                  <a:pt x="1" y="15912"/>
                </a:moveTo>
                <a:cubicBezTo>
                  <a:pt x="5572" y="11475"/>
                  <a:pt x="6772" y="6905"/>
                  <a:pt x="7373" y="0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"/>
          <p:cNvSpPr/>
          <p:nvPr/>
        </p:nvSpPr>
        <p:spPr>
          <a:xfrm rot="2159595">
            <a:off x="1268955" y="3695957"/>
            <a:ext cx="49226" cy="28375"/>
          </a:xfrm>
          <a:custGeom>
            <a:avLst/>
            <a:gdLst/>
            <a:ahLst/>
            <a:cxnLst/>
            <a:rect l="l" t="t" r="r" b="b"/>
            <a:pathLst>
              <a:path w="1969" h="1135" extrusionOk="0">
                <a:moveTo>
                  <a:pt x="1068" y="1"/>
                </a:moveTo>
                <a:cubicBezTo>
                  <a:pt x="568" y="34"/>
                  <a:pt x="68" y="267"/>
                  <a:pt x="34" y="534"/>
                </a:cubicBezTo>
                <a:cubicBezTo>
                  <a:pt x="1" y="835"/>
                  <a:pt x="401" y="1135"/>
                  <a:pt x="901" y="1135"/>
                </a:cubicBezTo>
                <a:cubicBezTo>
                  <a:pt x="1435" y="1135"/>
                  <a:pt x="1902" y="901"/>
                  <a:pt x="1936" y="568"/>
                </a:cubicBezTo>
                <a:cubicBezTo>
                  <a:pt x="1969" y="301"/>
                  <a:pt x="1569" y="1"/>
                  <a:pt x="106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"/>
          <p:cNvSpPr/>
          <p:nvPr/>
        </p:nvSpPr>
        <p:spPr>
          <a:xfrm rot="2159595">
            <a:off x="847026" y="3938223"/>
            <a:ext cx="427007" cy="255054"/>
          </a:xfrm>
          <a:custGeom>
            <a:avLst/>
            <a:gdLst/>
            <a:ahLst/>
            <a:cxnLst/>
            <a:rect l="l" t="t" r="r" b="b"/>
            <a:pathLst>
              <a:path w="17080" h="10202" extrusionOk="0">
                <a:moveTo>
                  <a:pt x="14869" y="1"/>
                </a:moveTo>
                <a:cubicBezTo>
                  <a:pt x="10466" y="1"/>
                  <a:pt x="6766" y="1789"/>
                  <a:pt x="5505" y="2592"/>
                </a:cubicBezTo>
                <a:cubicBezTo>
                  <a:pt x="5471" y="2592"/>
                  <a:pt x="5471" y="2625"/>
                  <a:pt x="5438" y="2625"/>
                </a:cubicBezTo>
                <a:lnTo>
                  <a:pt x="5405" y="2692"/>
                </a:lnTo>
                <a:cubicBezTo>
                  <a:pt x="5238" y="2758"/>
                  <a:pt x="5104" y="2892"/>
                  <a:pt x="4971" y="2959"/>
                </a:cubicBezTo>
                <a:cubicBezTo>
                  <a:pt x="4837" y="3059"/>
                  <a:pt x="4671" y="3192"/>
                  <a:pt x="4571" y="3259"/>
                </a:cubicBezTo>
                <a:cubicBezTo>
                  <a:pt x="4270" y="3526"/>
                  <a:pt x="4004" y="3726"/>
                  <a:pt x="3737" y="3959"/>
                </a:cubicBezTo>
                <a:cubicBezTo>
                  <a:pt x="3403" y="4260"/>
                  <a:pt x="3003" y="4593"/>
                  <a:pt x="2669" y="4960"/>
                </a:cubicBezTo>
                <a:cubicBezTo>
                  <a:pt x="1635" y="6061"/>
                  <a:pt x="735" y="7295"/>
                  <a:pt x="1" y="8629"/>
                </a:cubicBezTo>
                <a:lnTo>
                  <a:pt x="401" y="8896"/>
                </a:lnTo>
                <a:cubicBezTo>
                  <a:pt x="634" y="9063"/>
                  <a:pt x="935" y="9230"/>
                  <a:pt x="1235" y="9397"/>
                </a:cubicBezTo>
                <a:cubicBezTo>
                  <a:pt x="1302" y="9430"/>
                  <a:pt x="1435" y="9463"/>
                  <a:pt x="1502" y="9530"/>
                </a:cubicBezTo>
                <a:lnTo>
                  <a:pt x="1568" y="9530"/>
                </a:lnTo>
                <a:cubicBezTo>
                  <a:pt x="1635" y="9563"/>
                  <a:pt x="1769" y="9597"/>
                  <a:pt x="1835" y="9630"/>
                </a:cubicBezTo>
                <a:cubicBezTo>
                  <a:pt x="1935" y="9697"/>
                  <a:pt x="2069" y="9730"/>
                  <a:pt x="2136" y="9763"/>
                </a:cubicBezTo>
                <a:cubicBezTo>
                  <a:pt x="2236" y="9830"/>
                  <a:pt x="2336" y="9864"/>
                  <a:pt x="2436" y="9897"/>
                </a:cubicBezTo>
                <a:cubicBezTo>
                  <a:pt x="2636" y="9930"/>
                  <a:pt x="2903" y="10030"/>
                  <a:pt x="3103" y="10064"/>
                </a:cubicBezTo>
                <a:cubicBezTo>
                  <a:pt x="3170" y="10064"/>
                  <a:pt x="3270" y="10097"/>
                  <a:pt x="3336" y="10097"/>
                </a:cubicBezTo>
                <a:cubicBezTo>
                  <a:pt x="3692" y="10164"/>
                  <a:pt x="4056" y="10201"/>
                  <a:pt x="4416" y="10201"/>
                </a:cubicBezTo>
                <a:cubicBezTo>
                  <a:pt x="5306" y="10201"/>
                  <a:pt x="6174" y="9976"/>
                  <a:pt x="6839" y="9430"/>
                </a:cubicBezTo>
                <a:cubicBezTo>
                  <a:pt x="7273" y="9096"/>
                  <a:pt x="7639" y="8729"/>
                  <a:pt x="7973" y="8329"/>
                </a:cubicBezTo>
                <a:cubicBezTo>
                  <a:pt x="8006" y="8229"/>
                  <a:pt x="8073" y="8196"/>
                  <a:pt x="8106" y="8162"/>
                </a:cubicBezTo>
                <a:cubicBezTo>
                  <a:pt x="9107" y="6861"/>
                  <a:pt x="9841" y="5360"/>
                  <a:pt x="11009" y="4193"/>
                </a:cubicBezTo>
                <a:cubicBezTo>
                  <a:pt x="12776" y="2492"/>
                  <a:pt x="14945" y="1257"/>
                  <a:pt x="17080" y="157"/>
                </a:cubicBezTo>
                <a:cubicBezTo>
                  <a:pt x="16329" y="49"/>
                  <a:pt x="15590" y="1"/>
                  <a:pt x="148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"/>
          <p:cNvSpPr/>
          <p:nvPr/>
        </p:nvSpPr>
        <p:spPr>
          <a:xfrm rot="2159595">
            <a:off x="874427" y="3661321"/>
            <a:ext cx="265230" cy="467983"/>
          </a:xfrm>
          <a:custGeom>
            <a:avLst/>
            <a:gdLst/>
            <a:ahLst/>
            <a:cxnLst/>
            <a:rect l="l" t="t" r="r" b="b"/>
            <a:pathLst>
              <a:path w="10609" h="18719" extrusionOk="0">
                <a:moveTo>
                  <a:pt x="4171" y="1"/>
                </a:moveTo>
                <a:cubicBezTo>
                  <a:pt x="4137" y="234"/>
                  <a:pt x="4137" y="434"/>
                  <a:pt x="4137" y="601"/>
                </a:cubicBezTo>
                <a:lnTo>
                  <a:pt x="4137" y="768"/>
                </a:lnTo>
                <a:cubicBezTo>
                  <a:pt x="4104" y="1001"/>
                  <a:pt x="4104" y="1202"/>
                  <a:pt x="4037" y="1368"/>
                </a:cubicBezTo>
                <a:cubicBezTo>
                  <a:pt x="4037" y="1535"/>
                  <a:pt x="4037" y="1635"/>
                  <a:pt x="4004" y="1769"/>
                </a:cubicBezTo>
                <a:cubicBezTo>
                  <a:pt x="3870" y="2603"/>
                  <a:pt x="3704" y="3403"/>
                  <a:pt x="3470" y="4204"/>
                </a:cubicBezTo>
                <a:cubicBezTo>
                  <a:pt x="3270" y="4771"/>
                  <a:pt x="3036" y="5338"/>
                  <a:pt x="2836" y="5905"/>
                </a:cubicBezTo>
                <a:cubicBezTo>
                  <a:pt x="2736" y="6272"/>
                  <a:pt x="2569" y="6672"/>
                  <a:pt x="2403" y="7039"/>
                </a:cubicBezTo>
                <a:cubicBezTo>
                  <a:pt x="2136" y="7573"/>
                  <a:pt x="1902" y="8140"/>
                  <a:pt x="1635" y="8707"/>
                </a:cubicBezTo>
                <a:cubicBezTo>
                  <a:pt x="835" y="10508"/>
                  <a:pt x="1" y="12410"/>
                  <a:pt x="601" y="14411"/>
                </a:cubicBezTo>
                <a:lnTo>
                  <a:pt x="735" y="14778"/>
                </a:lnTo>
                <a:cubicBezTo>
                  <a:pt x="801" y="14911"/>
                  <a:pt x="835" y="14978"/>
                  <a:pt x="902" y="15112"/>
                </a:cubicBezTo>
                <a:cubicBezTo>
                  <a:pt x="968" y="15212"/>
                  <a:pt x="1002" y="15312"/>
                  <a:pt x="1068" y="15412"/>
                </a:cubicBezTo>
                <a:cubicBezTo>
                  <a:pt x="1068" y="15445"/>
                  <a:pt x="1102" y="15445"/>
                  <a:pt x="1102" y="15478"/>
                </a:cubicBezTo>
                <a:cubicBezTo>
                  <a:pt x="1135" y="15579"/>
                  <a:pt x="1168" y="15712"/>
                  <a:pt x="1268" y="15779"/>
                </a:cubicBezTo>
                <a:cubicBezTo>
                  <a:pt x="1302" y="15879"/>
                  <a:pt x="1402" y="15945"/>
                  <a:pt x="1435" y="16046"/>
                </a:cubicBezTo>
                <a:cubicBezTo>
                  <a:pt x="1502" y="16112"/>
                  <a:pt x="1569" y="16212"/>
                  <a:pt x="1635" y="16279"/>
                </a:cubicBezTo>
                <a:lnTo>
                  <a:pt x="1669" y="16346"/>
                </a:lnTo>
                <a:cubicBezTo>
                  <a:pt x="1802" y="16446"/>
                  <a:pt x="1936" y="16613"/>
                  <a:pt x="2102" y="16746"/>
                </a:cubicBezTo>
                <a:cubicBezTo>
                  <a:pt x="2236" y="16879"/>
                  <a:pt x="2403" y="16980"/>
                  <a:pt x="2569" y="17113"/>
                </a:cubicBezTo>
                <a:lnTo>
                  <a:pt x="2636" y="17213"/>
                </a:lnTo>
                <a:cubicBezTo>
                  <a:pt x="2736" y="17280"/>
                  <a:pt x="2803" y="17313"/>
                  <a:pt x="2903" y="17413"/>
                </a:cubicBezTo>
                <a:cubicBezTo>
                  <a:pt x="3136" y="17580"/>
                  <a:pt x="3437" y="17747"/>
                  <a:pt x="3737" y="17914"/>
                </a:cubicBezTo>
                <a:cubicBezTo>
                  <a:pt x="3804" y="17947"/>
                  <a:pt x="3937" y="17980"/>
                  <a:pt x="4004" y="18047"/>
                </a:cubicBezTo>
                <a:lnTo>
                  <a:pt x="4070" y="18047"/>
                </a:lnTo>
                <a:cubicBezTo>
                  <a:pt x="4137" y="18080"/>
                  <a:pt x="4271" y="18114"/>
                  <a:pt x="4337" y="18147"/>
                </a:cubicBezTo>
                <a:cubicBezTo>
                  <a:pt x="4437" y="18214"/>
                  <a:pt x="4571" y="18247"/>
                  <a:pt x="4638" y="18280"/>
                </a:cubicBezTo>
                <a:cubicBezTo>
                  <a:pt x="4738" y="18347"/>
                  <a:pt x="4838" y="18381"/>
                  <a:pt x="4938" y="18414"/>
                </a:cubicBezTo>
                <a:cubicBezTo>
                  <a:pt x="5138" y="18447"/>
                  <a:pt x="5405" y="18547"/>
                  <a:pt x="5605" y="18581"/>
                </a:cubicBezTo>
                <a:cubicBezTo>
                  <a:pt x="5672" y="18581"/>
                  <a:pt x="5772" y="18614"/>
                  <a:pt x="5838" y="18614"/>
                </a:cubicBezTo>
                <a:cubicBezTo>
                  <a:pt x="6194" y="18681"/>
                  <a:pt x="6558" y="18718"/>
                  <a:pt x="6918" y="18718"/>
                </a:cubicBezTo>
                <a:cubicBezTo>
                  <a:pt x="7808" y="18718"/>
                  <a:pt x="8676" y="18493"/>
                  <a:pt x="9341" y="17947"/>
                </a:cubicBezTo>
                <a:cubicBezTo>
                  <a:pt x="9775" y="17613"/>
                  <a:pt x="10141" y="17246"/>
                  <a:pt x="10475" y="16846"/>
                </a:cubicBezTo>
                <a:cubicBezTo>
                  <a:pt x="10508" y="16746"/>
                  <a:pt x="10575" y="16713"/>
                  <a:pt x="10608" y="16679"/>
                </a:cubicBezTo>
                <a:cubicBezTo>
                  <a:pt x="10575" y="15545"/>
                  <a:pt x="10075" y="14511"/>
                  <a:pt x="9541" y="13444"/>
                </a:cubicBezTo>
                <a:cubicBezTo>
                  <a:pt x="9107" y="12710"/>
                  <a:pt x="8540" y="11909"/>
                  <a:pt x="8173" y="11075"/>
                </a:cubicBezTo>
                <a:cubicBezTo>
                  <a:pt x="8140" y="11042"/>
                  <a:pt x="8140" y="11042"/>
                  <a:pt x="8140" y="11009"/>
                </a:cubicBezTo>
                <a:lnTo>
                  <a:pt x="8140" y="10942"/>
                </a:lnTo>
                <a:cubicBezTo>
                  <a:pt x="8107" y="10875"/>
                  <a:pt x="8040" y="10742"/>
                  <a:pt x="8007" y="10608"/>
                </a:cubicBezTo>
                <a:cubicBezTo>
                  <a:pt x="7973" y="10508"/>
                  <a:pt x="7940" y="10375"/>
                  <a:pt x="7873" y="10208"/>
                </a:cubicBezTo>
                <a:cubicBezTo>
                  <a:pt x="7873" y="10175"/>
                  <a:pt x="7840" y="10075"/>
                  <a:pt x="7840" y="10008"/>
                </a:cubicBezTo>
                <a:cubicBezTo>
                  <a:pt x="7806" y="9708"/>
                  <a:pt x="7773" y="9441"/>
                  <a:pt x="7773" y="9174"/>
                </a:cubicBezTo>
                <a:cubicBezTo>
                  <a:pt x="7706" y="8640"/>
                  <a:pt x="7706" y="8140"/>
                  <a:pt x="7706" y="7673"/>
                </a:cubicBezTo>
                <a:cubicBezTo>
                  <a:pt x="7673" y="6706"/>
                  <a:pt x="7640" y="5705"/>
                  <a:pt x="7306" y="4771"/>
                </a:cubicBezTo>
                <a:cubicBezTo>
                  <a:pt x="7206" y="4537"/>
                  <a:pt x="7106" y="4237"/>
                  <a:pt x="6939" y="4004"/>
                </a:cubicBezTo>
                <a:cubicBezTo>
                  <a:pt x="6506" y="3336"/>
                  <a:pt x="5938" y="2769"/>
                  <a:pt x="5438" y="2202"/>
                </a:cubicBezTo>
                <a:cubicBezTo>
                  <a:pt x="4838" y="1535"/>
                  <a:pt x="4304" y="768"/>
                  <a:pt x="41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"/>
          <p:cNvSpPr/>
          <p:nvPr/>
        </p:nvSpPr>
        <p:spPr>
          <a:xfrm rot="2159595">
            <a:off x="120163" y="3892796"/>
            <a:ext cx="483708" cy="475558"/>
          </a:xfrm>
          <a:custGeom>
            <a:avLst/>
            <a:gdLst/>
            <a:ahLst/>
            <a:cxnLst/>
            <a:rect l="l" t="t" r="r" b="b"/>
            <a:pathLst>
              <a:path w="19348" h="19022" extrusionOk="0">
                <a:moveTo>
                  <a:pt x="11996" y="0"/>
                </a:moveTo>
                <a:cubicBezTo>
                  <a:pt x="11837" y="0"/>
                  <a:pt x="11684" y="45"/>
                  <a:pt x="11542" y="125"/>
                </a:cubicBezTo>
                <a:cubicBezTo>
                  <a:pt x="11342" y="259"/>
                  <a:pt x="11175" y="426"/>
                  <a:pt x="11009" y="626"/>
                </a:cubicBezTo>
                <a:cubicBezTo>
                  <a:pt x="10442" y="1426"/>
                  <a:pt x="10141" y="2394"/>
                  <a:pt x="10108" y="3394"/>
                </a:cubicBezTo>
                <a:lnTo>
                  <a:pt x="10108" y="3728"/>
                </a:lnTo>
                <a:cubicBezTo>
                  <a:pt x="9674" y="3428"/>
                  <a:pt x="9274" y="3161"/>
                  <a:pt x="8807" y="2994"/>
                </a:cubicBezTo>
                <a:cubicBezTo>
                  <a:pt x="8507" y="2927"/>
                  <a:pt x="8273" y="2827"/>
                  <a:pt x="7973" y="2827"/>
                </a:cubicBezTo>
                <a:cubicBezTo>
                  <a:pt x="7540" y="2827"/>
                  <a:pt x="7173" y="2927"/>
                  <a:pt x="6872" y="3161"/>
                </a:cubicBezTo>
                <a:cubicBezTo>
                  <a:pt x="6439" y="3595"/>
                  <a:pt x="6305" y="4328"/>
                  <a:pt x="6472" y="5062"/>
                </a:cubicBezTo>
                <a:cubicBezTo>
                  <a:pt x="6505" y="5396"/>
                  <a:pt x="6639" y="5729"/>
                  <a:pt x="6806" y="6063"/>
                </a:cubicBezTo>
                <a:cubicBezTo>
                  <a:pt x="6972" y="6397"/>
                  <a:pt x="7173" y="6730"/>
                  <a:pt x="7373" y="7064"/>
                </a:cubicBezTo>
                <a:cubicBezTo>
                  <a:pt x="6672" y="6730"/>
                  <a:pt x="5938" y="6397"/>
                  <a:pt x="5171" y="6296"/>
                </a:cubicBezTo>
                <a:cubicBezTo>
                  <a:pt x="5021" y="6280"/>
                  <a:pt x="4879" y="6271"/>
                  <a:pt x="4742" y="6271"/>
                </a:cubicBezTo>
                <a:cubicBezTo>
                  <a:pt x="4604" y="6271"/>
                  <a:pt x="4471" y="6280"/>
                  <a:pt x="4337" y="6296"/>
                </a:cubicBezTo>
                <a:cubicBezTo>
                  <a:pt x="3870" y="6330"/>
                  <a:pt x="3470" y="6497"/>
                  <a:pt x="3203" y="6797"/>
                </a:cubicBezTo>
                <a:cubicBezTo>
                  <a:pt x="3036" y="6964"/>
                  <a:pt x="2970" y="7164"/>
                  <a:pt x="2936" y="7431"/>
                </a:cubicBezTo>
                <a:cubicBezTo>
                  <a:pt x="2870" y="7764"/>
                  <a:pt x="2970" y="8164"/>
                  <a:pt x="3136" y="8565"/>
                </a:cubicBezTo>
                <a:cubicBezTo>
                  <a:pt x="3203" y="8765"/>
                  <a:pt x="3337" y="8932"/>
                  <a:pt x="3470" y="9098"/>
                </a:cubicBezTo>
                <a:lnTo>
                  <a:pt x="3970" y="9732"/>
                </a:lnTo>
                <a:cubicBezTo>
                  <a:pt x="2803" y="9732"/>
                  <a:pt x="1635" y="10066"/>
                  <a:pt x="701" y="10733"/>
                </a:cubicBezTo>
                <a:cubicBezTo>
                  <a:pt x="501" y="10833"/>
                  <a:pt x="301" y="11000"/>
                  <a:pt x="168" y="11233"/>
                </a:cubicBezTo>
                <a:cubicBezTo>
                  <a:pt x="34" y="11433"/>
                  <a:pt x="1" y="11734"/>
                  <a:pt x="134" y="11934"/>
                </a:cubicBezTo>
                <a:cubicBezTo>
                  <a:pt x="301" y="12267"/>
                  <a:pt x="701" y="12401"/>
                  <a:pt x="1102" y="12501"/>
                </a:cubicBezTo>
                <a:lnTo>
                  <a:pt x="1135" y="12501"/>
                </a:lnTo>
                <a:cubicBezTo>
                  <a:pt x="1368" y="12568"/>
                  <a:pt x="1669" y="12634"/>
                  <a:pt x="1936" y="12734"/>
                </a:cubicBezTo>
                <a:cubicBezTo>
                  <a:pt x="3804" y="13268"/>
                  <a:pt x="5672" y="13835"/>
                  <a:pt x="7339" y="14903"/>
                </a:cubicBezTo>
                <a:cubicBezTo>
                  <a:pt x="8640" y="15670"/>
                  <a:pt x="9608" y="16904"/>
                  <a:pt x="10775" y="17805"/>
                </a:cubicBezTo>
                <a:lnTo>
                  <a:pt x="10875" y="17938"/>
                </a:lnTo>
                <a:cubicBezTo>
                  <a:pt x="11276" y="18238"/>
                  <a:pt x="11676" y="18505"/>
                  <a:pt x="12143" y="18739"/>
                </a:cubicBezTo>
                <a:cubicBezTo>
                  <a:pt x="12579" y="18934"/>
                  <a:pt x="13042" y="19021"/>
                  <a:pt x="13517" y="19021"/>
                </a:cubicBezTo>
                <a:cubicBezTo>
                  <a:pt x="14096" y="19021"/>
                  <a:pt x="14692" y="18892"/>
                  <a:pt x="15278" y="18672"/>
                </a:cubicBezTo>
                <a:cubicBezTo>
                  <a:pt x="15378" y="18639"/>
                  <a:pt x="15512" y="18605"/>
                  <a:pt x="15612" y="18572"/>
                </a:cubicBezTo>
                <a:cubicBezTo>
                  <a:pt x="15812" y="18472"/>
                  <a:pt x="15979" y="18405"/>
                  <a:pt x="16179" y="18272"/>
                </a:cubicBezTo>
                <a:cubicBezTo>
                  <a:pt x="16513" y="18072"/>
                  <a:pt x="16880" y="17805"/>
                  <a:pt x="17213" y="17504"/>
                </a:cubicBezTo>
                <a:cubicBezTo>
                  <a:pt x="17313" y="17471"/>
                  <a:pt x="17347" y="17438"/>
                  <a:pt x="17380" y="17404"/>
                </a:cubicBezTo>
                <a:lnTo>
                  <a:pt x="17613" y="17171"/>
                </a:lnTo>
                <a:cubicBezTo>
                  <a:pt x="17780" y="17004"/>
                  <a:pt x="17880" y="16904"/>
                  <a:pt x="18014" y="16737"/>
                </a:cubicBezTo>
                <a:lnTo>
                  <a:pt x="18114" y="16637"/>
                </a:lnTo>
                <a:cubicBezTo>
                  <a:pt x="18147" y="16570"/>
                  <a:pt x="18214" y="16470"/>
                  <a:pt x="18281" y="16404"/>
                </a:cubicBezTo>
                <a:cubicBezTo>
                  <a:pt x="18381" y="16170"/>
                  <a:pt x="18547" y="15970"/>
                  <a:pt x="18681" y="15737"/>
                </a:cubicBezTo>
                <a:lnTo>
                  <a:pt x="18681" y="15670"/>
                </a:lnTo>
                <a:cubicBezTo>
                  <a:pt x="18714" y="15570"/>
                  <a:pt x="18781" y="15470"/>
                  <a:pt x="18814" y="15403"/>
                </a:cubicBezTo>
                <a:lnTo>
                  <a:pt x="18948" y="15136"/>
                </a:lnTo>
                <a:cubicBezTo>
                  <a:pt x="18981" y="14936"/>
                  <a:pt x="19048" y="14769"/>
                  <a:pt x="19114" y="14569"/>
                </a:cubicBezTo>
                <a:cubicBezTo>
                  <a:pt x="19114" y="14469"/>
                  <a:pt x="19148" y="14436"/>
                  <a:pt x="19148" y="14336"/>
                </a:cubicBezTo>
                <a:cubicBezTo>
                  <a:pt x="19148" y="14269"/>
                  <a:pt x="19181" y="14169"/>
                  <a:pt x="19181" y="14069"/>
                </a:cubicBezTo>
                <a:cubicBezTo>
                  <a:pt x="19215" y="13969"/>
                  <a:pt x="19215" y="13835"/>
                  <a:pt x="19215" y="13768"/>
                </a:cubicBezTo>
                <a:cubicBezTo>
                  <a:pt x="19348" y="11834"/>
                  <a:pt x="18214" y="10299"/>
                  <a:pt x="17280" y="8898"/>
                </a:cubicBezTo>
                <a:cubicBezTo>
                  <a:pt x="16379" y="7664"/>
                  <a:pt x="15479" y="6497"/>
                  <a:pt x="14711" y="5229"/>
                </a:cubicBezTo>
                <a:cubicBezTo>
                  <a:pt x="14511" y="4895"/>
                  <a:pt x="14344" y="4562"/>
                  <a:pt x="14178" y="4162"/>
                </a:cubicBezTo>
                <a:cubicBezTo>
                  <a:pt x="14011" y="3828"/>
                  <a:pt x="13844" y="3461"/>
                  <a:pt x="13711" y="3094"/>
                </a:cubicBezTo>
                <a:lnTo>
                  <a:pt x="13477" y="2327"/>
                </a:lnTo>
                <a:cubicBezTo>
                  <a:pt x="13444" y="2160"/>
                  <a:pt x="13344" y="1927"/>
                  <a:pt x="13310" y="1660"/>
                </a:cubicBezTo>
                <a:cubicBezTo>
                  <a:pt x="13144" y="993"/>
                  <a:pt x="12877" y="259"/>
                  <a:pt x="12310" y="59"/>
                </a:cubicBezTo>
                <a:cubicBezTo>
                  <a:pt x="12204" y="19"/>
                  <a:pt x="12099" y="0"/>
                  <a:pt x="119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"/>
          <p:cNvSpPr/>
          <p:nvPr/>
        </p:nvSpPr>
        <p:spPr>
          <a:xfrm rot="2159595">
            <a:off x="70376" y="3947922"/>
            <a:ext cx="443683" cy="265205"/>
          </a:xfrm>
          <a:custGeom>
            <a:avLst/>
            <a:gdLst/>
            <a:ahLst/>
            <a:cxnLst/>
            <a:rect l="l" t="t" r="r" b="b"/>
            <a:pathLst>
              <a:path w="17747" h="10608" fill="none" extrusionOk="0">
                <a:moveTo>
                  <a:pt x="17747" y="10608"/>
                </a:moveTo>
                <a:cubicBezTo>
                  <a:pt x="13844" y="5337"/>
                  <a:pt x="6172" y="534"/>
                  <a:pt x="1" y="0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"/>
          <p:cNvSpPr/>
          <p:nvPr/>
        </p:nvSpPr>
        <p:spPr>
          <a:xfrm rot="2159595">
            <a:off x="159689" y="3931259"/>
            <a:ext cx="371981" cy="310255"/>
          </a:xfrm>
          <a:custGeom>
            <a:avLst/>
            <a:gdLst/>
            <a:ahLst/>
            <a:cxnLst/>
            <a:rect l="l" t="t" r="r" b="b"/>
            <a:pathLst>
              <a:path w="14879" h="12410" fill="none" extrusionOk="0">
                <a:moveTo>
                  <a:pt x="14878" y="12409"/>
                </a:moveTo>
                <a:cubicBezTo>
                  <a:pt x="8640" y="5071"/>
                  <a:pt x="3637" y="1735"/>
                  <a:pt x="1" y="0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"/>
          <p:cNvSpPr/>
          <p:nvPr/>
        </p:nvSpPr>
        <p:spPr>
          <a:xfrm rot="2159595">
            <a:off x="266696" y="3826089"/>
            <a:ext cx="32551" cy="41926"/>
          </a:xfrm>
          <a:custGeom>
            <a:avLst/>
            <a:gdLst/>
            <a:ahLst/>
            <a:cxnLst/>
            <a:rect l="l" t="t" r="r" b="b"/>
            <a:pathLst>
              <a:path w="1302" h="1677" extrusionOk="0">
                <a:moveTo>
                  <a:pt x="809" y="1"/>
                </a:moveTo>
                <a:cubicBezTo>
                  <a:pt x="570" y="1"/>
                  <a:pt x="303" y="226"/>
                  <a:pt x="167" y="605"/>
                </a:cubicBezTo>
                <a:cubicBezTo>
                  <a:pt x="1" y="1039"/>
                  <a:pt x="34" y="1539"/>
                  <a:pt x="268" y="1639"/>
                </a:cubicBezTo>
                <a:cubicBezTo>
                  <a:pt x="318" y="1664"/>
                  <a:pt x="372" y="1676"/>
                  <a:pt x="427" y="1676"/>
                </a:cubicBezTo>
                <a:cubicBezTo>
                  <a:pt x="665" y="1676"/>
                  <a:pt x="933" y="1451"/>
                  <a:pt x="1068" y="1072"/>
                </a:cubicBezTo>
                <a:cubicBezTo>
                  <a:pt x="1302" y="605"/>
                  <a:pt x="1202" y="138"/>
                  <a:pt x="968" y="38"/>
                </a:cubicBezTo>
                <a:cubicBezTo>
                  <a:pt x="918" y="13"/>
                  <a:pt x="864" y="1"/>
                  <a:pt x="80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"/>
          <p:cNvSpPr/>
          <p:nvPr/>
        </p:nvSpPr>
        <p:spPr>
          <a:xfrm rot="2159595">
            <a:off x="52803" y="4043115"/>
            <a:ext cx="430332" cy="164303"/>
          </a:xfrm>
          <a:custGeom>
            <a:avLst/>
            <a:gdLst/>
            <a:ahLst/>
            <a:cxnLst/>
            <a:rect l="l" t="t" r="r" b="b"/>
            <a:pathLst>
              <a:path w="17213" h="6572" fill="none" extrusionOk="0">
                <a:moveTo>
                  <a:pt x="17213" y="6572"/>
                </a:moveTo>
                <a:cubicBezTo>
                  <a:pt x="12443" y="2035"/>
                  <a:pt x="6071" y="1"/>
                  <a:pt x="0" y="668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"/>
          <p:cNvSpPr/>
          <p:nvPr/>
        </p:nvSpPr>
        <p:spPr>
          <a:xfrm rot="2159595">
            <a:off x="391374" y="3898943"/>
            <a:ext cx="196003" cy="383657"/>
          </a:xfrm>
          <a:custGeom>
            <a:avLst/>
            <a:gdLst/>
            <a:ahLst/>
            <a:cxnLst/>
            <a:rect l="l" t="t" r="r" b="b"/>
            <a:pathLst>
              <a:path w="7840" h="15346" fill="none" extrusionOk="0">
                <a:moveTo>
                  <a:pt x="7839" y="15345"/>
                </a:moveTo>
                <a:cubicBezTo>
                  <a:pt x="2702" y="11176"/>
                  <a:pt x="201" y="6105"/>
                  <a:pt x="1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"/>
          <p:cNvSpPr/>
          <p:nvPr/>
        </p:nvSpPr>
        <p:spPr>
          <a:xfrm rot="2159595">
            <a:off x="503260" y="3859614"/>
            <a:ext cx="49051" cy="24400"/>
          </a:xfrm>
          <a:custGeom>
            <a:avLst/>
            <a:gdLst/>
            <a:ahLst/>
            <a:cxnLst/>
            <a:rect l="l" t="t" r="r" b="b"/>
            <a:pathLst>
              <a:path w="1962" h="976" extrusionOk="0">
                <a:moveTo>
                  <a:pt x="791" y="1"/>
                </a:moveTo>
                <a:cubicBezTo>
                  <a:pt x="342" y="1"/>
                  <a:pt x="1" y="193"/>
                  <a:pt x="32" y="471"/>
                </a:cubicBezTo>
                <a:cubicBezTo>
                  <a:pt x="65" y="705"/>
                  <a:pt x="532" y="972"/>
                  <a:pt x="1032" y="972"/>
                </a:cubicBezTo>
                <a:cubicBezTo>
                  <a:pt x="1069" y="974"/>
                  <a:pt x="1105" y="975"/>
                  <a:pt x="1140" y="975"/>
                </a:cubicBezTo>
                <a:cubicBezTo>
                  <a:pt x="1593" y="975"/>
                  <a:pt x="1961" y="783"/>
                  <a:pt x="1900" y="505"/>
                </a:cubicBezTo>
                <a:cubicBezTo>
                  <a:pt x="1866" y="238"/>
                  <a:pt x="1466" y="4"/>
                  <a:pt x="899" y="4"/>
                </a:cubicBezTo>
                <a:cubicBezTo>
                  <a:pt x="862" y="2"/>
                  <a:pt x="826" y="1"/>
                  <a:pt x="791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"/>
          <p:cNvSpPr/>
          <p:nvPr/>
        </p:nvSpPr>
        <p:spPr>
          <a:xfrm rot="2159595">
            <a:off x="140808" y="4039178"/>
            <a:ext cx="343606" cy="196828"/>
          </a:xfrm>
          <a:custGeom>
            <a:avLst/>
            <a:gdLst/>
            <a:ahLst/>
            <a:cxnLst/>
            <a:rect l="l" t="t" r="r" b="b"/>
            <a:pathLst>
              <a:path w="13744" h="7873" fill="none" extrusionOk="0">
                <a:moveTo>
                  <a:pt x="13744" y="7873"/>
                </a:moveTo>
                <a:cubicBezTo>
                  <a:pt x="9007" y="3036"/>
                  <a:pt x="4971" y="1268"/>
                  <a:pt x="0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"/>
          <p:cNvSpPr/>
          <p:nvPr/>
        </p:nvSpPr>
        <p:spPr>
          <a:xfrm rot="2159595">
            <a:off x="212468" y="3932112"/>
            <a:ext cx="25875" cy="45176"/>
          </a:xfrm>
          <a:custGeom>
            <a:avLst/>
            <a:gdLst/>
            <a:ahLst/>
            <a:cxnLst/>
            <a:rect l="l" t="t" r="r" b="b"/>
            <a:pathLst>
              <a:path w="1035" h="1807" extrusionOk="0">
                <a:moveTo>
                  <a:pt x="526" y="0"/>
                </a:moveTo>
                <a:cubicBezTo>
                  <a:pt x="246" y="0"/>
                  <a:pt x="32" y="326"/>
                  <a:pt x="0" y="803"/>
                </a:cubicBezTo>
                <a:cubicBezTo>
                  <a:pt x="0" y="1304"/>
                  <a:pt x="167" y="1771"/>
                  <a:pt x="401" y="1804"/>
                </a:cubicBezTo>
                <a:cubicBezTo>
                  <a:pt x="414" y="1805"/>
                  <a:pt x="428" y="1806"/>
                  <a:pt x="442" y="1806"/>
                </a:cubicBezTo>
                <a:cubicBezTo>
                  <a:pt x="722" y="1806"/>
                  <a:pt x="937" y="1481"/>
                  <a:pt x="1001" y="1003"/>
                </a:cubicBezTo>
                <a:cubicBezTo>
                  <a:pt x="1034" y="503"/>
                  <a:pt x="868" y="36"/>
                  <a:pt x="567" y="3"/>
                </a:cubicBezTo>
                <a:cubicBezTo>
                  <a:pt x="553" y="1"/>
                  <a:pt x="540" y="0"/>
                  <a:pt x="526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"/>
          <p:cNvSpPr/>
          <p:nvPr/>
        </p:nvSpPr>
        <p:spPr>
          <a:xfrm rot="2159595">
            <a:off x="327008" y="3943085"/>
            <a:ext cx="246029" cy="318605"/>
          </a:xfrm>
          <a:custGeom>
            <a:avLst/>
            <a:gdLst/>
            <a:ahLst/>
            <a:cxnLst/>
            <a:rect l="l" t="t" r="r" b="b"/>
            <a:pathLst>
              <a:path w="9841" h="12744" fill="none" extrusionOk="0">
                <a:moveTo>
                  <a:pt x="9840" y="12743"/>
                </a:moveTo>
                <a:cubicBezTo>
                  <a:pt x="3903" y="9941"/>
                  <a:pt x="1901" y="6072"/>
                  <a:pt x="0" y="1"/>
                </a:cubicBezTo>
              </a:path>
            </a:pathLst>
          </a:custGeom>
          <a:solidFill>
            <a:schemeClr val="lt2"/>
          </a:solidFill>
          <a:ln w="500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"/>
          <p:cNvSpPr/>
          <p:nvPr/>
        </p:nvSpPr>
        <p:spPr>
          <a:xfrm rot="2159595">
            <a:off x="423886" y="3882150"/>
            <a:ext cx="46726" cy="26625"/>
          </a:xfrm>
          <a:custGeom>
            <a:avLst/>
            <a:gdLst/>
            <a:ahLst/>
            <a:cxnLst/>
            <a:rect l="l" t="t" r="r" b="b"/>
            <a:pathLst>
              <a:path w="1869" h="1065" extrusionOk="0">
                <a:moveTo>
                  <a:pt x="1165" y="0"/>
                </a:moveTo>
                <a:cubicBezTo>
                  <a:pt x="1030" y="0"/>
                  <a:pt x="884" y="19"/>
                  <a:pt x="735" y="59"/>
                </a:cubicBezTo>
                <a:cubicBezTo>
                  <a:pt x="301" y="192"/>
                  <a:pt x="1" y="493"/>
                  <a:pt x="67" y="759"/>
                </a:cubicBezTo>
                <a:cubicBezTo>
                  <a:pt x="142" y="958"/>
                  <a:pt x="438" y="1064"/>
                  <a:pt x="778" y="1064"/>
                </a:cubicBezTo>
                <a:cubicBezTo>
                  <a:pt x="894" y="1064"/>
                  <a:pt x="1016" y="1052"/>
                  <a:pt x="1135" y="1026"/>
                </a:cubicBezTo>
                <a:cubicBezTo>
                  <a:pt x="1569" y="893"/>
                  <a:pt x="1869" y="559"/>
                  <a:pt x="1802" y="292"/>
                </a:cubicBezTo>
                <a:cubicBezTo>
                  <a:pt x="1732" y="105"/>
                  <a:pt x="1481" y="0"/>
                  <a:pt x="116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"/>
          <p:cNvSpPr/>
          <p:nvPr/>
        </p:nvSpPr>
        <p:spPr>
          <a:xfrm rot="2159595">
            <a:off x="63528" y="4151870"/>
            <a:ext cx="423682" cy="187528"/>
          </a:xfrm>
          <a:custGeom>
            <a:avLst/>
            <a:gdLst/>
            <a:ahLst/>
            <a:cxnLst/>
            <a:rect l="l" t="t" r="r" b="b"/>
            <a:pathLst>
              <a:path w="16947" h="7501" extrusionOk="0">
                <a:moveTo>
                  <a:pt x="5533" y="1"/>
                </a:moveTo>
                <a:cubicBezTo>
                  <a:pt x="3824" y="1"/>
                  <a:pt x="1898" y="246"/>
                  <a:pt x="1" y="980"/>
                </a:cubicBezTo>
                <a:cubicBezTo>
                  <a:pt x="234" y="1047"/>
                  <a:pt x="534" y="1113"/>
                  <a:pt x="768" y="1213"/>
                </a:cubicBezTo>
                <a:cubicBezTo>
                  <a:pt x="2636" y="1747"/>
                  <a:pt x="4537" y="2314"/>
                  <a:pt x="6205" y="3382"/>
                </a:cubicBezTo>
                <a:cubicBezTo>
                  <a:pt x="7506" y="4149"/>
                  <a:pt x="8440" y="5383"/>
                  <a:pt x="9607" y="6284"/>
                </a:cubicBezTo>
                <a:lnTo>
                  <a:pt x="9741" y="6417"/>
                </a:lnTo>
                <a:cubicBezTo>
                  <a:pt x="10108" y="6717"/>
                  <a:pt x="10541" y="6984"/>
                  <a:pt x="10975" y="7218"/>
                </a:cubicBezTo>
                <a:cubicBezTo>
                  <a:pt x="11411" y="7413"/>
                  <a:pt x="11881" y="7500"/>
                  <a:pt x="12360" y="7500"/>
                </a:cubicBezTo>
                <a:cubicBezTo>
                  <a:pt x="12944" y="7500"/>
                  <a:pt x="13543" y="7371"/>
                  <a:pt x="14111" y="7151"/>
                </a:cubicBezTo>
                <a:cubicBezTo>
                  <a:pt x="14244" y="7118"/>
                  <a:pt x="14378" y="7084"/>
                  <a:pt x="14444" y="7051"/>
                </a:cubicBezTo>
                <a:cubicBezTo>
                  <a:pt x="14644" y="6951"/>
                  <a:pt x="14845" y="6884"/>
                  <a:pt x="15045" y="6751"/>
                </a:cubicBezTo>
                <a:cubicBezTo>
                  <a:pt x="15378" y="6551"/>
                  <a:pt x="15745" y="6284"/>
                  <a:pt x="16079" y="5983"/>
                </a:cubicBezTo>
                <a:cubicBezTo>
                  <a:pt x="16179" y="5950"/>
                  <a:pt x="16212" y="5917"/>
                  <a:pt x="16246" y="5883"/>
                </a:cubicBezTo>
                <a:lnTo>
                  <a:pt x="16446" y="5650"/>
                </a:lnTo>
                <a:cubicBezTo>
                  <a:pt x="16612" y="5483"/>
                  <a:pt x="16746" y="5383"/>
                  <a:pt x="16879" y="5216"/>
                </a:cubicBezTo>
                <a:lnTo>
                  <a:pt x="16946" y="5116"/>
                </a:lnTo>
                <a:cubicBezTo>
                  <a:pt x="16045" y="4082"/>
                  <a:pt x="14945" y="3115"/>
                  <a:pt x="13877" y="2381"/>
                </a:cubicBezTo>
                <a:cubicBezTo>
                  <a:pt x="13477" y="2114"/>
                  <a:pt x="13077" y="1881"/>
                  <a:pt x="12710" y="1647"/>
                </a:cubicBezTo>
                <a:cubicBezTo>
                  <a:pt x="12409" y="1547"/>
                  <a:pt x="12109" y="1380"/>
                  <a:pt x="11809" y="1247"/>
                </a:cubicBezTo>
                <a:cubicBezTo>
                  <a:pt x="11676" y="1147"/>
                  <a:pt x="11542" y="1080"/>
                  <a:pt x="11375" y="1047"/>
                </a:cubicBezTo>
                <a:cubicBezTo>
                  <a:pt x="11242" y="980"/>
                  <a:pt x="11075" y="913"/>
                  <a:pt x="10942" y="880"/>
                </a:cubicBezTo>
                <a:cubicBezTo>
                  <a:pt x="10908" y="813"/>
                  <a:pt x="10908" y="813"/>
                  <a:pt x="10875" y="813"/>
                </a:cubicBezTo>
                <a:cubicBezTo>
                  <a:pt x="10808" y="813"/>
                  <a:pt x="10808" y="780"/>
                  <a:pt x="10775" y="780"/>
                </a:cubicBezTo>
                <a:cubicBezTo>
                  <a:pt x="9917" y="487"/>
                  <a:pt x="7940" y="1"/>
                  <a:pt x="553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"/>
          <p:cNvSpPr/>
          <p:nvPr/>
        </p:nvSpPr>
        <p:spPr>
          <a:xfrm rot="2159595">
            <a:off x="346088" y="4006015"/>
            <a:ext cx="221004" cy="435732"/>
          </a:xfrm>
          <a:custGeom>
            <a:avLst/>
            <a:gdLst/>
            <a:ahLst/>
            <a:cxnLst/>
            <a:rect l="l" t="t" r="r" b="b"/>
            <a:pathLst>
              <a:path w="8840" h="17429" extrusionOk="0">
                <a:moveTo>
                  <a:pt x="2636" y="0"/>
                </a:moveTo>
                <a:lnTo>
                  <a:pt x="2636" y="0"/>
                </a:lnTo>
                <a:cubicBezTo>
                  <a:pt x="2669" y="701"/>
                  <a:pt x="2335" y="1501"/>
                  <a:pt x="1968" y="2202"/>
                </a:cubicBezTo>
                <a:cubicBezTo>
                  <a:pt x="1635" y="2835"/>
                  <a:pt x="1201" y="3469"/>
                  <a:pt x="1001" y="4136"/>
                </a:cubicBezTo>
                <a:cubicBezTo>
                  <a:pt x="934" y="4370"/>
                  <a:pt x="868" y="4670"/>
                  <a:pt x="834" y="4904"/>
                </a:cubicBezTo>
                <a:cubicBezTo>
                  <a:pt x="701" y="5838"/>
                  <a:pt x="868" y="6705"/>
                  <a:pt x="1034" y="7572"/>
                </a:cubicBezTo>
                <a:cubicBezTo>
                  <a:pt x="1134" y="8006"/>
                  <a:pt x="1201" y="8473"/>
                  <a:pt x="1301" y="8906"/>
                </a:cubicBezTo>
                <a:cubicBezTo>
                  <a:pt x="1335" y="9173"/>
                  <a:pt x="1368" y="9407"/>
                  <a:pt x="1368" y="9674"/>
                </a:cubicBezTo>
                <a:lnTo>
                  <a:pt x="1368" y="9874"/>
                </a:lnTo>
                <a:lnTo>
                  <a:pt x="1368" y="10307"/>
                </a:lnTo>
                <a:cubicBezTo>
                  <a:pt x="1368" y="10374"/>
                  <a:pt x="1335" y="10508"/>
                  <a:pt x="1335" y="10641"/>
                </a:cubicBezTo>
                <a:lnTo>
                  <a:pt x="1335" y="10674"/>
                </a:lnTo>
                <a:lnTo>
                  <a:pt x="1335" y="10741"/>
                </a:lnTo>
                <a:cubicBezTo>
                  <a:pt x="1201" y="11575"/>
                  <a:pt x="868" y="12376"/>
                  <a:pt x="601" y="13176"/>
                </a:cubicBezTo>
                <a:cubicBezTo>
                  <a:pt x="267" y="14177"/>
                  <a:pt x="0" y="15211"/>
                  <a:pt x="200" y="16212"/>
                </a:cubicBezTo>
                <a:lnTo>
                  <a:pt x="334" y="16345"/>
                </a:lnTo>
                <a:cubicBezTo>
                  <a:pt x="701" y="16645"/>
                  <a:pt x="1134" y="16912"/>
                  <a:pt x="1601" y="17146"/>
                </a:cubicBezTo>
                <a:cubicBezTo>
                  <a:pt x="2022" y="17341"/>
                  <a:pt x="2484" y="17428"/>
                  <a:pt x="2959" y="17428"/>
                </a:cubicBezTo>
                <a:cubicBezTo>
                  <a:pt x="3537" y="17428"/>
                  <a:pt x="4136" y="17299"/>
                  <a:pt x="4704" y="17079"/>
                </a:cubicBezTo>
                <a:cubicBezTo>
                  <a:pt x="4837" y="17046"/>
                  <a:pt x="4971" y="17012"/>
                  <a:pt x="5037" y="16979"/>
                </a:cubicBezTo>
                <a:cubicBezTo>
                  <a:pt x="5271" y="16879"/>
                  <a:pt x="5438" y="16812"/>
                  <a:pt x="5638" y="16679"/>
                </a:cubicBezTo>
                <a:cubicBezTo>
                  <a:pt x="5971" y="16479"/>
                  <a:pt x="6338" y="16212"/>
                  <a:pt x="6672" y="15911"/>
                </a:cubicBezTo>
                <a:cubicBezTo>
                  <a:pt x="6772" y="15878"/>
                  <a:pt x="6805" y="15845"/>
                  <a:pt x="6839" y="15811"/>
                </a:cubicBezTo>
                <a:lnTo>
                  <a:pt x="7039" y="15578"/>
                </a:lnTo>
                <a:cubicBezTo>
                  <a:pt x="7205" y="15411"/>
                  <a:pt x="7339" y="15311"/>
                  <a:pt x="7472" y="15144"/>
                </a:cubicBezTo>
                <a:cubicBezTo>
                  <a:pt x="7506" y="15078"/>
                  <a:pt x="7539" y="15078"/>
                  <a:pt x="7539" y="15044"/>
                </a:cubicBezTo>
                <a:cubicBezTo>
                  <a:pt x="7639" y="14977"/>
                  <a:pt x="7706" y="14877"/>
                  <a:pt x="7773" y="14811"/>
                </a:cubicBezTo>
                <a:cubicBezTo>
                  <a:pt x="7873" y="14577"/>
                  <a:pt x="8039" y="14377"/>
                  <a:pt x="8173" y="14144"/>
                </a:cubicBezTo>
                <a:lnTo>
                  <a:pt x="8173" y="14077"/>
                </a:lnTo>
                <a:cubicBezTo>
                  <a:pt x="8206" y="13977"/>
                  <a:pt x="8273" y="13877"/>
                  <a:pt x="8306" y="13810"/>
                </a:cubicBezTo>
                <a:lnTo>
                  <a:pt x="8440" y="13543"/>
                </a:lnTo>
                <a:cubicBezTo>
                  <a:pt x="8473" y="13343"/>
                  <a:pt x="8540" y="13176"/>
                  <a:pt x="8606" y="12976"/>
                </a:cubicBezTo>
                <a:cubicBezTo>
                  <a:pt x="8606" y="12876"/>
                  <a:pt x="8640" y="12843"/>
                  <a:pt x="8640" y="12743"/>
                </a:cubicBezTo>
                <a:cubicBezTo>
                  <a:pt x="8640" y="12676"/>
                  <a:pt x="8673" y="12576"/>
                  <a:pt x="8673" y="12476"/>
                </a:cubicBezTo>
                <a:cubicBezTo>
                  <a:pt x="8707" y="12376"/>
                  <a:pt x="8707" y="12242"/>
                  <a:pt x="8707" y="12175"/>
                </a:cubicBezTo>
                <a:cubicBezTo>
                  <a:pt x="8840" y="10241"/>
                  <a:pt x="7706" y="8706"/>
                  <a:pt x="6572" y="7205"/>
                </a:cubicBezTo>
                <a:cubicBezTo>
                  <a:pt x="5704" y="6004"/>
                  <a:pt x="4804" y="4837"/>
                  <a:pt x="4037" y="3536"/>
                </a:cubicBezTo>
                <a:cubicBezTo>
                  <a:pt x="3836" y="3202"/>
                  <a:pt x="3670" y="2869"/>
                  <a:pt x="3503" y="2502"/>
                </a:cubicBezTo>
                <a:cubicBezTo>
                  <a:pt x="3336" y="2168"/>
                  <a:pt x="3169" y="1801"/>
                  <a:pt x="3036" y="1401"/>
                </a:cubicBezTo>
                <a:lnTo>
                  <a:pt x="2802" y="667"/>
                </a:lnTo>
                <a:cubicBezTo>
                  <a:pt x="2769" y="500"/>
                  <a:pt x="2669" y="234"/>
                  <a:pt x="26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6125050" y="-417445"/>
            <a:ext cx="3742525" cy="3347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-662400" y="3514327"/>
            <a:ext cx="2328150" cy="208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1"/>
          <p:cNvSpPr/>
          <p:nvPr/>
        </p:nvSpPr>
        <p:spPr>
          <a:xfrm rot="5937190">
            <a:off x="3531477" y="-403199"/>
            <a:ext cx="5620306" cy="6954145"/>
          </a:xfrm>
          <a:custGeom>
            <a:avLst/>
            <a:gdLst/>
            <a:ahLst/>
            <a:cxnLst/>
            <a:rect l="l" t="t" r="r" b="b"/>
            <a:pathLst>
              <a:path w="43199" h="42662" extrusionOk="0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11"/>
          <p:cNvSpPr/>
          <p:nvPr/>
        </p:nvSpPr>
        <p:spPr>
          <a:xfrm rot="818131" flipH="1">
            <a:off x="5692550" y="-262588"/>
            <a:ext cx="3259946" cy="1676976"/>
          </a:xfrm>
          <a:custGeom>
            <a:avLst/>
            <a:gdLst/>
            <a:ahLst/>
            <a:cxnLst/>
            <a:rect l="l" t="t" r="r" b="b"/>
            <a:pathLst>
              <a:path w="49936" h="25688" extrusionOk="0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rgbClr val="1E3D28">
              <a:alpha val="61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11"/>
          <p:cNvGrpSpPr/>
          <p:nvPr/>
        </p:nvGrpSpPr>
        <p:grpSpPr>
          <a:xfrm rot="5400000">
            <a:off x="8268886" y="-141059"/>
            <a:ext cx="940920" cy="1223021"/>
            <a:chOff x="238125" y="1386325"/>
            <a:chExt cx="671750" cy="873150"/>
          </a:xfrm>
        </p:grpSpPr>
        <p:sp>
          <p:nvSpPr>
            <p:cNvPr id="933" name="Google Shape;933;p11"/>
            <p:cNvSpPr/>
            <p:nvPr/>
          </p:nvSpPr>
          <p:spPr>
            <a:xfrm>
              <a:off x="238125" y="1386325"/>
              <a:ext cx="671750" cy="873150"/>
            </a:xfrm>
            <a:custGeom>
              <a:avLst/>
              <a:gdLst/>
              <a:ahLst/>
              <a:cxnLst/>
              <a:rect l="l" t="t" r="r" b="b"/>
              <a:pathLst>
                <a:path w="26870" h="34926" extrusionOk="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1"/>
            <p:cNvSpPr/>
            <p:nvPr/>
          </p:nvSpPr>
          <p:spPr>
            <a:xfrm>
              <a:off x="238125" y="1507900"/>
              <a:ext cx="553225" cy="598825"/>
            </a:xfrm>
            <a:custGeom>
              <a:avLst/>
              <a:gdLst/>
              <a:ahLst/>
              <a:cxnLst/>
              <a:rect l="l" t="t" r="r" b="b"/>
              <a:pathLst>
                <a:path w="22129" h="23953" extrusionOk="0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11"/>
          <p:cNvGrpSpPr/>
          <p:nvPr/>
        </p:nvGrpSpPr>
        <p:grpSpPr>
          <a:xfrm rot="10800000" flipH="1">
            <a:off x="6013073" y="1842"/>
            <a:ext cx="984151" cy="1157547"/>
            <a:chOff x="2634050" y="3784550"/>
            <a:chExt cx="1220425" cy="1435450"/>
          </a:xfrm>
        </p:grpSpPr>
        <p:sp>
          <p:nvSpPr>
            <p:cNvPr id="936" name="Google Shape;936;p11"/>
            <p:cNvSpPr/>
            <p:nvPr/>
          </p:nvSpPr>
          <p:spPr>
            <a:xfrm>
              <a:off x="3062625" y="4406125"/>
              <a:ext cx="486375" cy="813875"/>
            </a:xfrm>
            <a:custGeom>
              <a:avLst/>
              <a:gdLst/>
              <a:ahLst/>
              <a:cxnLst/>
              <a:rect l="l" t="t" r="r" b="b"/>
              <a:pathLst>
                <a:path w="19455" h="32555" extrusionOk="0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1"/>
            <p:cNvSpPr/>
            <p:nvPr/>
          </p:nvSpPr>
          <p:spPr>
            <a:xfrm>
              <a:off x="2820975" y="3784550"/>
              <a:ext cx="262200" cy="674025"/>
            </a:xfrm>
            <a:custGeom>
              <a:avLst/>
              <a:gdLst/>
              <a:ahLst/>
              <a:cxnLst/>
              <a:rect l="l" t="t" r="r" b="b"/>
              <a:pathLst>
                <a:path w="10488" h="26961" extrusionOk="0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1"/>
            <p:cNvSpPr/>
            <p:nvPr/>
          </p:nvSpPr>
          <p:spPr>
            <a:xfrm>
              <a:off x="3105950" y="4119650"/>
              <a:ext cx="137550" cy="398200"/>
            </a:xfrm>
            <a:custGeom>
              <a:avLst/>
              <a:gdLst/>
              <a:ahLst/>
              <a:cxnLst/>
              <a:rect l="l" t="t" r="r" b="b"/>
              <a:pathLst>
                <a:path w="5502" h="15928" extrusionOk="0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1"/>
            <p:cNvSpPr/>
            <p:nvPr/>
          </p:nvSpPr>
          <p:spPr>
            <a:xfrm>
              <a:off x="3220700" y="4311150"/>
              <a:ext cx="286500" cy="433150"/>
            </a:xfrm>
            <a:custGeom>
              <a:avLst/>
              <a:gdLst/>
              <a:ahLst/>
              <a:cxnLst/>
              <a:rect l="l" t="t" r="r" b="b"/>
              <a:pathLst>
                <a:path w="11460" h="17326" extrusionOk="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1"/>
            <p:cNvSpPr/>
            <p:nvPr/>
          </p:nvSpPr>
          <p:spPr>
            <a:xfrm>
              <a:off x="3163700" y="4172850"/>
              <a:ext cx="215825" cy="463550"/>
            </a:xfrm>
            <a:custGeom>
              <a:avLst/>
              <a:gdLst/>
              <a:ahLst/>
              <a:cxnLst/>
              <a:rect l="l" t="t" r="r" b="b"/>
              <a:pathLst>
                <a:path w="8633" h="18542" extrusionOk="0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1"/>
            <p:cNvSpPr/>
            <p:nvPr/>
          </p:nvSpPr>
          <p:spPr>
            <a:xfrm>
              <a:off x="3286050" y="4423600"/>
              <a:ext cx="285725" cy="440775"/>
            </a:xfrm>
            <a:custGeom>
              <a:avLst/>
              <a:gdLst/>
              <a:ahLst/>
              <a:cxnLst/>
              <a:rect l="l" t="t" r="r" b="b"/>
              <a:pathLst>
                <a:path w="11429" h="17631" extrusionOk="0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1"/>
            <p:cNvSpPr/>
            <p:nvPr/>
          </p:nvSpPr>
          <p:spPr>
            <a:xfrm>
              <a:off x="3479825" y="4874225"/>
              <a:ext cx="312325" cy="279650"/>
            </a:xfrm>
            <a:custGeom>
              <a:avLst/>
              <a:gdLst/>
              <a:ahLst/>
              <a:cxnLst/>
              <a:rect l="l" t="t" r="r" b="b"/>
              <a:pathLst>
                <a:path w="12493" h="11186" extrusionOk="0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1"/>
            <p:cNvSpPr/>
            <p:nvPr/>
          </p:nvSpPr>
          <p:spPr>
            <a:xfrm>
              <a:off x="3496525" y="5004175"/>
              <a:ext cx="345025" cy="203675"/>
            </a:xfrm>
            <a:custGeom>
              <a:avLst/>
              <a:gdLst/>
              <a:ahLst/>
              <a:cxnLst/>
              <a:rect l="l" t="t" r="r" b="b"/>
              <a:pathLst>
                <a:path w="13801" h="8147" extrusionOk="0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1"/>
            <p:cNvSpPr/>
            <p:nvPr/>
          </p:nvSpPr>
          <p:spPr>
            <a:xfrm>
              <a:off x="3386350" y="4582425"/>
              <a:ext cx="323725" cy="457475"/>
            </a:xfrm>
            <a:custGeom>
              <a:avLst/>
              <a:gdLst/>
              <a:ahLst/>
              <a:cxnLst/>
              <a:rect l="l" t="t" r="r" b="b"/>
              <a:pathLst>
                <a:path w="12949" h="18299" extrusionOk="0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1"/>
            <p:cNvSpPr/>
            <p:nvPr/>
          </p:nvSpPr>
          <p:spPr>
            <a:xfrm>
              <a:off x="3333925" y="4476800"/>
              <a:ext cx="335875" cy="484825"/>
            </a:xfrm>
            <a:custGeom>
              <a:avLst/>
              <a:gdLst/>
              <a:ahLst/>
              <a:cxnLst/>
              <a:rect l="l" t="t" r="r" b="b"/>
              <a:pathLst>
                <a:path w="13435" h="19393" extrusionOk="0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1"/>
            <p:cNvSpPr/>
            <p:nvPr/>
          </p:nvSpPr>
          <p:spPr>
            <a:xfrm>
              <a:off x="3437250" y="4744275"/>
              <a:ext cx="358700" cy="360975"/>
            </a:xfrm>
            <a:custGeom>
              <a:avLst/>
              <a:gdLst/>
              <a:ahLst/>
              <a:cxnLst/>
              <a:rect l="l" t="t" r="r" b="b"/>
              <a:pathLst>
                <a:path w="14348" h="14439" extrusionOk="0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1"/>
            <p:cNvSpPr/>
            <p:nvPr/>
          </p:nvSpPr>
          <p:spPr>
            <a:xfrm>
              <a:off x="3336200" y="5146250"/>
              <a:ext cx="136050" cy="73750"/>
            </a:xfrm>
            <a:custGeom>
              <a:avLst/>
              <a:gdLst/>
              <a:ahLst/>
              <a:cxnLst/>
              <a:rect l="l" t="t" r="r" b="b"/>
              <a:pathLst>
                <a:path w="5442" h="2950" extrusionOk="0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1"/>
            <p:cNvSpPr/>
            <p:nvPr/>
          </p:nvSpPr>
          <p:spPr>
            <a:xfrm>
              <a:off x="2926600" y="4998075"/>
              <a:ext cx="449125" cy="125425"/>
            </a:xfrm>
            <a:custGeom>
              <a:avLst/>
              <a:gdLst/>
              <a:ahLst/>
              <a:cxnLst/>
              <a:rect l="l" t="t" r="r" b="b"/>
              <a:pathLst>
                <a:path w="17965" h="5017" extrusionOk="0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1"/>
            <p:cNvSpPr/>
            <p:nvPr/>
          </p:nvSpPr>
          <p:spPr>
            <a:xfrm>
              <a:off x="3048950" y="5061925"/>
              <a:ext cx="376925" cy="158075"/>
            </a:xfrm>
            <a:custGeom>
              <a:avLst/>
              <a:gdLst/>
              <a:ahLst/>
              <a:cxnLst/>
              <a:rect l="l" t="t" r="r" b="b"/>
              <a:pathLst>
                <a:path w="15077" h="6323" extrusionOk="0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1"/>
            <p:cNvSpPr/>
            <p:nvPr/>
          </p:nvSpPr>
          <p:spPr>
            <a:xfrm>
              <a:off x="3447150" y="5180450"/>
              <a:ext cx="49400" cy="39550"/>
            </a:xfrm>
            <a:custGeom>
              <a:avLst/>
              <a:gdLst/>
              <a:ahLst/>
              <a:cxnLst/>
              <a:rect l="l" t="t" r="r" b="b"/>
              <a:pathLst>
                <a:path w="1976" h="1582" extrusionOk="0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1"/>
            <p:cNvSpPr/>
            <p:nvPr/>
          </p:nvSpPr>
          <p:spPr>
            <a:xfrm>
              <a:off x="3542875" y="5156900"/>
              <a:ext cx="311600" cy="63100"/>
            </a:xfrm>
            <a:custGeom>
              <a:avLst/>
              <a:gdLst/>
              <a:ahLst/>
              <a:cxnLst/>
              <a:rect l="l" t="t" r="r" b="b"/>
              <a:pathLst>
                <a:path w="12464" h="2524" extrusionOk="0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1"/>
            <p:cNvSpPr/>
            <p:nvPr/>
          </p:nvSpPr>
          <p:spPr>
            <a:xfrm>
              <a:off x="2653050" y="4300500"/>
              <a:ext cx="450650" cy="218125"/>
            </a:xfrm>
            <a:custGeom>
              <a:avLst/>
              <a:gdLst/>
              <a:ahLst/>
              <a:cxnLst/>
              <a:rect l="l" t="t" r="r" b="b"/>
              <a:pathLst>
                <a:path w="18026" h="8725" extrusionOk="0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1"/>
            <p:cNvSpPr/>
            <p:nvPr/>
          </p:nvSpPr>
          <p:spPr>
            <a:xfrm>
              <a:off x="2634050" y="4445650"/>
              <a:ext cx="520550" cy="173275"/>
            </a:xfrm>
            <a:custGeom>
              <a:avLst/>
              <a:gdLst/>
              <a:ahLst/>
              <a:cxnLst/>
              <a:rect l="l" t="t" r="r" b="b"/>
              <a:pathLst>
                <a:path w="20822" h="6931" extrusionOk="0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1"/>
            <p:cNvSpPr/>
            <p:nvPr/>
          </p:nvSpPr>
          <p:spPr>
            <a:xfrm>
              <a:off x="2694075" y="4609775"/>
              <a:ext cx="522075" cy="122375"/>
            </a:xfrm>
            <a:custGeom>
              <a:avLst/>
              <a:gdLst/>
              <a:ahLst/>
              <a:cxnLst/>
              <a:rect l="l" t="t" r="r" b="b"/>
              <a:pathLst>
                <a:path w="20883" h="4895" extrusionOk="0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1"/>
            <p:cNvSpPr/>
            <p:nvPr/>
          </p:nvSpPr>
          <p:spPr>
            <a:xfrm>
              <a:off x="2727525" y="4765550"/>
              <a:ext cx="554750" cy="122375"/>
            </a:xfrm>
            <a:custGeom>
              <a:avLst/>
              <a:gdLst/>
              <a:ahLst/>
              <a:cxnLst/>
              <a:rect l="l" t="t" r="r" b="b"/>
              <a:pathLst>
                <a:path w="22190" h="4895" extrusionOk="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1"/>
            <p:cNvSpPr/>
            <p:nvPr/>
          </p:nvSpPr>
          <p:spPr>
            <a:xfrm>
              <a:off x="2794400" y="4888650"/>
              <a:ext cx="533450" cy="95025"/>
            </a:xfrm>
            <a:custGeom>
              <a:avLst/>
              <a:gdLst/>
              <a:ahLst/>
              <a:cxnLst/>
              <a:rect l="l" t="t" r="r" b="b"/>
              <a:pathLst>
                <a:path w="21338" h="3801" extrusionOk="0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1"/>
          <p:cNvGrpSpPr/>
          <p:nvPr/>
        </p:nvGrpSpPr>
        <p:grpSpPr>
          <a:xfrm rot="-385873">
            <a:off x="6793022" y="-264892"/>
            <a:ext cx="2318437" cy="1795656"/>
            <a:chOff x="9298389" y="-164681"/>
            <a:chExt cx="3403527" cy="2636070"/>
          </a:xfrm>
        </p:grpSpPr>
        <p:sp>
          <p:nvSpPr>
            <p:cNvPr id="958" name="Google Shape;958;p11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avLst/>
              <a:gdLst/>
              <a:ahLst/>
              <a:cxnLst/>
              <a:rect l="l" t="t" r="r" b="b"/>
              <a:pathLst>
                <a:path w="31088" h="41865" extrusionOk="0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1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avLst/>
              <a:gdLst/>
              <a:ahLst/>
              <a:cxnLst/>
              <a:rect l="l" t="t" r="r" b="b"/>
              <a:pathLst>
                <a:path w="14598" h="23873" extrusionOk="0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" name="Google Shape;960;p11"/>
          <p:cNvSpPr txBox="1">
            <a:spLocks noGrp="1"/>
          </p:cNvSpPr>
          <p:nvPr>
            <p:ph type="title" hasCustomPrompt="1"/>
          </p:nvPr>
        </p:nvSpPr>
        <p:spPr>
          <a:xfrm>
            <a:off x="3321775" y="1787075"/>
            <a:ext cx="51021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61" name="Google Shape;961;p11"/>
          <p:cNvSpPr txBox="1">
            <a:spLocks noGrp="1"/>
          </p:cNvSpPr>
          <p:nvPr>
            <p:ph type="subTitle" idx="1"/>
          </p:nvPr>
        </p:nvSpPr>
        <p:spPr>
          <a:xfrm>
            <a:off x="3321775" y="3298225"/>
            <a:ext cx="5102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962" name="Google Shape;962;p1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5540825" y="-2262868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3" name="Google Shape;963;p11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5540825" y="1453657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363938">
            <a:off x="2470282" y="670368"/>
            <a:ext cx="4545535" cy="4066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2"/>
          <p:cNvSpPr/>
          <p:nvPr/>
        </p:nvSpPr>
        <p:spPr>
          <a:xfrm>
            <a:off x="0" y="0"/>
            <a:ext cx="9316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3"/>
          <p:cNvSpPr/>
          <p:nvPr/>
        </p:nvSpPr>
        <p:spPr>
          <a:xfrm rot="884004" flipH="1">
            <a:off x="6869137" y="1246876"/>
            <a:ext cx="3408572" cy="4573955"/>
          </a:xfrm>
          <a:custGeom>
            <a:avLst/>
            <a:gdLst/>
            <a:ahLst/>
            <a:cxnLst/>
            <a:rect l="l" t="t" r="r" b="b"/>
            <a:pathLst>
              <a:path w="50036" h="64714" extrusionOk="0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9" name="Google Shape;969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611825" y="1390099"/>
            <a:ext cx="4258249" cy="3809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0" name="Google Shape;970;p13"/>
          <p:cNvGrpSpPr/>
          <p:nvPr/>
        </p:nvGrpSpPr>
        <p:grpSpPr>
          <a:xfrm rot="-8100000">
            <a:off x="2953757" y="106283"/>
            <a:ext cx="531623" cy="450371"/>
            <a:chOff x="3769525" y="3087425"/>
            <a:chExt cx="617975" cy="523525"/>
          </a:xfrm>
        </p:grpSpPr>
        <p:sp>
          <p:nvSpPr>
            <p:cNvPr id="971" name="Google Shape;971;p13"/>
            <p:cNvSpPr/>
            <p:nvPr/>
          </p:nvSpPr>
          <p:spPr>
            <a:xfrm>
              <a:off x="3769525" y="3087425"/>
              <a:ext cx="617975" cy="523525"/>
            </a:xfrm>
            <a:custGeom>
              <a:avLst/>
              <a:gdLst/>
              <a:ahLst/>
              <a:cxnLst/>
              <a:rect l="l" t="t" r="r" b="b"/>
              <a:pathLst>
                <a:path w="24719" h="20941" extrusionOk="0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4058900" y="3342550"/>
              <a:ext cx="81750" cy="90650"/>
            </a:xfrm>
            <a:custGeom>
              <a:avLst/>
              <a:gdLst/>
              <a:ahLst/>
              <a:cxnLst/>
              <a:rect l="l" t="t" r="r" b="b"/>
              <a:pathLst>
                <a:path w="3270" h="3626" extrusionOk="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" name="Google Shape;973;p13"/>
          <p:cNvSpPr txBox="1">
            <a:spLocks noGrp="1"/>
          </p:cNvSpPr>
          <p:nvPr>
            <p:ph type="ctrTitle"/>
          </p:nvPr>
        </p:nvSpPr>
        <p:spPr>
          <a:xfrm>
            <a:off x="4134925" y="669825"/>
            <a:ext cx="4284000" cy="12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74" name="Google Shape;974;p13"/>
          <p:cNvSpPr txBox="1">
            <a:spLocks noGrp="1"/>
          </p:cNvSpPr>
          <p:nvPr>
            <p:ph type="subTitle" idx="1"/>
          </p:nvPr>
        </p:nvSpPr>
        <p:spPr>
          <a:xfrm>
            <a:off x="4130050" y="1882600"/>
            <a:ext cx="4293900" cy="1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5" name="Google Shape;975;p13"/>
          <p:cNvSpPr txBox="1"/>
          <p:nvPr/>
        </p:nvSpPr>
        <p:spPr>
          <a:xfrm>
            <a:off x="4073725" y="4191300"/>
            <a:ext cx="44598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000" b="1">
                <a:solidFill>
                  <a:schemeClr val="lt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6" name="Google Shape;976;p13"/>
          <p:cNvSpPr txBox="1">
            <a:spLocks noGrp="1"/>
          </p:cNvSpPr>
          <p:nvPr>
            <p:ph type="subTitle" idx="2"/>
          </p:nvPr>
        </p:nvSpPr>
        <p:spPr>
          <a:xfrm>
            <a:off x="4102300" y="3738525"/>
            <a:ext cx="43494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77" name="Google Shape;977;p13"/>
          <p:cNvGrpSpPr/>
          <p:nvPr/>
        </p:nvGrpSpPr>
        <p:grpSpPr>
          <a:xfrm rot="2238749" flipH="1">
            <a:off x="-416508" y="2238752"/>
            <a:ext cx="1403448" cy="3309947"/>
            <a:chOff x="6152550" y="3804050"/>
            <a:chExt cx="386075" cy="910550"/>
          </a:xfrm>
        </p:grpSpPr>
        <p:sp>
          <p:nvSpPr>
            <p:cNvPr id="978" name="Google Shape;978;p13"/>
            <p:cNvSpPr/>
            <p:nvPr/>
          </p:nvSpPr>
          <p:spPr>
            <a:xfrm>
              <a:off x="6152550" y="3804050"/>
              <a:ext cx="386075" cy="847575"/>
            </a:xfrm>
            <a:custGeom>
              <a:avLst/>
              <a:gdLst/>
              <a:ahLst/>
              <a:cxnLst/>
              <a:rect l="l" t="t" r="r" b="b"/>
              <a:pathLst>
                <a:path w="15443" h="33903" extrusionOk="0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6216475" y="3841875"/>
              <a:ext cx="244475" cy="872725"/>
            </a:xfrm>
            <a:custGeom>
              <a:avLst/>
              <a:gdLst/>
              <a:ahLst/>
              <a:cxnLst/>
              <a:rect l="l" t="t" r="r" b="b"/>
              <a:pathLst>
                <a:path w="9779" h="34909" extrusionOk="0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13"/>
          <p:cNvGrpSpPr/>
          <p:nvPr/>
        </p:nvGrpSpPr>
        <p:grpSpPr>
          <a:xfrm rot="9807417">
            <a:off x="-282674" y="-322359"/>
            <a:ext cx="1310949" cy="2857914"/>
            <a:chOff x="3345650" y="2840950"/>
            <a:chExt cx="370900" cy="808575"/>
          </a:xfrm>
        </p:grpSpPr>
        <p:sp>
          <p:nvSpPr>
            <p:cNvPr id="981" name="Google Shape;981;p13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31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13"/>
          <p:cNvGrpSpPr/>
          <p:nvPr/>
        </p:nvGrpSpPr>
        <p:grpSpPr>
          <a:xfrm rot="3365436" flipH="1">
            <a:off x="-233379" y="2418103"/>
            <a:ext cx="2205126" cy="4812969"/>
            <a:chOff x="7386050" y="661025"/>
            <a:chExt cx="1576975" cy="3441950"/>
          </a:xfrm>
        </p:grpSpPr>
        <p:sp>
          <p:nvSpPr>
            <p:cNvPr id="1030" name="Google Shape;1030;p13"/>
            <p:cNvSpPr/>
            <p:nvPr/>
          </p:nvSpPr>
          <p:spPr>
            <a:xfrm>
              <a:off x="7386050" y="661025"/>
              <a:ext cx="1576975" cy="2190650"/>
            </a:xfrm>
            <a:custGeom>
              <a:avLst/>
              <a:gdLst/>
              <a:ahLst/>
              <a:cxnLst/>
              <a:rect l="l" t="t" r="r" b="b"/>
              <a:pathLst>
                <a:path w="63079" h="87626" extrusionOk="0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7775225" y="2297475"/>
              <a:ext cx="1023959" cy="429780"/>
            </a:xfrm>
            <a:custGeom>
              <a:avLst/>
              <a:gdLst/>
              <a:ahLst/>
              <a:cxnLst/>
              <a:rect l="l" t="t" r="r" b="b"/>
              <a:pathLst>
                <a:path w="45333" h="19849" fill="none" extrusionOk="0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7648645" y="2179075"/>
              <a:ext cx="1232668" cy="335250"/>
            </a:xfrm>
            <a:custGeom>
              <a:avLst/>
              <a:gdLst/>
              <a:ahLst/>
              <a:cxnLst/>
              <a:rect l="l" t="t" r="r" b="b"/>
              <a:pathLst>
                <a:path w="54573" h="13410" fill="none" extrusionOk="0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7568031" y="2029800"/>
              <a:ext cx="1271089" cy="251875"/>
            </a:xfrm>
            <a:custGeom>
              <a:avLst/>
              <a:gdLst/>
              <a:ahLst/>
              <a:cxnLst/>
              <a:rect l="l" t="t" r="r" b="b"/>
              <a:pathLst>
                <a:path w="56274" h="10075" fill="none" extrusionOk="0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7463294" y="1775450"/>
              <a:ext cx="1334402" cy="276050"/>
            </a:xfrm>
            <a:custGeom>
              <a:avLst/>
              <a:gdLst/>
              <a:ahLst/>
              <a:cxnLst/>
              <a:rect l="l" t="t" r="r" b="b"/>
              <a:pathLst>
                <a:path w="59077" h="11042" fill="none" extrusionOk="0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7414325" y="1511925"/>
              <a:ext cx="1275991" cy="311075"/>
            </a:xfrm>
            <a:custGeom>
              <a:avLst/>
              <a:gdLst/>
              <a:ahLst/>
              <a:cxnLst/>
              <a:rect l="l" t="t" r="r" b="b"/>
              <a:pathLst>
                <a:path w="56875" h="12443" fill="none" extrusionOk="0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7414325" y="1289275"/>
              <a:ext cx="1138674" cy="387800"/>
            </a:xfrm>
            <a:custGeom>
              <a:avLst/>
              <a:gdLst/>
              <a:ahLst/>
              <a:cxnLst/>
              <a:rect l="l" t="t" r="r" b="b"/>
              <a:pathLst>
                <a:path w="51805" h="15512" fill="none" extrusionOk="0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7482900" y="1071600"/>
              <a:ext cx="934864" cy="405325"/>
            </a:xfrm>
            <a:custGeom>
              <a:avLst/>
              <a:gdLst/>
              <a:ahLst/>
              <a:cxnLst/>
              <a:rect l="l" t="t" r="r" b="b"/>
              <a:pathLst>
                <a:path w="43131" h="16213" fill="none" extrusionOk="0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7569150" y="929850"/>
              <a:ext cx="721381" cy="302725"/>
            </a:xfrm>
            <a:custGeom>
              <a:avLst/>
              <a:gdLst/>
              <a:ahLst/>
              <a:cxnLst/>
              <a:rect l="l" t="t" r="r" b="b"/>
              <a:pathLst>
                <a:path w="33324" h="12109" fill="none" extrusionOk="0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7666134" y="824993"/>
              <a:ext cx="548726" cy="200989"/>
            </a:xfrm>
            <a:custGeom>
              <a:avLst/>
              <a:gdLst/>
              <a:ahLst/>
              <a:cxnLst/>
              <a:rect l="l" t="t" r="r" b="b"/>
              <a:pathLst>
                <a:path w="25319" h="9074" fill="none" extrusionOk="0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7929775" y="899825"/>
              <a:ext cx="572100" cy="3203150"/>
            </a:xfrm>
            <a:custGeom>
              <a:avLst/>
              <a:gdLst/>
              <a:ahLst/>
              <a:cxnLst/>
              <a:rect l="l" t="t" r="r" b="b"/>
              <a:pathLst>
                <a:path w="22884" h="128126" extrusionOk="0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1" name="Google Shape;1041;p13"/>
          <p:cNvSpPr/>
          <p:nvPr/>
        </p:nvSpPr>
        <p:spPr>
          <a:xfrm rot="60346">
            <a:off x="-50358" y="-43185"/>
            <a:ext cx="4025462" cy="2070772"/>
          </a:xfrm>
          <a:custGeom>
            <a:avLst/>
            <a:gdLst/>
            <a:ahLst/>
            <a:cxnLst/>
            <a:rect l="l" t="t" r="r" b="b"/>
            <a:pathLst>
              <a:path w="49936" h="25688" extrusionOk="0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31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13"/>
          <p:cNvGrpSpPr/>
          <p:nvPr/>
        </p:nvGrpSpPr>
        <p:grpSpPr>
          <a:xfrm rot="60264">
            <a:off x="-1448894" y="-835367"/>
            <a:ext cx="4195408" cy="3621634"/>
            <a:chOff x="2695275" y="1049450"/>
            <a:chExt cx="1439175" cy="1242350"/>
          </a:xfrm>
        </p:grpSpPr>
        <p:sp>
          <p:nvSpPr>
            <p:cNvPr id="1043" name="Google Shape;1043;p13"/>
            <p:cNvSpPr/>
            <p:nvPr/>
          </p:nvSpPr>
          <p:spPr>
            <a:xfrm>
              <a:off x="2895600" y="1049450"/>
              <a:ext cx="1238850" cy="1242350"/>
            </a:xfrm>
            <a:custGeom>
              <a:avLst/>
              <a:gdLst/>
              <a:ahLst/>
              <a:cxnLst/>
              <a:rect l="l" t="t" r="r" b="b"/>
              <a:pathLst>
                <a:path w="49554" h="49694" extrusionOk="0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2695275" y="1157425"/>
              <a:ext cx="1356425" cy="1094200"/>
            </a:xfrm>
            <a:custGeom>
              <a:avLst/>
              <a:gdLst/>
              <a:ahLst/>
              <a:cxnLst/>
              <a:rect l="l" t="t" r="r" b="b"/>
              <a:pathLst>
                <a:path w="54257" h="43768" extrusionOk="0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3659675" y="1999475"/>
              <a:ext cx="135450" cy="60600"/>
            </a:xfrm>
            <a:custGeom>
              <a:avLst/>
              <a:gdLst/>
              <a:ahLst/>
              <a:cxnLst/>
              <a:rect l="l" t="t" r="r" b="b"/>
              <a:pathLst>
                <a:path w="5418" h="2424" extrusionOk="0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2915825" y="1397625"/>
              <a:ext cx="808175" cy="619425"/>
            </a:xfrm>
            <a:custGeom>
              <a:avLst/>
              <a:gdLst/>
              <a:ahLst/>
              <a:cxnLst/>
              <a:rect l="l" t="t" r="r" b="b"/>
              <a:pathLst>
                <a:path w="32327" h="24777" extrusionOk="0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13"/>
          <p:cNvGrpSpPr/>
          <p:nvPr/>
        </p:nvGrpSpPr>
        <p:grpSpPr>
          <a:xfrm rot="2268851">
            <a:off x="-26740" y="3629660"/>
            <a:ext cx="1160570" cy="1843492"/>
            <a:chOff x="4836950" y="647600"/>
            <a:chExt cx="1160575" cy="1843500"/>
          </a:xfrm>
        </p:grpSpPr>
        <p:sp>
          <p:nvSpPr>
            <p:cNvPr id="1048" name="Google Shape;1048;p13"/>
            <p:cNvSpPr/>
            <p:nvPr/>
          </p:nvSpPr>
          <p:spPr>
            <a:xfrm>
              <a:off x="5305625" y="1783375"/>
              <a:ext cx="459525" cy="703375"/>
            </a:xfrm>
            <a:custGeom>
              <a:avLst/>
              <a:gdLst/>
              <a:ahLst/>
              <a:cxnLst/>
              <a:rect l="l" t="t" r="r" b="b"/>
              <a:pathLst>
                <a:path w="18381" h="28135" extrusionOk="0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4836950" y="1473175"/>
              <a:ext cx="587275" cy="975300"/>
            </a:xfrm>
            <a:custGeom>
              <a:avLst/>
              <a:gdLst/>
              <a:ahLst/>
              <a:cxnLst/>
              <a:rect l="l" t="t" r="r" b="b"/>
              <a:pathLst>
                <a:path w="23491" h="39012" extrusionOk="0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5288125" y="1393950"/>
              <a:ext cx="216000" cy="1090800"/>
            </a:xfrm>
            <a:custGeom>
              <a:avLst/>
              <a:gdLst/>
              <a:ahLst/>
              <a:cxnLst/>
              <a:rect l="l" t="t" r="r" b="b"/>
              <a:pathLst>
                <a:path w="8640" h="43632" fill="none" extrusionOk="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5229750" y="1151275"/>
              <a:ext cx="226850" cy="1333475"/>
            </a:xfrm>
            <a:custGeom>
              <a:avLst/>
              <a:gdLst/>
              <a:ahLst/>
              <a:cxnLst/>
              <a:rect l="l" t="t" r="r" b="b"/>
              <a:pathLst>
                <a:path w="9074" h="53339" fill="none" extrusionOk="0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5174700" y="1917650"/>
              <a:ext cx="239350" cy="567100"/>
            </a:xfrm>
            <a:custGeom>
              <a:avLst/>
              <a:gdLst/>
              <a:ahLst/>
              <a:cxnLst/>
              <a:rect l="l" t="t" r="r" b="b"/>
              <a:pathLst>
                <a:path w="9574" h="22684" fill="none" extrusionOk="0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5352325" y="1633275"/>
              <a:ext cx="252700" cy="844800"/>
            </a:xfrm>
            <a:custGeom>
              <a:avLst/>
              <a:gdLst/>
              <a:ahLst/>
              <a:cxnLst/>
              <a:rect l="l" t="t" r="r" b="b"/>
              <a:pathLst>
                <a:path w="10108" h="33792" fill="none" extrusionOk="0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5412375" y="647600"/>
              <a:ext cx="469525" cy="538750"/>
            </a:xfrm>
            <a:custGeom>
              <a:avLst/>
              <a:gdLst/>
              <a:ahLst/>
              <a:cxnLst/>
              <a:rect l="l" t="t" r="r" b="b"/>
              <a:pathLst>
                <a:path w="18781" h="21550" extrusionOk="0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5557250" y="727025"/>
              <a:ext cx="316300" cy="187225"/>
            </a:xfrm>
            <a:custGeom>
              <a:avLst/>
              <a:gdLst/>
              <a:ahLst/>
              <a:cxnLst/>
              <a:rect l="l" t="t" r="r" b="b"/>
              <a:pathLst>
                <a:path w="12652" h="7489" extrusionOk="0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5414025" y="688225"/>
              <a:ext cx="257725" cy="498550"/>
            </a:xfrm>
            <a:custGeom>
              <a:avLst/>
              <a:gdLst/>
              <a:ahLst/>
              <a:cxnLst/>
              <a:rect l="l" t="t" r="r" b="b"/>
              <a:pathLst>
                <a:path w="10309" h="19942" extrusionOk="0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5406525" y="868575"/>
              <a:ext cx="475375" cy="318200"/>
            </a:xfrm>
            <a:custGeom>
              <a:avLst/>
              <a:gdLst/>
              <a:ahLst/>
              <a:cxnLst/>
              <a:rect l="l" t="t" r="r" b="b"/>
              <a:pathLst>
                <a:path w="19015" h="12728" extrusionOk="0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5576650" y="1298500"/>
              <a:ext cx="395300" cy="378900"/>
            </a:xfrm>
            <a:custGeom>
              <a:avLst/>
              <a:gdLst/>
              <a:ahLst/>
              <a:cxnLst/>
              <a:rect l="l" t="t" r="r" b="b"/>
              <a:pathLst>
                <a:path w="15812" h="15156" extrusionOk="0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5726650" y="1395825"/>
              <a:ext cx="270875" cy="100425"/>
            </a:xfrm>
            <a:custGeom>
              <a:avLst/>
              <a:gdLst/>
              <a:ahLst/>
              <a:cxnLst/>
              <a:rect l="l" t="t" r="r" b="b"/>
              <a:pathLst>
                <a:path w="10835" h="4017" extrusionOk="0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5575825" y="1300000"/>
              <a:ext cx="218500" cy="378450"/>
            </a:xfrm>
            <a:custGeom>
              <a:avLst/>
              <a:gdLst/>
              <a:ahLst/>
              <a:cxnLst/>
              <a:rect l="l" t="t" r="r" b="b"/>
              <a:pathLst>
                <a:path w="8740" h="15138" extrusionOk="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575825" y="1473275"/>
              <a:ext cx="396125" cy="204125"/>
            </a:xfrm>
            <a:custGeom>
              <a:avLst/>
              <a:gdLst/>
              <a:ahLst/>
              <a:cxnLst/>
              <a:rect l="l" t="t" r="r" b="b"/>
              <a:pathLst>
                <a:path w="15845" h="8165" extrusionOk="0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4892825" y="896250"/>
              <a:ext cx="427825" cy="521825"/>
            </a:xfrm>
            <a:custGeom>
              <a:avLst/>
              <a:gdLst/>
              <a:ahLst/>
              <a:cxnLst/>
              <a:rect l="l" t="t" r="r" b="b"/>
              <a:pathLst>
                <a:path w="17113" h="20873" extrusionOk="0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4892825" y="981825"/>
              <a:ext cx="291875" cy="172400"/>
            </a:xfrm>
            <a:custGeom>
              <a:avLst/>
              <a:gdLst/>
              <a:ahLst/>
              <a:cxnLst/>
              <a:rect l="l" t="t" r="r" b="b"/>
              <a:pathLst>
                <a:path w="11675" h="6896" extrusionOk="0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5087125" y="919125"/>
              <a:ext cx="235200" cy="498100"/>
            </a:xfrm>
            <a:custGeom>
              <a:avLst/>
              <a:gdLst/>
              <a:ahLst/>
              <a:cxnLst/>
              <a:rect l="l" t="t" r="r" b="b"/>
              <a:pathLst>
                <a:path w="9408" h="19924" extrusionOk="0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4892000" y="1124575"/>
              <a:ext cx="434500" cy="295100"/>
            </a:xfrm>
            <a:custGeom>
              <a:avLst/>
              <a:gdLst/>
              <a:ahLst/>
              <a:cxnLst/>
              <a:rect l="l" t="t" r="r" b="b"/>
              <a:pathLst>
                <a:path w="17380" h="11804" extrusionOk="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4876975" y="1577850"/>
              <a:ext cx="326925" cy="371600"/>
            </a:xfrm>
            <a:custGeom>
              <a:avLst/>
              <a:gdLst/>
              <a:ahLst/>
              <a:cxnLst/>
              <a:rect l="l" t="t" r="r" b="b"/>
              <a:pathLst>
                <a:path w="13077" h="14864" extrusionOk="0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4864475" y="1677350"/>
              <a:ext cx="222850" cy="97025"/>
            </a:xfrm>
            <a:custGeom>
              <a:avLst/>
              <a:gdLst/>
              <a:ahLst/>
              <a:cxnLst/>
              <a:rect l="l" t="t" r="r" b="b"/>
              <a:pathLst>
                <a:path w="8914" h="3881" extrusionOk="0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5024600" y="1581075"/>
              <a:ext cx="179300" cy="371500"/>
            </a:xfrm>
            <a:custGeom>
              <a:avLst/>
              <a:gdLst/>
              <a:ahLst/>
              <a:cxnLst/>
              <a:rect l="l" t="t" r="r" b="b"/>
              <a:pathLst>
                <a:path w="7172" h="14860" extrusionOk="0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4878650" y="1750525"/>
              <a:ext cx="326100" cy="200350"/>
            </a:xfrm>
            <a:custGeom>
              <a:avLst/>
              <a:gdLst/>
              <a:ahLst/>
              <a:cxnLst/>
              <a:rect l="l" t="t" r="r" b="b"/>
              <a:pathLst>
                <a:path w="13044" h="8014" extrusionOk="0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5415500" y="1860950"/>
              <a:ext cx="558950" cy="630150"/>
            </a:xfrm>
            <a:custGeom>
              <a:avLst/>
              <a:gdLst/>
              <a:ahLst/>
              <a:cxnLst/>
              <a:rect l="l" t="t" r="r" b="b"/>
              <a:pathLst>
                <a:path w="22358" h="25206" extrusionOk="0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4846125" y="1958500"/>
              <a:ext cx="582325" cy="527850"/>
            </a:xfrm>
            <a:custGeom>
              <a:avLst/>
              <a:gdLst/>
              <a:ahLst/>
              <a:cxnLst/>
              <a:rect l="l" t="t" r="r" b="b"/>
              <a:pathLst>
                <a:path w="23293" h="21114" extrusionOk="0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72" name="Google Shape;1072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68224" y="-61638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3" name="Google Shape;1073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68224" y="2808268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"/>
          <p:cNvSpPr/>
          <p:nvPr/>
        </p:nvSpPr>
        <p:spPr>
          <a:xfrm>
            <a:off x="-722772" y="-321503"/>
            <a:ext cx="3061326" cy="1574803"/>
          </a:xfrm>
          <a:custGeom>
            <a:avLst/>
            <a:gdLst/>
            <a:ahLst/>
            <a:cxnLst/>
            <a:rect l="l" t="t" r="r" b="b"/>
            <a:pathLst>
              <a:path w="49936" h="25688" extrusionOk="0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rgbClr val="1E3D28">
              <a:alpha val="53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3"/>
          <p:cNvGrpSpPr/>
          <p:nvPr/>
        </p:nvGrpSpPr>
        <p:grpSpPr>
          <a:xfrm>
            <a:off x="-1786289" y="-906091"/>
            <a:ext cx="3190651" cy="2754290"/>
            <a:chOff x="2695275" y="1049450"/>
            <a:chExt cx="1439175" cy="1242350"/>
          </a:xfrm>
        </p:grpSpPr>
        <p:sp>
          <p:nvSpPr>
            <p:cNvPr id="174" name="Google Shape;174;p3"/>
            <p:cNvSpPr/>
            <p:nvPr/>
          </p:nvSpPr>
          <p:spPr>
            <a:xfrm>
              <a:off x="2895600" y="1049450"/>
              <a:ext cx="1238850" cy="1242350"/>
            </a:xfrm>
            <a:custGeom>
              <a:avLst/>
              <a:gdLst/>
              <a:ahLst/>
              <a:cxnLst/>
              <a:rect l="l" t="t" r="r" b="b"/>
              <a:pathLst>
                <a:path w="49554" h="49694" extrusionOk="0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695275" y="1157425"/>
              <a:ext cx="1356425" cy="1094200"/>
            </a:xfrm>
            <a:custGeom>
              <a:avLst/>
              <a:gdLst/>
              <a:ahLst/>
              <a:cxnLst/>
              <a:rect l="l" t="t" r="r" b="b"/>
              <a:pathLst>
                <a:path w="54257" h="43768" extrusionOk="0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659675" y="1999475"/>
              <a:ext cx="135450" cy="60600"/>
            </a:xfrm>
            <a:custGeom>
              <a:avLst/>
              <a:gdLst/>
              <a:ahLst/>
              <a:cxnLst/>
              <a:rect l="l" t="t" r="r" b="b"/>
              <a:pathLst>
                <a:path w="5418" h="2424" extrusionOk="0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2915825" y="1397625"/>
              <a:ext cx="808175" cy="619425"/>
            </a:xfrm>
            <a:custGeom>
              <a:avLst/>
              <a:gdLst/>
              <a:ahLst/>
              <a:cxnLst/>
              <a:rect l="l" t="t" r="r" b="b"/>
              <a:pathLst>
                <a:path w="32327" h="24777" extrusionOk="0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3"/>
          <p:cNvGrpSpPr/>
          <p:nvPr/>
        </p:nvGrpSpPr>
        <p:grpSpPr>
          <a:xfrm rot="-9295578" flipH="1">
            <a:off x="8138400" y="-417538"/>
            <a:ext cx="1310978" cy="2857979"/>
            <a:chOff x="3345650" y="2840950"/>
            <a:chExt cx="370900" cy="808575"/>
          </a:xfrm>
        </p:grpSpPr>
        <p:sp>
          <p:nvSpPr>
            <p:cNvPr id="179" name="Google Shape;179;p3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"/>
          <p:cNvGrpSpPr/>
          <p:nvPr/>
        </p:nvGrpSpPr>
        <p:grpSpPr>
          <a:xfrm rot="-7362489">
            <a:off x="8014572" y="-2472249"/>
            <a:ext cx="2205127" cy="4812972"/>
            <a:chOff x="7386050" y="661025"/>
            <a:chExt cx="1576975" cy="3441950"/>
          </a:xfrm>
        </p:grpSpPr>
        <p:sp>
          <p:nvSpPr>
            <p:cNvPr id="228" name="Google Shape;228;p3"/>
            <p:cNvSpPr/>
            <p:nvPr/>
          </p:nvSpPr>
          <p:spPr>
            <a:xfrm>
              <a:off x="7386050" y="661025"/>
              <a:ext cx="1576975" cy="2190650"/>
            </a:xfrm>
            <a:custGeom>
              <a:avLst/>
              <a:gdLst/>
              <a:ahLst/>
              <a:cxnLst/>
              <a:rect l="l" t="t" r="r" b="b"/>
              <a:pathLst>
                <a:path w="63079" h="87626" extrusionOk="0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7775225" y="2297475"/>
              <a:ext cx="1023959" cy="429780"/>
            </a:xfrm>
            <a:custGeom>
              <a:avLst/>
              <a:gdLst/>
              <a:ahLst/>
              <a:cxnLst/>
              <a:rect l="l" t="t" r="r" b="b"/>
              <a:pathLst>
                <a:path w="45333" h="19849" fill="none" extrusionOk="0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7648645" y="2179075"/>
              <a:ext cx="1232668" cy="335250"/>
            </a:xfrm>
            <a:custGeom>
              <a:avLst/>
              <a:gdLst/>
              <a:ahLst/>
              <a:cxnLst/>
              <a:rect l="l" t="t" r="r" b="b"/>
              <a:pathLst>
                <a:path w="54573" h="13410" fill="none" extrusionOk="0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7568031" y="2029800"/>
              <a:ext cx="1271089" cy="251875"/>
            </a:xfrm>
            <a:custGeom>
              <a:avLst/>
              <a:gdLst/>
              <a:ahLst/>
              <a:cxnLst/>
              <a:rect l="l" t="t" r="r" b="b"/>
              <a:pathLst>
                <a:path w="56274" h="10075" fill="none" extrusionOk="0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7463294" y="1775450"/>
              <a:ext cx="1334402" cy="276050"/>
            </a:xfrm>
            <a:custGeom>
              <a:avLst/>
              <a:gdLst/>
              <a:ahLst/>
              <a:cxnLst/>
              <a:rect l="l" t="t" r="r" b="b"/>
              <a:pathLst>
                <a:path w="59077" h="11042" fill="none" extrusionOk="0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7414325" y="1511925"/>
              <a:ext cx="1275991" cy="311075"/>
            </a:xfrm>
            <a:custGeom>
              <a:avLst/>
              <a:gdLst/>
              <a:ahLst/>
              <a:cxnLst/>
              <a:rect l="l" t="t" r="r" b="b"/>
              <a:pathLst>
                <a:path w="56875" h="12443" fill="none" extrusionOk="0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7414325" y="1289275"/>
              <a:ext cx="1138674" cy="387800"/>
            </a:xfrm>
            <a:custGeom>
              <a:avLst/>
              <a:gdLst/>
              <a:ahLst/>
              <a:cxnLst/>
              <a:rect l="l" t="t" r="r" b="b"/>
              <a:pathLst>
                <a:path w="51805" h="15512" fill="none" extrusionOk="0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7482900" y="1071600"/>
              <a:ext cx="934864" cy="405325"/>
            </a:xfrm>
            <a:custGeom>
              <a:avLst/>
              <a:gdLst/>
              <a:ahLst/>
              <a:cxnLst/>
              <a:rect l="l" t="t" r="r" b="b"/>
              <a:pathLst>
                <a:path w="43131" h="16213" fill="none" extrusionOk="0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7569150" y="929850"/>
              <a:ext cx="721381" cy="302725"/>
            </a:xfrm>
            <a:custGeom>
              <a:avLst/>
              <a:gdLst/>
              <a:ahLst/>
              <a:cxnLst/>
              <a:rect l="l" t="t" r="r" b="b"/>
              <a:pathLst>
                <a:path w="33324" h="12109" fill="none" extrusionOk="0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7666134" y="824993"/>
              <a:ext cx="548726" cy="200989"/>
            </a:xfrm>
            <a:custGeom>
              <a:avLst/>
              <a:gdLst/>
              <a:ahLst/>
              <a:cxnLst/>
              <a:rect l="l" t="t" r="r" b="b"/>
              <a:pathLst>
                <a:path w="25319" h="9074" fill="none" extrusionOk="0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7929775" y="899825"/>
              <a:ext cx="572100" cy="3203150"/>
            </a:xfrm>
            <a:custGeom>
              <a:avLst/>
              <a:gdLst/>
              <a:ahLst/>
              <a:cxnLst/>
              <a:rect l="l" t="t" r="r" b="b"/>
              <a:pathLst>
                <a:path w="22884" h="128126" extrusionOk="0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3"/>
          <p:cNvGrpSpPr/>
          <p:nvPr/>
        </p:nvGrpSpPr>
        <p:grpSpPr>
          <a:xfrm rot="-3364333">
            <a:off x="8025649" y="2231884"/>
            <a:ext cx="1500020" cy="3270096"/>
            <a:chOff x="3345650" y="2840950"/>
            <a:chExt cx="370900" cy="808575"/>
          </a:xfrm>
        </p:grpSpPr>
        <p:sp>
          <p:nvSpPr>
            <p:cNvPr id="240" name="Google Shape;240;p3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3"/>
          <p:cNvSpPr/>
          <p:nvPr/>
        </p:nvSpPr>
        <p:spPr>
          <a:xfrm rot="-6784010">
            <a:off x="7274673" y="3251073"/>
            <a:ext cx="2454822" cy="2515042"/>
          </a:xfrm>
          <a:custGeom>
            <a:avLst/>
            <a:gdLst/>
            <a:ahLst/>
            <a:cxnLst/>
            <a:rect l="l" t="t" r="r" b="b"/>
            <a:pathLst>
              <a:path w="21075" h="21592" extrusionOk="0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" name="Google Shape;289;p3"/>
          <p:cNvGrpSpPr/>
          <p:nvPr/>
        </p:nvGrpSpPr>
        <p:grpSpPr>
          <a:xfrm rot="-970937">
            <a:off x="7867007" y="3371364"/>
            <a:ext cx="1270127" cy="1842014"/>
            <a:chOff x="3066525" y="648600"/>
            <a:chExt cx="1270100" cy="1841975"/>
          </a:xfrm>
        </p:grpSpPr>
        <p:sp>
          <p:nvSpPr>
            <p:cNvPr id="290" name="Google Shape;290;p3"/>
            <p:cNvSpPr/>
            <p:nvPr/>
          </p:nvSpPr>
          <p:spPr>
            <a:xfrm>
              <a:off x="4012200" y="1479000"/>
              <a:ext cx="295250" cy="302750"/>
            </a:xfrm>
            <a:custGeom>
              <a:avLst/>
              <a:gdLst/>
              <a:ahLst/>
              <a:cxnLst/>
              <a:rect l="l" t="t" r="r" b="b"/>
              <a:pathLst>
                <a:path w="11810" h="12110" extrusionOk="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4033050" y="1545725"/>
              <a:ext cx="212675" cy="235175"/>
            </a:xfrm>
            <a:custGeom>
              <a:avLst/>
              <a:gdLst/>
              <a:ahLst/>
              <a:cxnLst/>
              <a:rect l="l" t="t" r="r" b="b"/>
              <a:pathLst>
                <a:path w="8507" h="9407" fill="none" extrusionOk="0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3775375" y="1667475"/>
              <a:ext cx="280225" cy="330250"/>
            </a:xfrm>
            <a:custGeom>
              <a:avLst/>
              <a:gdLst/>
              <a:ahLst/>
              <a:cxnLst/>
              <a:rect l="l" t="t" r="r" b="b"/>
              <a:pathLst>
                <a:path w="11209" h="13210" extrusionOk="0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3837075" y="1739175"/>
              <a:ext cx="185150" cy="257725"/>
            </a:xfrm>
            <a:custGeom>
              <a:avLst/>
              <a:gdLst/>
              <a:ahLst/>
              <a:cxnLst/>
              <a:rect l="l" t="t" r="r" b="b"/>
              <a:pathLst>
                <a:path w="7406" h="10309" fill="none" extrusionOk="0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3410950" y="1129575"/>
              <a:ext cx="846450" cy="1361000"/>
            </a:xfrm>
            <a:custGeom>
              <a:avLst/>
              <a:gdLst/>
              <a:ahLst/>
              <a:cxnLst/>
              <a:rect l="l" t="t" r="r" b="b"/>
              <a:pathLst>
                <a:path w="33858" h="54440" fill="none" extrusionOk="0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066525" y="1346825"/>
              <a:ext cx="688025" cy="679375"/>
            </a:xfrm>
            <a:custGeom>
              <a:avLst/>
              <a:gdLst/>
              <a:ahLst/>
              <a:cxnLst/>
              <a:rect l="l" t="t" r="r" b="b"/>
              <a:pathLst>
                <a:path w="27521" h="27175" extrusionOk="0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346725" y="1700000"/>
              <a:ext cx="58400" cy="283550"/>
            </a:xfrm>
            <a:custGeom>
              <a:avLst/>
              <a:gdLst/>
              <a:ahLst/>
              <a:cxnLst/>
              <a:rect l="l" t="t" r="r" b="b"/>
              <a:pathLst>
                <a:path w="2336" h="11342" fill="none" extrusionOk="0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198300" y="1710825"/>
              <a:ext cx="193475" cy="174325"/>
            </a:xfrm>
            <a:custGeom>
              <a:avLst/>
              <a:gdLst/>
              <a:ahLst/>
              <a:cxnLst/>
              <a:rect l="l" t="t" r="r" b="b"/>
              <a:pathLst>
                <a:path w="7739" h="6973" fill="none" extrusionOk="0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188275" y="1699150"/>
              <a:ext cx="193500" cy="122625"/>
            </a:xfrm>
            <a:custGeom>
              <a:avLst/>
              <a:gdLst/>
              <a:ahLst/>
              <a:cxnLst/>
              <a:rect l="l" t="t" r="r" b="b"/>
              <a:pathLst>
                <a:path w="7740" h="4905" fill="none" extrusionOk="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379250" y="1689150"/>
              <a:ext cx="180150" cy="245200"/>
            </a:xfrm>
            <a:custGeom>
              <a:avLst/>
              <a:gdLst/>
              <a:ahLst/>
              <a:cxnLst/>
              <a:rect l="l" t="t" r="r" b="b"/>
              <a:pathLst>
                <a:path w="7206" h="9808" fill="none" extrusionOk="0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412600" y="1705000"/>
              <a:ext cx="180150" cy="184325"/>
            </a:xfrm>
            <a:custGeom>
              <a:avLst/>
              <a:gdLst/>
              <a:ahLst/>
              <a:cxnLst/>
              <a:rect l="l" t="t" r="r" b="b"/>
              <a:pathLst>
                <a:path w="7206" h="7373" fill="none" extrusionOk="0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430125" y="1694150"/>
              <a:ext cx="239350" cy="38400"/>
            </a:xfrm>
            <a:custGeom>
              <a:avLst/>
              <a:gdLst/>
              <a:ahLst/>
              <a:cxnLst/>
              <a:rect l="l" t="t" r="r" b="b"/>
              <a:pathLst>
                <a:path w="9574" h="1536" fill="none" extrusionOk="0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421775" y="1706675"/>
              <a:ext cx="172650" cy="57550"/>
            </a:xfrm>
            <a:custGeom>
              <a:avLst/>
              <a:gdLst/>
              <a:ahLst/>
              <a:cxnLst/>
              <a:rect l="l" t="t" r="r" b="b"/>
              <a:pathLst>
                <a:path w="6906" h="2302" fill="none" extrusionOk="0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415100" y="1530700"/>
              <a:ext cx="223525" cy="160975"/>
            </a:xfrm>
            <a:custGeom>
              <a:avLst/>
              <a:gdLst/>
              <a:ahLst/>
              <a:cxnLst/>
              <a:rect l="l" t="t" r="r" b="b"/>
              <a:pathLst>
                <a:path w="8941" h="6439" fill="none" extrusionOk="0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444300" y="1576575"/>
              <a:ext cx="183475" cy="120100"/>
            </a:xfrm>
            <a:custGeom>
              <a:avLst/>
              <a:gdLst/>
              <a:ahLst/>
              <a:cxnLst/>
              <a:rect l="l" t="t" r="r" b="b"/>
              <a:pathLst>
                <a:path w="7339" h="4804" fill="none" extrusionOk="0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423450" y="1403125"/>
              <a:ext cx="59225" cy="260200"/>
            </a:xfrm>
            <a:custGeom>
              <a:avLst/>
              <a:gdLst/>
              <a:ahLst/>
              <a:cxnLst/>
              <a:rect l="l" t="t" r="r" b="b"/>
              <a:pathLst>
                <a:path w="2369" h="10408" fill="none" extrusionOk="0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399275" y="1448150"/>
              <a:ext cx="22525" cy="246875"/>
            </a:xfrm>
            <a:custGeom>
              <a:avLst/>
              <a:gdLst/>
              <a:ahLst/>
              <a:cxnLst/>
              <a:rect l="l" t="t" r="r" b="b"/>
              <a:pathLst>
                <a:path w="901" h="9875" fill="none" extrusionOk="0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231650" y="1459825"/>
              <a:ext cx="164300" cy="216850"/>
            </a:xfrm>
            <a:custGeom>
              <a:avLst/>
              <a:gdLst/>
              <a:ahLst/>
              <a:cxnLst/>
              <a:rect l="l" t="t" r="r" b="b"/>
              <a:pathLst>
                <a:path w="6572" h="8674" fill="none" extrusionOk="0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312525" y="1509850"/>
              <a:ext cx="106775" cy="171825"/>
            </a:xfrm>
            <a:custGeom>
              <a:avLst/>
              <a:gdLst/>
              <a:ahLst/>
              <a:cxnLst/>
              <a:rect l="l" t="t" r="r" b="b"/>
              <a:pathLst>
                <a:path w="4271" h="6873" fill="none" extrusionOk="0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129075" y="1652450"/>
              <a:ext cx="246875" cy="30900"/>
            </a:xfrm>
            <a:custGeom>
              <a:avLst/>
              <a:gdLst/>
              <a:ahLst/>
              <a:cxnLst/>
              <a:rect l="l" t="t" r="r" b="b"/>
              <a:pathLst>
                <a:path w="9875" h="1236" fill="none" extrusionOk="0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195775" y="1624950"/>
              <a:ext cx="163475" cy="45875"/>
            </a:xfrm>
            <a:custGeom>
              <a:avLst/>
              <a:gdLst/>
              <a:ahLst/>
              <a:cxnLst/>
              <a:rect l="l" t="t" r="r" b="b"/>
              <a:pathLst>
                <a:path w="6539" h="1835" fill="none" extrusionOk="0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233325" y="1679975"/>
              <a:ext cx="125925" cy="12525"/>
            </a:xfrm>
            <a:custGeom>
              <a:avLst/>
              <a:gdLst/>
              <a:ahLst/>
              <a:cxnLst/>
              <a:rect l="l" t="t" r="r" b="b"/>
              <a:pathLst>
                <a:path w="5037" h="501" fill="none" extrusionOk="0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316700" y="1594075"/>
              <a:ext cx="187675" cy="187675"/>
            </a:xfrm>
            <a:custGeom>
              <a:avLst/>
              <a:gdLst/>
              <a:ahLst/>
              <a:cxnLst/>
              <a:rect l="l" t="t" r="r" b="b"/>
              <a:pathLst>
                <a:path w="7507" h="7507" extrusionOk="0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3335875" y="1613275"/>
              <a:ext cx="149300" cy="150125"/>
            </a:xfrm>
            <a:custGeom>
              <a:avLst/>
              <a:gdLst/>
              <a:ahLst/>
              <a:cxnLst/>
              <a:rect l="l" t="t" r="r" b="b"/>
              <a:pathLst>
                <a:path w="5972" h="6005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3363400" y="648600"/>
              <a:ext cx="973225" cy="956600"/>
            </a:xfrm>
            <a:custGeom>
              <a:avLst/>
              <a:gdLst/>
              <a:ahLst/>
              <a:cxnLst/>
              <a:rect l="l" t="t" r="r" b="b"/>
              <a:pathLst>
                <a:path w="38929" h="38264" extrusionOk="0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3872925" y="889400"/>
              <a:ext cx="337775" cy="248550"/>
            </a:xfrm>
            <a:custGeom>
              <a:avLst/>
              <a:gdLst/>
              <a:ahLst/>
              <a:cxnLst/>
              <a:rect l="l" t="t" r="r" b="b"/>
              <a:pathLst>
                <a:path w="13511" h="9942" fill="none" extrusionOk="0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3887125" y="1122925"/>
              <a:ext cx="375275" cy="60050"/>
            </a:xfrm>
            <a:custGeom>
              <a:avLst/>
              <a:gdLst/>
              <a:ahLst/>
              <a:cxnLst/>
              <a:rect l="l" t="t" r="r" b="b"/>
              <a:pathLst>
                <a:path w="15011" h="2402" fill="none" extrusionOk="0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3886275" y="1151275"/>
              <a:ext cx="325250" cy="68400"/>
            </a:xfrm>
            <a:custGeom>
              <a:avLst/>
              <a:gdLst/>
              <a:ahLst/>
              <a:cxnLst/>
              <a:rect l="l" t="t" r="r" b="b"/>
              <a:pathLst>
                <a:path w="13010" h="2736" fill="none" extrusionOk="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867100" y="724300"/>
              <a:ext cx="75075" cy="439500"/>
            </a:xfrm>
            <a:custGeom>
              <a:avLst/>
              <a:gdLst/>
              <a:ahLst/>
              <a:cxnLst/>
              <a:rect l="l" t="t" r="r" b="b"/>
              <a:pathLst>
                <a:path w="3003" h="17580" fill="none" extrusionOk="0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842925" y="737625"/>
              <a:ext cx="15850" cy="375300"/>
            </a:xfrm>
            <a:custGeom>
              <a:avLst/>
              <a:gdLst/>
              <a:ahLst/>
              <a:cxnLst/>
              <a:rect l="l" t="t" r="r" b="b"/>
              <a:pathLst>
                <a:path w="634" h="15012" fill="none" extrusionOk="0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616925" y="825200"/>
              <a:ext cx="220175" cy="272725"/>
            </a:xfrm>
            <a:custGeom>
              <a:avLst/>
              <a:gdLst/>
              <a:ahLst/>
              <a:cxnLst/>
              <a:rect l="l" t="t" r="r" b="b"/>
              <a:pathLst>
                <a:path w="8807" h="10909" fill="none" extrusionOk="0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29500" y="866900"/>
              <a:ext cx="120950" cy="234350"/>
            </a:xfrm>
            <a:custGeom>
              <a:avLst/>
              <a:gdLst/>
              <a:ahLst/>
              <a:cxnLst/>
              <a:rect l="l" t="t" r="r" b="b"/>
              <a:pathLst>
                <a:path w="4838" h="9374" fill="none" extrusionOk="0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445125" y="1062875"/>
              <a:ext cx="397825" cy="76750"/>
            </a:xfrm>
            <a:custGeom>
              <a:avLst/>
              <a:gdLst/>
              <a:ahLst/>
              <a:cxnLst/>
              <a:rect l="l" t="t" r="r" b="b"/>
              <a:pathLst>
                <a:path w="15913" h="3070" fill="none" extrusionOk="0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504350" y="1026175"/>
              <a:ext cx="315250" cy="61725"/>
            </a:xfrm>
            <a:custGeom>
              <a:avLst/>
              <a:gdLst/>
              <a:ahLst/>
              <a:cxnLst/>
              <a:rect l="l" t="t" r="r" b="b"/>
              <a:pathLst>
                <a:path w="12610" h="2469" fill="none" extrusionOk="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3519350" y="1147100"/>
              <a:ext cx="286075" cy="256050"/>
            </a:xfrm>
            <a:custGeom>
              <a:avLst/>
              <a:gdLst/>
              <a:ahLst/>
              <a:cxnLst/>
              <a:rect l="l" t="t" r="r" b="b"/>
              <a:pathLst>
                <a:path w="11443" h="10242" fill="none" extrusionOk="0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595250" y="1136250"/>
              <a:ext cx="267700" cy="241025"/>
            </a:xfrm>
            <a:custGeom>
              <a:avLst/>
              <a:gdLst/>
              <a:ahLst/>
              <a:cxnLst/>
              <a:rect l="l" t="t" r="r" b="b"/>
              <a:pathLst>
                <a:path w="10708" h="9641" fill="none" extrusionOk="0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794550" y="1159600"/>
              <a:ext cx="69250" cy="391150"/>
            </a:xfrm>
            <a:custGeom>
              <a:avLst/>
              <a:gdLst/>
              <a:ahLst/>
              <a:cxnLst/>
              <a:rect l="l" t="t" r="r" b="b"/>
              <a:pathLst>
                <a:path w="2770" h="15646" fill="none" extrusionOk="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762850" y="1130425"/>
              <a:ext cx="65925" cy="287725"/>
            </a:xfrm>
            <a:custGeom>
              <a:avLst/>
              <a:gdLst/>
              <a:ahLst/>
              <a:cxnLst/>
              <a:rect l="l" t="t" r="r" b="b"/>
              <a:pathLst>
                <a:path w="2637" h="11509" fill="none" extrusionOk="0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3874600" y="1172950"/>
              <a:ext cx="226025" cy="285225"/>
            </a:xfrm>
            <a:custGeom>
              <a:avLst/>
              <a:gdLst/>
              <a:ahLst/>
              <a:cxnLst/>
              <a:rect l="l" t="t" r="r" b="b"/>
              <a:pathLst>
                <a:path w="9041" h="11409" fill="none" extrusionOk="0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878775" y="1203800"/>
              <a:ext cx="122600" cy="214350"/>
            </a:xfrm>
            <a:custGeom>
              <a:avLst/>
              <a:gdLst/>
              <a:ahLst/>
              <a:cxnLst/>
              <a:rect l="l" t="t" r="r" b="b"/>
              <a:pathLst>
                <a:path w="4904" h="8574" fill="none" extrusionOk="0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3901300" y="1180450"/>
              <a:ext cx="123425" cy="136800"/>
            </a:xfrm>
            <a:custGeom>
              <a:avLst/>
              <a:gdLst/>
              <a:ahLst/>
              <a:cxnLst/>
              <a:rect l="l" t="t" r="r" b="b"/>
              <a:pathLst>
                <a:path w="4937" h="5472" fill="none" extrusionOk="0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717000" y="996150"/>
              <a:ext cx="265200" cy="264375"/>
            </a:xfrm>
            <a:custGeom>
              <a:avLst/>
              <a:gdLst/>
              <a:ahLst/>
              <a:cxnLst/>
              <a:rect l="l" t="t" r="r" b="b"/>
              <a:pathLst>
                <a:path w="10608" h="10575" extrusionOk="0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732825" y="1022025"/>
              <a:ext cx="233525" cy="212650"/>
            </a:xfrm>
            <a:custGeom>
              <a:avLst/>
              <a:gdLst/>
              <a:ahLst/>
              <a:cxnLst/>
              <a:rect l="l" t="t" r="r" b="b"/>
              <a:pathLst>
                <a:path w="9341" h="8506" extrusionOk="0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569375" y="2192850"/>
              <a:ext cx="298575" cy="294425"/>
            </a:xfrm>
            <a:custGeom>
              <a:avLst/>
              <a:gdLst/>
              <a:ahLst/>
              <a:cxnLst/>
              <a:rect l="l" t="t" r="r" b="b"/>
              <a:pathLst>
                <a:path w="11943" h="11777" extrusionOk="0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3629425" y="2257050"/>
              <a:ext cx="221025" cy="228525"/>
            </a:xfrm>
            <a:custGeom>
              <a:avLst/>
              <a:gdLst/>
              <a:ahLst/>
              <a:cxnLst/>
              <a:rect l="l" t="t" r="r" b="b"/>
              <a:pathLst>
                <a:path w="8841" h="9141" fill="none" extrusionOk="0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3845425" y="2202025"/>
              <a:ext cx="303575" cy="285650"/>
            </a:xfrm>
            <a:custGeom>
              <a:avLst/>
              <a:gdLst/>
              <a:ahLst/>
              <a:cxnLst/>
              <a:rect l="l" t="t" r="r" b="b"/>
              <a:pathLst>
                <a:path w="12143" h="11426" extrusionOk="0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859600" y="2264575"/>
              <a:ext cx="228525" cy="221000"/>
            </a:xfrm>
            <a:custGeom>
              <a:avLst/>
              <a:gdLst/>
              <a:ahLst/>
              <a:cxnLst/>
              <a:rect l="l" t="t" r="r" b="b"/>
              <a:pathLst>
                <a:path w="9141" h="8840" fill="none" extrusionOk="0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w="50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3"/>
          <p:cNvGrpSpPr/>
          <p:nvPr/>
        </p:nvGrpSpPr>
        <p:grpSpPr>
          <a:xfrm rot="842653">
            <a:off x="-943933" y="1991756"/>
            <a:ext cx="2260828" cy="3330941"/>
            <a:chOff x="2557750" y="3969075"/>
            <a:chExt cx="447100" cy="658725"/>
          </a:xfrm>
        </p:grpSpPr>
        <p:sp>
          <p:nvSpPr>
            <p:cNvPr id="338" name="Google Shape;338;p3"/>
            <p:cNvSpPr/>
            <p:nvPr/>
          </p:nvSpPr>
          <p:spPr>
            <a:xfrm>
              <a:off x="2557750" y="3969075"/>
              <a:ext cx="447100" cy="658725"/>
            </a:xfrm>
            <a:custGeom>
              <a:avLst/>
              <a:gdLst/>
              <a:ahLst/>
              <a:cxnLst/>
              <a:rect l="l" t="t" r="r" b="b"/>
              <a:pathLst>
                <a:path w="17884" h="26349" extrusionOk="0">
                  <a:moveTo>
                    <a:pt x="17884" y="0"/>
                  </a:moveTo>
                  <a:lnTo>
                    <a:pt x="17884" y="0"/>
                  </a:lnTo>
                  <a:cubicBezTo>
                    <a:pt x="15276" y="417"/>
                    <a:pt x="13121" y="2810"/>
                    <a:pt x="12966" y="5441"/>
                  </a:cubicBezTo>
                  <a:lnTo>
                    <a:pt x="12943" y="5584"/>
                  </a:lnTo>
                  <a:cubicBezTo>
                    <a:pt x="12133" y="6227"/>
                    <a:pt x="11383" y="6965"/>
                    <a:pt x="10728" y="7787"/>
                  </a:cubicBezTo>
                  <a:cubicBezTo>
                    <a:pt x="10704" y="5263"/>
                    <a:pt x="9478" y="3001"/>
                    <a:pt x="7537" y="1370"/>
                  </a:cubicBezTo>
                  <a:lnTo>
                    <a:pt x="7537" y="1370"/>
                  </a:lnTo>
                  <a:cubicBezTo>
                    <a:pt x="7585" y="3894"/>
                    <a:pt x="8716" y="6263"/>
                    <a:pt x="10645" y="7894"/>
                  </a:cubicBezTo>
                  <a:cubicBezTo>
                    <a:pt x="10097" y="8549"/>
                    <a:pt x="9525" y="9311"/>
                    <a:pt x="8966" y="10156"/>
                  </a:cubicBezTo>
                  <a:cubicBezTo>
                    <a:pt x="8621" y="8894"/>
                    <a:pt x="8275" y="7608"/>
                    <a:pt x="7680" y="6442"/>
                  </a:cubicBezTo>
                  <a:cubicBezTo>
                    <a:pt x="7085" y="5275"/>
                    <a:pt x="6204" y="4191"/>
                    <a:pt x="5037" y="3596"/>
                  </a:cubicBezTo>
                  <a:lnTo>
                    <a:pt x="5037" y="3596"/>
                  </a:lnTo>
                  <a:cubicBezTo>
                    <a:pt x="4918" y="4441"/>
                    <a:pt x="5120" y="5299"/>
                    <a:pt x="5596" y="6013"/>
                  </a:cubicBezTo>
                  <a:cubicBezTo>
                    <a:pt x="5942" y="6537"/>
                    <a:pt x="6418" y="6965"/>
                    <a:pt x="6751" y="7501"/>
                  </a:cubicBezTo>
                  <a:cubicBezTo>
                    <a:pt x="6989" y="7894"/>
                    <a:pt x="7144" y="8335"/>
                    <a:pt x="7394" y="8728"/>
                  </a:cubicBezTo>
                  <a:cubicBezTo>
                    <a:pt x="7751" y="9311"/>
                    <a:pt x="8299" y="9954"/>
                    <a:pt x="8954" y="10180"/>
                  </a:cubicBezTo>
                  <a:cubicBezTo>
                    <a:pt x="7990" y="11597"/>
                    <a:pt x="7156" y="13097"/>
                    <a:pt x="6454" y="14669"/>
                  </a:cubicBezTo>
                  <a:cubicBezTo>
                    <a:pt x="5825" y="14313"/>
                    <a:pt x="5110" y="14164"/>
                    <a:pt x="4388" y="14164"/>
                  </a:cubicBezTo>
                  <a:cubicBezTo>
                    <a:pt x="3975" y="14164"/>
                    <a:pt x="3559" y="14213"/>
                    <a:pt x="3156" y="14300"/>
                  </a:cubicBezTo>
                  <a:cubicBezTo>
                    <a:pt x="2048" y="14550"/>
                    <a:pt x="1012" y="15074"/>
                    <a:pt x="0" y="15597"/>
                  </a:cubicBezTo>
                  <a:cubicBezTo>
                    <a:pt x="241" y="15606"/>
                    <a:pt x="491" y="15611"/>
                    <a:pt x="749" y="15611"/>
                  </a:cubicBezTo>
                  <a:cubicBezTo>
                    <a:pt x="2599" y="15611"/>
                    <a:pt x="4831" y="15372"/>
                    <a:pt x="6430" y="14693"/>
                  </a:cubicBezTo>
                  <a:lnTo>
                    <a:pt x="6430" y="14693"/>
                  </a:lnTo>
                  <a:cubicBezTo>
                    <a:pt x="4799" y="18288"/>
                    <a:pt x="3810" y="22444"/>
                    <a:pt x="4620" y="26349"/>
                  </a:cubicBezTo>
                  <a:lnTo>
                    <a:pt x="4846" y="26301"/>
                  </a:lnTo>
                  <a:cubicBezTo>
                    <a:pt x="4549" y="24861"/>
                    <a:pt x="4477" y="23372"/>
                    <a:pt x="4632" y="21896"/>
                  </a:cubicBezTo>
                  <a:lnTo>
                    <a:pt x="4632" y="21896"/>
                  </a:lnTo>
                  <a:cubicBezTo>
                    <a:pt x="4739" y="22217"/>
                    <a:pt x="5049" y="22467"/>
                    <a:pt x="5334" y="22682"/>
                  </a:cubicBezTo>
                  <a:lnTo>
                    <a:pt x="7001" y="23896"/>
                  </a:lnTo>
                  <a:cubicBezTo>
                    <a:pt x="6894" y="23551"/>
                    <a:pt x="6751" y="23206"/>
                    <a:pt x="6596" y="22884"/>
                  </a:cubicBezTo>
                  <a:cubicBezTo>
                    <a:pt x="6418" y="22503"/>
                    <a:pt x="6168" y="22146"/>
                    <a:pt x="5882" y="21848"/>
                  </a:cubicBezTo>
                  <a:cubicBezTo>
                    <a:pt x="5573" y="21551"/>
                    <a:pt x="5192" y="21360"/>
                    <a:pt x="4763" y="21312"/>
                  </a:cubicBezTo>
                  <a:lnTo>
                    <a:pt x="4680" y="21443"/>
                  </a:lnTo>
                  <a:cubicBezTo>
                    <a:pt x="4858" y="20003"/>
                    <a:pt x="5192" y="18586"/>
                    <a:pt x="5668" y="17205"/>
                  </a:cubicBezTo>
                  <a:cubicBezTo>
                    <a:pt x="5704" y="17300"/>
                    <a:pt x="5739" y="17407"/>
                    <a:pt x="5751" y="17502"/>
                  </a:cubicBezTo>
                  <a:cubicBezTo>
                    <a:pt x="5823" y="17967"/>
                    <a:pt x="5930" y="18419"/>
                    <a:pt x="6085" y="18860"/>
                  </a:cubicBezTo>
                  <a:cubicBezTo>
                    <a:pt x="6537" y="20003"/>
                    <a:pt x="7573" y="20836"/>
                    <a:pt x="8680" y="21372"/>
                  </a:cubicBezTo>
                  <a:cubicBezTo>
                    <a:pt x="8549" y="20479"/>
                    <a:pt x="8025" y="19705"/>
                    <a:pt x="7442" y="19038"/>
                  </a:cubicBezTo>
                  <a:cubicBezTo>
                    <a:pt x="6870" y="18384"/>
                    <a:pt x="6227" y="17812"/>
                    <a:pt x="5692" y="17133"/>
                  </a:cubicBezTo>
                  <a:cubicBezTo>
                    <a:pt x="6037" y="16121"/>
                    <a:pt x="6442" y="15133"/>
                    <a:pt x="6906" y="14169"/>
                  </a:cubicBezTo>
                  <a:lnTo>
                    <a:pt x="6906" y="14193"/>
                  </a:lnTo>
                  <a:lnTo>
                    <a:pt x="6930" y="14204"/>
                  </a:lnTo>
                  <a:lnTo>
                    <a:pt x="6906" y="14157"/>
                  </a:lnTo>
                  <a:cubicBezTo>
                    <a:pt x="8763" y="10311"/>
                    <a:pt x="11276" y="7204"/>
                    <a:pt x="12883" y="5930"/>
                  </a:cubicBezTo>
                  <a:lnTo>
                    <a:pt x="13121" y="5739"/>
                  </a:lnTo>
                  <a:cubicBezTo>
                    <a:pt x="13193" y="5680"/>
                    <a:pt x="13264" y="5632"/>
                    <a:pt x="13324" y="5584"/>
                  </a:cubicBezTo>
                  <a:lnTo>
                    <a:pt x="13312" y="5572"/>
                  </a:lnTo>
                  <a:cubicBezTo>
                    <a:pt x="15169" y="4013"/>
                    <a:pt x="16717" y="2120"/>
                    <a:pt x="178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810750" y="4002700"/>
              <a:ext cx="56875" cy="118500"/>
            </a:xfrm>
            <a:custGeom>
              <a:avLst/>
              <a:gdLst/>
              <a:ahLst/>
              <a:cxnLst/>
              <a:rect l="l" t="t" r="r" b="b"/>
              <a:pathLst>
                <a:path w="2275" h="4740" extrusionOk="0">
                  <a:moveTo>
                    <a:pt x="489" y="1"/>
                  </a:moveTo>
                  <a:lnTo>
                    <a:pt x="489" y="1"/>
                  </a:lnTo>
                  <a:cubicBezTo>
                    <a:pt x="1" y="1739"/>
                    <a:pt x="596" y="3596"/>
                    <a:pt x="2001" y="4739"/>
                  </a:cubicBezTo>
                  <a:cubicBezTo>
                    <a:pt x="2275" y="3084"/>
                    <a:pt x="1846" y="977"/>
                    <a:pt x="489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566075" y="4194700"/>
              <a:ext cx="183400" cy="81500"/>
            </a:xfrm>
            <a:custGeom>
              <a:avLst/>
              <a:gdLst/>
              <a:ahLst/>
              <a:cxnLst/>
              <a:rect l="l" t="t" r="r" b="b"/>
              <a:pathLst>
                <a:path w="7336" h="3260" extrusionOk="0">
                  <a:moveTo>
                    <a:pt x="1" y="0"/>
                  </a:moveTo>
                  <a:cubicBezTo>
                    <a:pt x="953" y="953"/>
                    <a:pt x="1906" y="1917"/>
                    <a:pt x="3049" y="2608"/>
                  </a:cubicBezTo>
                  <a:cubicBezTo>
                    <a:pt x="3802" y="3071"/>
                    <a:pt x="4855" y="3260"/>
                    <a:pt x="5861" y="3260"/>
                  </a:cubicBezTo>
                  <a:cubicBezTo>
                    <a:pt x="6381" y="3260"/>
                    <a:pt x="6888" y="3209"/>
                    <a:pt x="7335" y="3120"/>
                  </a:cubicBezTo>
                  <a:cubicBezTo>
                    <a:pt x="6311" y="2227"/>
                    <a:pt x="5240" y="1322"/>
                    <a:pt x="3930" y="953"/>
                  </a:cubicBezTo>
                  <a:cubicBezTo>
                    <a:pt x="3477" y="834"/>
                    <a:pt x="3025" y="750"/>
                    <a:pt x="2573" y="691"/>
                  </a:cubicBezTo>
                  <a:cubicBezTo>
                    <a:pt x="1691" y="536"/>
                    <a:pt x="834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559825" y="4414125"/>
              <a:ext cx="127125" cy="59875"/>
            </a:xfrm>
            <a:custGeom>
              <a:avLst/>
              <a:gdLst/>
              <a:ahLst/>
              <a:cxnLst/>
              <a:rect l="l" t="t" r="r" b="b"/>
              <a:pathLst>
                <a:path w="5085" h="2395" extrusionOk="0">
                  <a:moveTo>
                    <a:pt x="4319" y="0"/>
                  </a:moveTo>
                  <a:cubicBezTo>
                    <a:pt x="3335" y="0"/>
                    <a:pt x="2372" y="341"/>
                    <a:pt x="1596" y="974"/>
                  </a:cubicBezTo>
                  <a:cubicBezTo>
                    <a:pt x="1060" y="1415"/>
                    <a:pt x="620" y="2010"/>
                    <a:pt x="1" y="2344"/>
                  </a:cubicBezTo>
                  <a:cubicBezTo>
                    <a:pt x="237" y="2378"/>
                    <a:pt x="474" y="2395"/>
                    <a:pt x="709" y="2395"/>
                  </a:cubicBezTo>
                  <a:cubicBezTo>
                    <a:pt x="2188" y="2395"/>
                    <a:pt x="3600" y="1727"/>
                    <a:pt x="4525" y="546"/>
                  </a:cubicBezTo>
                  <a:lnTo>
                    <a:pt x="5085" y="70"/>
                  </a:lnTo>
                  <a:cubicBezTo>
                    <a:pt x="4830" y="23"/>
                    <a:pt x="4574" y="0"/>
                    <a:pt x="4319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851225" y="4149125"/>
              <a:ext cx="97675" cy="46450"/>
            </a:xfrm>
            <a:custGeom>
              <a:avLst/>
              <a:gdLst/>
              <a:ahLst/>
              <a:cxnLst/>
              <a:rect l="l" t="t" r="r" b="b"/>
              <a:pathLst>
                <a:path w="3907" h="1858" extrusionOk="0">
                  <a:moveTo>
                    <a:pt x="238" y="0"/>
                  </a:moveTo>
                  <a:cubicBezTo>
                    <a:pt x="159" y="0"/>
                    <a:pt x="80" y="1"/>
                    <a:pt x="1" y="2"/>
                  </a:cubicBezTo>
                  <a:cubicBezTo>
                    <a:pt x="465" y="656"/>
                    <a:pt x="1192" y="1049"/>
                    <a:pt x="1882" y="1430"/>
                  </a:cubicBezTo>
                  <a:cubicBezTo>
                    <a:pt x="2192" y="1633"/>
                    <a:pt x="2537" y="1776"/>
                    <a:pt x="2906" y="1847"/>
                  </a:cubicBezTo>
                  <a:cubicBezTo>
                    <a:pt x="2962" y="1854"/>
                    <a:pt x="3019" y="1858"/>
                    <a:pt x="3076" y="1858"/>
                  </a:cubicBezTo>
                  <a:cubicBezTo>
                    <a:pt x="3397" y="1858"/>
                    <a:pt x="3724" y="1742"/>
                    <a:pt x="3906" y="1490"/>
                  </a:cubicBezTo>
                  <a:cubicBezTo>
                    <a:pt x="3585" y="1133"/>
                    <a:pt x="3228" y="823"/>
                    <a:pt x="2835" y="561"/>
                  </a:cubicBezTo>
                  <a:cubicBezTo>
                    <a:pt x="2034" y="78"/>
                    <a:pt x="1162" y="0"/>
                    <a:pt x="238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2811950" y="4197975"/>
              <a:ext cx="100325" cy="69275"/>
            </a:xfrm>
            <a:custGeom>
              <a:avLst/>
              <a:gdLst/>
              <a:ahLst/>
              <a:cxnLst/>
              <a:rect l="l" t="t" r="r" b="b"/>
              <a:pathLst>
                <a:path w="4013" h="2771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298"/>
                    <a:pt x="143" y="536"/>
                    <a:pt x="369" y="738"/>
                  </a:cubicBezTo>
                  <a:cubicBezTo>
                    <a:pt x="596" y="929"/>
                    <a:pt x="834" y="1107"/>
                    <a:pt x="1084" y="1286"/>
                  </a:cubicBezTo>
                  <a:cubicBezTo>
                    <a:pt x="1548" y="1643"/>
                    <a:pt x="1882" y="2143"/>
                    <a:pt x="2370" y="2453"/>
                  </a:cubicBezTo>
                  <a:cubicBezTo>
                    <a:pt x="2704" y="2665"/>
                    <a:pt x="3088" y="2771"/>
                    <a:pt x="3476" y="2771"/>
                  </a:cubicBezTo>
                  <a:cubicBezTo>
                    <a:pt x="3656" y="2771"/>
                    <a:pt x="3836" y="2748"/>
                    <a:pt x="4013" y="2703"/>
                  </a:cubicBezTo>
                  <a:cubicBezTo>
                    <a:pt x="3739" y="1893"/>
                    <a:pt x="3191" y="1203"/>
                    <a:pt x="2465" y="750"/>
                  </a:cubicBezTo>
                  <a:cubicBezTo>
                    <a:pt x="1727" y="322"/>
                    <a:pt x="905" y="60"/>
                    <a:pt x="6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2774150" y="4250350"/>
              <a:ext cx="84850" cy="91100"/>
            </a:xfrm>
            <a:custGeom>
              <a:avLst/>
              <a:gdLst/>
              <a:ahLst/>
              <a:cxnLst/>
              <a:rect l="l" t="t" r="r" b="b"/>
              <a:pathLst>
                <a:path w="3394" h="3644" extrusionOk="0">
                  <a:moveTo>
                    <a:pt x="48" y="1"/>
                  </a:moveTo>
                  <a:cubicBezTo>
                    <a:pt x="0" y="227"/>
                    <a:pt x="191" y="417"/>
                    <a:pt x="346" y="584"/>
                  </a:cubicBezTo>
                  <a:cubicBezTo>
                    <a:pt x="834" y="1120"/>
                    <a:pt x="1084" y="1834"/>
                    <a:pt x="1536" y="2406"/>
                  </a:cubicBezTo>
                  <a:cubicBezTo>
                    <a:pt x="2001" y="3013"/>
                    <a:pt x="2655" y="3442"/>
                    <a:pt x="3394" y="3644"/>
                  </a:cubicBezTo>
                  <a:cubicBezTo>
                    <a:pt x="2751" y="2096"/>
                    <a:pt x="1608" y="584"/>
                    <a:pt x="4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730975" y="4324175"/>
              <a:ext cx="98250" cy="99175"/>
            </a:xfrm>
            <a:custGeom>
              <a:avLst/>
              <a:gdLst/>
              <a:ahLst/>
              <a:cxnLst/>
              <a:rect l="l" t="t" r="r" b="b"/>
              <a:pathLst>
                <a:path w="3930" h="3967" extrusionOk="0">
                  <a:moveTo>
                    <a:pt x="1" y="0"/>
                  </a:moveTo>
                  <a:lnTo>
                    <a:pt x="1" y="0"/>
                  </a:lnTo>
                  <a:cubicBezTo>
                    <a:pt x="549" y="1417"/>
                    <a:pt x="1715" y="2489"/>
                    <a:pt x="2835" y="3501"/>
                  </a:cubicBezTo>
                  <a:cubicBezTo>
                    <a:pt x="3079" y="3726"/>
                    <a:pt x="3395" y="3967"/>
                    <a:pt x="3718" y="3967"/>
                  </a:cubicBezTo>
                  <a:cubicBezTo>
                    <a:pt x="3789" y="3967"/>
                    <a:pt x="3860" y="3955"/>
                    <a:pt x="3930" y="3929"/>
                  </a:cubicBezTo>
                  <a:cubicBezTo>
                    <a:pt x="3049" y="2251"/>
                    <a:pt x="1680" y="88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3"/>
          <p:cNvSpPr/>
          <p:nvPr/>
        </p:nvSpPr>
        <p:spPr>
          <a:xfrm rot="-2540834">
            <a:off x="-518845" y="4125478"/>
            <a:ext cx="3682993" cy="1894599"/>
          </a:xfrm>
          <a:custGeom>
            <a:avLst/>
            <a:gdLst/>
            <a:ahLst/>
            <a:cxnLst/>
            <a:rect l="l" t="t" r="r" b="b"/>
            <a:pathLst>
              <a:path w="49936" h="25688" extrusionOk="0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3"/>
          <p:cNvGrpSpPr/>
          <p:nvPr/>
        </p:nvGrpSpPr>
        <p:grpSpPr>
          <a:xfrm rot="3450807">
            <a:off x="-42016" y="2544063"/>
            <a:ext cx="1380550" cy="3255999"/>
            <a:chOff x="6152550" y="3804050"/>
            <a:chExt cx="386075" cy="910550"/>
          </a:xfrm>
        </p:grpSpPr>
        <p:sp>
          <p:nvSpPr>
            <p:cNvPr id="348" name="Google Shape;348;p3"/>
            <p:cNvSpPr/>
            <p:nvPr/>
          </p:nvSpPr>
          <p:spPr>
            <a:xfrm>
              <a:off x="6152550" y="3804050"/>
              <a:ext cx="386075" cy="847575"/>
            </a:xfrm>
            <a:custGeom>
              <a:avLst/>
              <a:gdLst/>
              <a:ahLst/>
              <a:cxnLst/>
              <a:rect l="l" t="t" r="r" b="b"/>
              <a:pathLst>
                <a:path w="15443" h="33903" extrusionOk="0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6152550" y="3811600"/>
              <a:ext cx="282800" cy="838825"/>
            </a:xfrm>
            <a:custGeom>
              <a:avLst/>
              <a:gdLst/>
              <a:ahLst/>
              <a:cxnLst/>
              <a:rect l="l" t="t" r="r" b="b"/>
              <a:pathLst>
                <a:path w="11312" h="33553" extrusionOk="0">
                  <a:moveTo>
                    <a:pt x="2060" y="1"/>
                  </a:moveTo>
                  <a:cubicBezTo>
                    <a:pt x="1155" y="584"/>
                    <a:pt x="95" y="1704"/>
                    <a:pt x="143" y="4406"/>
                  </a:cubicBezTo>
                  <a:cubicBezTo>
                    <a:pt x="1179" y="5025"/>
                    <a:pt x="2572" y="5835"/>
                    <a:pt x="2572" y="5835"/>
                  </a:cubicBezTo>
                  <a:lnTo>
                    <a:pt x="215" y="5478"/>
                  </a:lnTo>
                  <a:lnTo>
                    <a:pt x="215" y="5478"/>
                  </a:lnTo>
                  <a:cubicBezTo>
                    <a:pt x="226" y="5633"/>
                    <a:pt x="250" y="5799"/>
                    <a:pt x="274" y="5966"/>
                  </a:cubicBezTo>
                  <a:cubicBezTo>
                    <a:pt x="917" y="10455"/>
                    <a:pt x="0" y="12205"/>
                    <a:pt x="357" y="18670"/>
                  </a:cubicBezTo>
                  <a:lnTo>
                    <a:pt x="4644" y="18670"/>
                  </a:lnTo>
                  <a:lnTo>
                    <a:pt x="596" y="20706"/>
                  </a:lnTo>
                  <a:cubicBezTo>
                    <a:pt x="1429" y="25171"/>
                    <a:pt x="3977" y="25552"/>
                    <a:pt x="5596" y="29278"/>
                  </a:cubicBezTo>
                  <a:cubicBezTo>
                    <a:pt x="5858" y="29886"/>
                    <a:pt x="6203" y="30457"/>
                    <a:pt x="6632" y="30981"/>
                  </a:cubicBezTo>
                  <a:lnTo>
                    <a:pt x="8132" y="30433"/>
                  </a:lnTo>
                  <a:lnTo>
                    <a:pt x="7037" y="31445"/>
                  </a:lnTo>
                  <a:cubicBezTo>
                    <a:pt x="8561" y="32993"/>
                    <a:pt x="10442" y="33434"/>
                    <a:pt x="11311" y="33553"/>
                  </a:cubicBezTo>
                  <a:cubicBezTo>
                    <a:pt x="6299" y="11562"/>
                    <a:pt x="2727" y="1739"/>
                    <a:pt x="2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6216475" y="3841875"/>
              <a:ext cx="244475" cy="872725"/>
            </a:xfrm>
            <a:custGeom>
              <a:avLst/>
              <a:gdLst/>
              <a:ahLst/>
              <a:cxnLst/>
              <a:rect l="l" t="t" r="r" b="b"/>
              <a:pathLst>
                <a:path w="9779" h="34909" extrusionOk="0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3"/>
          <p:cNvSpPr txBox="1">
            <a:spLocks noGrp="1"/>
          </p:cNvSpPr>
          <p:nvPr>
            <p:ph type="title"/>
          </p:nvPr>
        </p:nvSpPr>
        <p:spPr>
          <a:xfrm>
            <a:off x="2020450" y="2332025"/>
            <a:ext cx="510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2" name="Google Shape;352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"/>
          <p:cNvSpPr txBox="1">
            <a:spLocks noGrp="1"/>
          </p:cNvSpPr>
          <p:nvPr>
            <p:ph type="title" idx="2" hasCustomPrompt="1"/>
          </p:nvPr>
        </p:nvSpPr>
        <p:spPr>
          <a:xfrm>
            <a:off x="3903525" y="1337825"/>
            <a:ext cx="13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354" name="Google Shape;354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450974" y="-159810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738026" y="-1188532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000376" y="256939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-1518675">
            <a:off x="-1049136" y="2179619"/>
            <a:ext cx="3852000" cy="3445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"/>
          <p:cNvSpPr/>
          <p:nvPr/>
        </p:nvSpPr>
        <p:spPr>
          <a:xfrm rot="-9434754">
            <a:off x="-463511" y="-444528"/>
            <a:ext cx="1572134" cy="1584859"/>
          </a:xfrm>
          <a:custGeom>
            <a:avLst/>
            <a:gdLst/>
            <a:ahLst/>
            <a:cxnLst/>
            <a:rect l="l" t="t" r="r" b="b"/>
            <a:pathLst>
              <a:path w="48002" h="40452" extrusionOk="0">
                <a:moveTo>
                  <a:pt x="28396" y="0"/>
                </a:moveTo>
                <a:cubicBezTo>
                  <a:pt x="25181" y="0"/>
                  <a:pt x="21974" y="788"/>
                  <a:pt x="19314" y="2519"/>
                </a:cubicBezTo>
                <a:cubicBezTo>
                  <a:pt x="15778" y="4821"/>
                  <a:pt x="13277" y="8924"/>
                  <a:pt x="13510" y="13194"/>
                </a:cubicBezTo>
                <a:cubicBezTo>
                  <a:pt x="13677" y="15762"/>
                  <a:pt x="14778" y="18331"/>
                  <a:pt x="14277" y="20866"/>
                </a:cubicBezTo>
                <a:cubicBezTo>
                  <a:pt x="13844" y="22934"/>
                  <a:pt x="12343" y="24702"/>
                  <a:pt x="10608" y="25936"/>
                </a:cubicBezTo>
                <a:cubicBezTo>
                  <a:pt x="8840" y="27170"/>
                  <a:pt x="6839" y="27937"/>
                  <a:pt x="4837" y="28771"/>
                </a:cubicBezTo>
                <a:cubicBezTo>
                  <a:pt x="3937" y="29172"/>
                  <a:pt x="2969" y="29572"/>
                  <a:pt x="2269" y="30272"/>
                </a:cubicBezTo>
                <a:cubicBezTo>
                  <a:pt x="0" y="32441"/>
                  <a:pt x="1435" y="35943"/>
                  <a:pt x="3503" y="37678"/>
                </a:cubicBezTo>
                <a:cubicBezTo>
                  <a:pt x="4937" y="38712"/>
                  <a:pt x="6705" y="39246"/>
                  <a:pt x="8473" y="39612"/>
                </a:cubicBezTo>
                <a:cubicBezTo>
                  <a:pt x="11073" y="40175"/>
                  <a:pt x="13732" y="40452"/>
                  <a:pt x="16392" y="40452"/>
                </a:cubicBezTo>
                <a:cubicBezTo>
                  <a:pt x="23354" y="40452"/>
                  <a:pt x="30322" y="38554"/>
                  <a:pt x="36260" y="34909"/>
                </a:cubicBezTo>
                <a:cubicBezTo>
                  <a:pt x="39328" y="33041"/>
                  <a:pt x="42097" y="30739"/>
                  <a:pt x="44199" y="27871"/>
                </a:cubicBezTo>
                <a:cubicBezTo>
                  <a:pt x="46334" y="25035"/>
                  <a:pt x="47701" y="21566"/>
                  <a:pt x="47835" y="18030"/>
                </a:cubicBezTo>
                <a:cubicBezTo>
                  <a:pt x="48001" y="13627"/>
                  <a:pt x="46167" y="9257"/>
                  <a:pt x="43098" y="6089"/>
                </a:cubicBezTo>
                <a:cubicBezTo>
                  <a:pt x="40062" y="2920"/>
                  <a:pt x="35893" y="918"/>
                  <a:pt x="31556" y="251"/>
                </a:cubicBezTo>
                <a:cubicBezTo>
                  <a:pt x="30515" y="86"/>
                  <a:pt x="29455" y="0"/>
                  <a:pt x="283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4"/>
          <p:cNvSpPr txBox="1">
            <a:spLocks noGrp="1"/>
          </p:cNvSpPr>
          <p:nvPr>
            <p:ph type="body" idx="1"/>
          </p:nvPr>
        </p:nvSpPr>
        <p:spPr>
          <a:xfrm>
            <a:off x="720000" y="1335975"/>
            <a:ext cx="7704000" cy="32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61" name="Google Shape;361;p4"/>
          <p:cNvGrpSpPr/>
          <p:nvPr/>
        </p:nvGrpSpPr>
        <p:grpSpPr>
          <a:xfrm rot="-1262251" flipH="1">
            <a:off x="8360754" y="4098368"/>
            <a:ext cx="1045011" cy="1839257"/>
            <a:chOff x="4836950" y="647600"/>
            <a:chExt cx="1044950" cy="1839150"/>
          </a:xfrm>
        </p:grpSpPr>
        <p:sp>
          <p:nvSpPr>
            <p:cNvPr id="362" name="Google Shape;362;p4"/>
            <p:cNvSpPr/>
            <p:nvPr/>
          </p:nvSpPr>
          <p:spPr>
            <a:xfrm>
              <a:off x="5305625" y="1783375"/>
              <a:ext cx="459525" cy="703375"/>
            </a:xfrm>
            <a:custGeom>
              <a:avLst/>
              <a:gdLst/>
              <a:ahLst/>
              <a:cxnLst/>
              <a:rect l="l" t="t" r="r" b="b"/>
              <a:pathLst>
                <a:path w="18381" h="28135" extrusionOk="0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4836950" y="1473175"/>
              <a:ext cx="587275" cy="975300"/>
            </a:xfrm>
            <a:custGeom>
              <a:avLst/>
              <a:gdLst/>
              <a:ahLst/>
              <a:cxnLst/>
              <a:rect l="l" t="t" r="r" b="b"/>
              <a:pathLst>
                <a:path w="23491" h="39012" extrusionOk="0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5288125" y="1393950"/>
              <a:ext cx="216000" cy="1090800"/>
            </a:xfrm>
            <a:custGeom>
              <a:avLst/>
              <a:gdLst/>
              <a:ahLst/>
              <a:cxnLst/>
              <a:rect l="l" t="t" r="r" b="b"/>
              <a:pathLst>
                <a:path w="8640" h="43632" fill="none" extrusionOk="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5229750" y="1151275"/>
              <a:ext cx="226850" cy="1333475"/>
            </a:xfrm>
            <a:custGeom>
              <a:avLst/>
              <a:gdLst/>
              <a:ahLst/>
              <a:cxnLst/>
              <a:rect l="l" t="t" r="r" b="b"/>
              <a:pathLst>
                <a:path w="9074" h="53339" fill="none" extrusionOk="0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5412375" y="647600"/>
              <a:ext cx="469525" cy="538750"/>
            </a:xfrm>
            <a:custGeom>
              <a:avLst/>
              <a:gdLst/>
              <a:ahLst/>
              <a:cxnLst/>
              <a:rect l="l" t="t" r="r" b="b"/>
              <a:pathLst>
                <a:path w="18781" h="21550" extrusionOk="0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5557250" y="727025"/>
              <a:ext cx="316300" cy="187225"/>
            </a:xfrm>
            <a:custGeom>
              <a:avLst/>
              <a:gdLst/>
              <a:ahLst/>
              <a:cxnLst/>
              <a:rect l="l" t="t" r="r" b="b"/>
              <a:pathLst>
                <a:path w="12652" h="7489" extrusionOk="0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5414025" y="688225"/>
              <a:ext cx="257725" cy="498550"/>
            </a:xfrm>
            <a:custGeom>
              <a:avLst/>
              <a:gdLst/>
              <a:ahLst/>
              <a:cxnLst/>
              <a:rect l="l" t="t" r="r" b="b"/>
              <a:pathLst>
                <a:path w="10309" h="19942" extrusionOk="0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5406525" y="868575"/>
              <a:ext cx="475375" cy="318200"/>
            </a:xfrm>
            <a:custGeom>
              <a:avLst/>
              <a:gdLst/>
              <a:ahLst/>
              <a:cxnLst/>
              <a:rect l="l" t="t" r="r" b="b"/>
              <a:pathLst>
                <a:path w="19015" h="12728" extrusionOk="0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4892825" y="896250"/>
              <a:ext cx="427825" cy="521825"/>
            </a:xfrm>
            <a:custGeom>
              <a:avLst/>
              <a:gdLst/>
              <a:ahLst/>
              <a:cxnLst/>
              <a:rect l="l" t="t" r="r" b="b"/>
              <a:pathLst>
                <a:path w="17113" h="20873" extrusionOk="0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892825" y="981825"/>
              <a:ext cx="291875" cy="172400"/>
            </a:xfrm>
            <a:custGeom>
              <a:avLst/>
              <a:gdLst/>
              <a:ahLst/>
              <a:cxnLst/>
              <a:rect l="l" t="t" r="r" b="b"/>
              <a:pathLst>
                <a:path w="11675" h="6896" extrusionOk="0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5087125" y="919125"/>
              <a:ext cx="235200" cy="498100"/>
            </a:xfrm>
            <a:custGeom>
              <a:avLst/>
              <a:gdLst/>
              <a:ahLst/>
              <a:cxnLst/>
              <a:rect l="l" t="t" r="r" b="b"/>
              <a:pathLst>
                <a:path w="9408" h="19924" extrusionOk="0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4892000" y="1124575"/>
              <a:ext cx="434500" cy="295100"/>
            </a:xfrm>
            <a:custGeom>
              <a:avLst/>
              <a:gdLst/>
              <a:ahLst/>
              <a:cxnLst/>
              <a:rect l="l" t="t" r="r" b="b"/>
              <a:pathLst>
                <a:path w="17380" h="11804" extrusionOk="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4"/>
          <p:cNvGrpSpPr/>
          <p:nvPr/>
        </p:nvGrpSpPr>
        <p:grpSpPr>
          <a:xfrm rot="-6296729">
            <a:off x="7657416" y="-508700"/>
            <a:ext cx="1449226" cy="1567043"/>
            <a:chOff x="1415350" y="3883125"/>
            <a:chExt cx="464350" cy="502100"/>
          </a:xfrm>
        </p:grpSpPr>
        <p:sp>
          <p:nvSpPr>
            <p:cNvPr id="375" name="Google Shape;375;p4"/>
            <p:cNvSpPr/>
            <p:nvPr/>
          </p:nvSpPr>
          <p:spPr>
            <a:xfrm>
              <a:off x="1561800" y="3883125"/>
              <a:ext cx="75925" cy="145800"/>
            </a:xfrm>
            <a:custGeom>
              <a:avLst/>
              <a:gdLst/>
              <a:ahLst/>
              <a:cxnLst/>
              <a:rect l="l" t="t" r="r" b="b"/>
              <a:pathLst>
                <a:path w="3037" h="5832" extrusionOk="0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1634125" y="3914000"/>
              <a:ext cx="82800" cy="131600"/>
            </a:xfrm>
            <a:custGeom>
              <a:avLst/>
              <a:gdLst/>
              <a:ahLst/>
              <a:cxnLst/>
              <a:rect l="l" t="t" r="r" b="b"/>
              <a:pathLst>
                <a:path w="3312" h="5264" extrusionOk="0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1647225" y="3975475"/>
              <a:ext cx="132175" cy="126975"/>
            </a:xfrm>
            <a:custGeom>
              <a:avLst/>
              <a:gdLst/>
              <a:ahLst/>
              <a:cxnLst/>
              <a:rect l="l" t="t" r="r" b="b"/>
              <a:pathLst>
                <a:path w="5287" h="5079" extrusionOk="0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1660600" y="4038775"/>
              <a:ext cx="201550" cy="108025"/>
            </a:xfrm>
            <a:custGeom>
              <a:avLst/>
              <a:gdLst/>
              <a:ahLst/>
              <a:cxnLst/>
              <a:rect l="l" t="t" r="r" b="b"/>
              <a:pathLst>
                <a:path w="8062" h="4321" extrusionOk="0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1676675" y="4148775"/>
              <a:ext cx="203025" cy="65600"/>
            </a:xfrm>
            <a:custGeom>
              <a:avLst/>
              <a:gdLst/>
              <a:ahLst/>
              <a:cxnLst/>
              <a:rect l="l" t="t" r="r" b="b"/>
              <a:pathLst>
                <a:path w="8121" h="2624" extrusionOk="0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1683525" y="4228025"/>
              <a:ext cx="130550" cy="74725"/>
            </a:xfrm>
            <a:custGeom>
              <a:avLst/>
              <a:gdLst/>
              <a:ahLst/>
              <a:cxnLst/>
              <a:rect l="l" t="t" r="r" b="b"/>
              <a:pathLst>
                <a:path w="5222" h="298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1482000" y="3956225"/>
              <a:ext cx="131900" cy="94125"/>
            </a:xfrm>
            <a:custGeom>
              <a:avLst/>
              <a:gdLst/>
              <a:ahLst/>
              <a:cxnLst/>
              <a:rect l="l" t="t" r="r" b="b"/>
              <a:pathLst>
                <a:path w="5276" h="3765" extrusionOk="0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1448075" y="4030475"/>
              <a:ext cx="178325" cy="73500"/>
            </a:xfrm>
            <a:custGeom>
              <a:avLst/>
              <a:gdLst/>
              <a:ahLst/>
              <a:cxnLst/>
              <a:rect l="l" t="t" r="r" b="b"/>
              <a:pathLst>
                <a:path w="7133" h="2940" extrusionOk="0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1415350" y="4113200"/>
              <a:ext cx="225950" cy="72950"/>
            </a:xfrm>
            <a:custGeom>
              <a:avLst/>
              <a:gdLst/>
              <a:ahLst/>
              <a:cxnLst/>
              <a:rect l="l" t="t" r="r" b="b"/>
              <a:pathLst>
                <a:path w="9038" h="2918" extrusionOk="0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1469175" y="4181900"/>
              <a:ext cx="173000" cy="96650"/>
            </a:xfrm>
            <a:custGeom>
              <a:avLst/>
              <a:gdLst/>
              <a:ahLst/>
              <a:cxnLst/>
              <a:rect l="l" t="t" r="r" b="b"/>
              <a:pathLst>
                <a:path w="6920" h="3866" extrusionOk="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1573700" y="4225650"/>
              <a:ext cx="88125" cy="115500"/>
            </a:xfrm>
            <a:custGeom>
              <a:avLst/>
              <a:gdLst/>
              <a:ahLst/>
              <a:cxnLst/>
              <a:rect l="l" t="t" r="r" b="b"/>
              <a:pathLst>
                <a:path w="3525" h="4620" extrusionOk="0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484100" y="3937375"/>
              <a:ext cx="322100" cy="447850"/>
            </a:xfrm>
            <a:custGeom>
              <a:avLst/>
              <a:gdLst/>
              <a:ahLst/>
              <a:cxnLst/>
              <a:rect l="l" t="t" r="r" b="b"/>
              <a:pathLst>
                <a:path w="12884" h="17914" extrusionOk="0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4"/>
          <p:cNvGrpSpPr/>
          <p:nvPr/>
        </p:nvGrpSpPr>
        <p:grpSpPr>
          <a:xfrm rot="-8220563" flipH="1">
            <a:off x="8782148" y="-799886"/>
            <a:ext cx="939578" cy="2149414"/>
            <a:chOff x="5067575" y="3176425"/>
            <a:chExt cx="473000" cy="1081975"/>
          </a:xfrm>
        </p:grpSpPr>
        <p:sp>
          <p:nvSpPr>
            <p:cNvPr id="388" name="Google Shape;388;p4"/>
            <p:cNvSpPr/>
            <p:nvPr/>
          </p:nvSpPr>
          <p:spPr>
            <a:xfrm>
              <a:off x="5067875" y="3176425"/>
              <a:ext cx="472700" cy="964425"/>
            </a:xfrm>
            <a:custGeom>
              <a:avLst/>
              <a:gdLst/>
              <a:ahLst/>
              <a:cxnLst/>
              <a:rect l="l" t="t" r="r" b="b"/>
              <a:pathLst>
                <a:path w="18908" h="38577" extrusionOk="0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5067575" y="3176425"/>
              <a:ext cx="403350" cy="964425"/>
            </a:xfrm>
            <a:custGeom>
              <a:avLst/>
              <a:gdLst/>
              <a:ahLst/>
              <a:cxnLst/>
              <a:rect l="l" t="t" r="r" b="b"/>
              <a:pathLst>
                <a:path w="16134" h="38577" extrusionOk="0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5249150" y="3221450"/>
              <a:ext cx="178150" cy="1036950"/>
            </a:xfrm>
            <a:custGeom>
              <a:avLst/>
              <a:gdLst/>
              <a:ahLst/>
              <a:cxnLst/>
              <a:rect l="l" t="t" r="r" b="b"/>
              <a:pathLst>
                <a:path w="7126" h="41478" extrusionOk="0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5111350" y="3176425"/>
              <a:ext cx="404525" cy="893625"/>
            </a:xfrm>
            <a:custGeom>
              <a:avLst/>
              <a:gdLst/>
              <a:ahLst/>
              <a:cxnLst/>
              <a:rect l="l" t="t" r="r" b="b"/>
              <a:pathLst>
                <a:path w="16181" h="35745" extrusionOk="0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2" name="Google Shape;392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-1380746" y="-97338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6965654" y="-247433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1802387">
            <a:off x="7302954" y="3362442"/>
            <a:ext cx="3071170" cy="2747418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"/>
          <p:cNvSpPr txBox="1">
            <a:spLocks noGrp="1"/>
          </p:cNvSpPr>
          <p:nvPr>
            <p:ph type="subTitle" idx="1"/>
          </p:nvPr>
        </p:nvSpPr>
        <p:spPr>
          <a:xfrm>
            <a:off x="2020447" y="3087225"/>
            <a:ext cx="2178000" cy="8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5"/>
          <p:cNvSpPr txBox="1">
            <a:spLocks noGrp="1"/>
          </p:cNvSpPr>
          <p:nvPr>
            <p:ph type="subTitle" idx="2"/>
          </p:nvPr>
        </p:nvSpPr>
        <p:spPr>
          <a:xfrm>
            <a:off x="5924447" y="3087225"/>
            <a:ext cx="2178000" cy="8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5"/>
          <p:cNvSpPr txBox="1">
            <a:spLocks noGrp="1"/>
          </p:cNvSpPr>
          <p:nvPr>
            <p:ph type="subTitle" idx="3"/>
          </p:nvPr>
        </p:nvSpPr>
        <p:spPr>
          <a:xfrm>
            <a:off x="2020447" y="2473200"/>
            <a:ext cx="2178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p5"/>
          <p:cNvSpPr txBox="1">
            <a:spLocks noGrp="1"/>
          </p:cNvSpPr>
          <p:nvPr>
            <p:ph type="subTitle" idx="4"/>
          </p:nvPr>
        </p:nvSpPr>
        <p:spPr>
          <a:xfrm>
            <a:off x="5924447" y="2473200"/>
            <a:ext cx="2178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138916" flipH="1">
            <a:off x="-680800" y="-97103"/>
            <a:ext cx="1870257" cy="1846921"/>
            <a:chOff x="4045425" y="3839900"/>
            <a:chExt cx="559025" cy="552050"/>
          </a:xfrm>
        </p:grpSpPr>
        <p:sp>
          <p:nvSpPr>
            <p:cNvPr id="402" name="Google Shape;402;p5"/>
            <p:cNvSpPr/>
            <p:nvPr/>
          </p:nvSpPr>
          <p:spPr>
            <a:xfrm>
              <a:off x="4302300" y="3839900"/>
              <a:ext cx="67900" cy="274150"/>
            </a:xfrm>
            <a:custGeom>
              <a:avLst/>
              <a:gdLst/>
              <a:ahLst/>
              <a:cxnLst/>
              <a:rect l="l" t="t" r="r" b="b"/>
              <a:pathLst>
                <a:path w="2716" h="10966" extrusionOk="0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142475" y="3927100"/>
              <a:ext cx="196475" cy="194400"/>
            </a:xfrm>
            <a:custGeom>
              <a:avLst/>
              <a:gdLst/>
              <a:ahLst/>
              <a:cxnLst/>
              <a:rect l="l" t="t" r="r" b="b"/>
              <a:pathLst>
                <a:path w="7859" h="7776" extrusionOk="0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360050" y="3883050"/>
              <a:ext cx="113450" cy="228325"/>
            </a:xfrm>
            <a:custGeom>
              <a:avLst/>
              <a:gdLst/>
              <a:ahLst/>
              <a:cxnLst/>
              <a:rect l="l" t="t" r="r" b="b"/>
              <a:pathLst>
                <a:path w="4538" h="9133" extrusionOk="0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362450" y="4017875"/>
              <a:ext cx="235150" cy="128325"/>
            </a:xfrm>
            <a:custGeom>
              <a:avLst/>
              <a:gdLst/>
              <a:ahLst/>
              <a:cxnLst/>
              <a:rect l="l" t="t" r="r" b="b"/>
              <a:pathLst>
                <a:path w="9406" h="5133" extrusionOk="0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4366000" y="4165700"/>
              <a:ext cx="238450" cy="53125"/>
            </a:xfrm>
            <a:custGeom>
              <a:avLst/>
              <a:gdLst/>
              <a:ahLst/>
              <a:cxnLst/>
              <a:rect l="l" t="t" r="r" b="b"/>
              <a:pathLst>
                <a:path w="9538" h="2125" extrusionOk="0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360050" y="4217900"/>
              <a:ext cx="183375" cy="94975"/>
            </a:xfrm>
            <a:custGeom>
              <a:avLst/>
              <a:gdLst/>
              <a:ahLst/>
              <a:cxnLst/>
              <a:rect l="l" t="t" r="r" b="b"/>
              <a:pathLst>
                <a:path w="7335" h="3799" extrusionOk="0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045425" y="4084900"/>
              <a:ext cx="293525" cy="61250"/>
            </a:xfrm>
            <a:custGeom>
              <a:avLst/>
              <a:gdLst/>
              <a:ahLst/>
              <a:cxnLst/>
              <a:rect l="l" t="t" r="r" b="b"/>
              <a:pathLst>
                <a:path w="11741" h="2450" extrusionOk="0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068950" y="4163625"/>
              <a:ext cx="261075" cy="57450"/>
            </a:xfrm>
            <a:custGeom>
              <a:avLst/>
              <a:gdLst/>
              <a:ahLst/>
              <a:cxnLst/>
              <a:rect l="l" t="t" r="r" b="b"/>
              <a:pathLst>
                <a:path w="10443" h="2298" extrusionOk="0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4152900" y="4210775"/>
              <a:ext cx="175625" cy="118175"/>
            </a:xfrm>
            <a:custGeom>
              <a:avLst/>
              <a:gdLst/>
              <a:ahLst/>
              <a:cxnLst/>
              <a:rect l="l" t="t" r="r" b="b"/>
              <a:pathLst>
                <a:path w="7025" h="4727" extrusionOk="0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4177000" y="3962400"/>
              <a:ext cx="329100" cy="429550"/>
            </a:xfrm>
            <a:custGeom>
              <a:avLst/>
              <a:gdLst/>
              <a:ahLst/>
              <a:cxnLst/>
              <a:rect l="l" t="t" r="r" b="b"/>
              <a:pathLst>
                <a:path w="13164" h="17182" extrusionOk="0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5"/>
          <p:cNvGrpSpPr/>
          <p:nvPr/>
        </p:nvGrpSpPr>
        <p:grpSpPr>
          <a:xfrm rot="7291453">
            <a:off x="363914" y="-572117"/>
            <a:ext cx="803593" cy="1838199"/>
            <a:chOff x="5067575" y="3176425"/>
            <a:chExt cx="473000" cy="1081975"/>
          </a:xfrm>
        </p:grpSpPr>
        <p:sp>
          <p:nvSpPr>
            <p:cNvPr id="413" name="Google Shape;413;p5"/>
            <p:cNvSpPr/>
            <p:nvPr/>
          </p:nvSpPr>
          <p:spPr>
            <a:xfrm>
              <a:off x="5067875" y="3176425"/>
              <a:ext cx="472700" cy="964425"/>
            </a:xfrm>
            <a:custGeom>
              <a:avLst/>
              <a:gdLst/>
              <a:ahLst/>
              <a:cxnLst/>
              <a:rect l="l" t="t" r="r" b="b"/>
              <a:pathLst>
                <a:path w="18908" h="38577" extrusionOk="0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5067575" y="3176425"/>
              <a:ext cx="403350" cy="964425"/>
            </a:xfrm>
            <a:custGeom>
              <a:avLst/>
              <a:gdLst/>
              <a:ahLst/>
              <a:cxnLst/>
              <a:rect l="l" t="t" r="r" b="b"/>
              <a:pathLst>
                <a:path w="16134" h="38577" extrusionOk="0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5249150" y="3221450"/>
              <a:ext cx="178150" cy="1036950"/>
            </a:xfrm>
            <a:custGeom>
              <a:avLst/>
              <a:gdLst/>
              <a:ahLst/>
              <a:cxnLst/>
              <a:rect l="l" t="t" r="r" b="b"/>
              <a:pathLst>
                <a:path w="7126" h="41478" extrusionOk="0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5111350" y="3176425"/>
              <a:ext cx="404525" cy="893625"/>
            </a:xfrm>
            <a:custGeom>
              <a:avLst/>
              <a:gdLst/>
              <a:ahLst/>
              <a:cxnLst/>
              <a:rect l="l" t="t" r="r" b="b"/>
              <a:pathLst>
                <a:path w="16181" h="35745" extrusionOk="0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5"/>
          <p:cNvGrpSpPr/>
          <p:nvPr/>
        </p:nvGrpSpPr>
        <p:grpSpPr>
          <a:xfrm rot="-8939404" flipH="1">
            <a:off x="8094940" y="-535618"/>
            <a:ext cx="1160605" cy="1843547"/>
            <a:chOff x="4836950" y="647600"/>
            <a:chExt cx="1160575" cy="1843500"/>
          </a:xfrm>
        </p:grpSpPr>
        <p:sp>
          <p:nvSpPr>
            <p:cNvPr id="418" name="Google Shape;418;p5"/>
            <p:cNvSpPr/>
            <p:nvPr/>
          </p:nvSpPr>
          <p:spPr>
            <a:xfrm>
              <a:off x="5305625" y="1783375"/>
              <a:ext cx="459525" cy="703375"/>
            </a:xfrm>
            <a:custGeom>
              <a:avLst/>
              <a:gdLst/>
              <a:ahLst/>
              <a:cxnLst/>
              <a:rect l="l" t="t" r="r" b="b"/>
              <a:pathLst>
                <a:path w="18381" h="28135" extrusionOk="0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4836950" y="1473175"/>
              <a:ext cx="587275" cy="975300"/>
            </a:xfrm>
            <a:custGeom>
              <a:avLst/>
              <a:gdLst/>
              <a:ahLst/>
              <a:cxnLst/>
              <a:rect l="l" t="t" r="r" b="b"/>
              <a:pathLst>
                <a:path w="23491" h="39012" extrusionOk="0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5288125" y="1393950"/>
              <a:ext cx="216000" cy="1090800"/>
            </a:xfrm>
            <a:custGeom>
              <a:avLst/>
              <a:gdLst/>
              <a:ahLst/>
              <a:cxnLst/>
              <a:rect l="l" t="t" r="r" b="b"/>
              <a:pathLst>
                <a:path w="8640" h="43632" fill="none" extrusionOk="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5229750" y="1151275"/>
              <a:ext cx="226850" cy="1333475"/>
            </a:xfrm>
            <a:custGeom>
              <a:avLst/>
              <a:gdLst/>
              <a:ahLst/>
              <a:cxnLst/>
              <a:rect l="l" t="t" r="r" b="b"/>
              <a:pathLst>
                <a:path w="9074" h="53339" fill="none" extrusionOk="0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5174700" y="1917650"/>
              <a:ext cx="239350" cy="567100"/>
            </a:xfrm>
            <a:custGeom>
              <a:avLst/>
              <a:gdLst/>
              <a:ahLst/>
              <a:cxnLst/>
              <a:rect l="l" t="t" r="r" b="b"/>
              <a:pathLst>
                <a:path w="9574" h="22684" fill="none" extrusionOk="0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5352325" y="1633275"/>
              <a:ext cx="252700" cy="844800"/>
            </a:xfrm>
            <a:custGeom>
              <a:avLst/>
              <a:gdLst/>
              <a:ahLst/>
              <a:cxnLst/>
              <a:rect l="l" t="t" r="r" b="b"/>
              <a:pathLst>
                <a:path w="10108" h="33792" fill="none" extrusionOk="0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5412375" y="647600"/>
              <a:ext cx="469525" cy="538750"/>
            </a:xfrm>
            <a:custGeom>
              <a:avLst/>
              <a:gdLst/>
              <a:ahLst/>
              <a:cxnLst/>
              <a:rect l="l" t="t" r="r" b="b"/>
              <a:pathLst>
                <a:path w="18781" h="21550" extrusionOk="0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5557250" y="727025"/>
              <a:ext cx="316300" cy="187225"/>
            </a:xfrm>
            <a:custGeom>
              <a:avLst/>
              <a:gdLst/>
              <a:ahLst/>
              <a:cxnLst/>
              <a:rect l="l" t="t" r="r" b="b"/>
              <a:pathLst>
                <a:path w="12652" h="7489" extrusionOk="0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5414025" y="688225"/>
              <a:ext cx="257725" cy="498550"/>
            </a:xfrm>
            <a:custGeom>
              <a:avLst/>
              <a:gdLst/>
              <a:ahLst/>
              <a:cxnLst/>
              <a:rect l="l" t="t" r="r" b="b"/>
              <a:pathLst>
                <a:path w="10309" h="19942" extrusionOk="0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5406525" y="868575"/>
              <a:ext cx="475375" cy="318200"/>
            </a:xfrm>
            <a:custGeom>
              <a:avLst/>
              <a:gdLst/>
              <a:ahLst/>
              <a:cxnLst/>
              <a:rect l="l" t="t" r="r" b="b"/>
              <a:pathLst>
                <a:path w="19015" h="12728" extrusionOk="0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5576650" y="1298500"/>
              <a:ext cx="395300" cy="378900"/>
            </a:xfrm>
            <a:custGeom>
              <a:avLst/>
              <a:gdLst/>
              <a:ahLst/>
              <a:cxnLst/>
              <a:rect l="l" t="t" r="r" b="b"/>
              <a:pathLst>
                <a:path w="15812" h="15156" extrusionOk="0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5726650" y="1395825"/>
              <a:ext cx="270875" cy="100425"/>
            </a:xfrm>
            <a:custGeom>
              <a:avLst/>
              <a:gdLst/>
              <a:ahLst/>
              <a:cxnLst/>
              <a:rect l="l" t="t" r="r" b="b"/>
              <a:pathLst>
                <a:path w="10835" h="4017" extrusionOk="0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5575825" y="1300000"/>
              <a:ext cx="218500" cy="378450"/>
            </a:xfrm>
            <a:custGeom>
              <a:avLst/>
              <a:gdLst/>
              <a:ahLst/>
              <a:cxnLst/>
              <a:rect l="l" t="t" r="r" b="b"/>
              <a:pathLst>
                <a:path w="8740" h="15138" extrusionOk="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5575825" y="1473275"/>
              <a:ext cx="396125" cy="204125"/>
            </a:xfrm>
            <a:custGeom>
              <a:avLst/>
              <a:gdLst/>
              <a:ahLst/>
              <a:cxnLst/>
              <a:rect l="l" t="t" r="r" b="b"/>
              <a:pathLst>
                <a:path w="15845" h="8165" extrusionOk="0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4892825" y="896250"/>
              <a:ext cx="427825" cy="521825"/>
            </a:xfrm>
            <a:custGeom>
              <a:avLst/>
              <a:gdLst/>
              <a:ahLst/>
              <a:cxnLst/>
              <a:rect l="l" t="t" r="r" b="b"/>
              <a:pathLst>
                <a:path w="17113" h="20873" extrusionOk="0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4892825" y="981825"/>
              <a:ext cx="291875" cy="172400"/>
            </a:xfrm>
            <a:custGeom>
              <a:avLst/>
              <a:gdLst/>
              <a:ahLst/>
              <a:cxnLst/>
              <a:rect l="l" t="t" r="r" b="b"/>
              <a:pathLst>
                <a:path w="11675" h="6896" extrusionOk="0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5087125" y="919125"/>
              <a:ext cx="235200" cy="498100"/>
            </a:xfrm>
            <a:custGeom>
              <a:avLst/>
              <a:gdLst/>
              <a:ahLst/>
              <a:cxnLst/>
              <a:rect l="l" t="t" r="r" b="b"/>
              <a:pathLst>
                <a:path w="9408" h="19924" extrusionOk="0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4892000" y="1124575"/>
              <a:ext cx="434500" cy="295100"/>
            </a:xfrm>
            <a:custGeom>
              <a:avLst/>
              <a:gdLst/>
              <a:ahLst/>
              <a:cxnLst/>
              <a:rect l="l" t="t" r="r" b="b"/>
              <a:pathLst>
                <a:path w="17380" h="11804" extrusionOk="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4876975" y="1577850"/>
              <a:ext cx="326925" cy="371600"/>
            </a:xfrm>
            <a:custGeom>
              <a:avLst/>
              <a:gdLst/>
              <a:ahLst/>
              <a:cxnLst/>
              <a:rect l="l" t="t" r="r" b="b"/>
              <a:pathLst>
                <a:path w="13077" h="14864" extrusionOk="0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4864475" y="1677350"/>
              <a:ext cx="222850" cy="97025"/>
            </a:xfrm>
            <a:custGeom>
              <a:avLst/>
              <a:gdLst/>
              <a:ahLst/>
              <a:cxnLst/>
              <a:rect l="l" t="t" r="r" b="b"/>
              <a:pathLst>
                <a:path w="8914" h="3881" extrusionOk="0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5024600" y="1581075"/>
              <a:ext cx="179300" cy="371500"/>
            </a:xfrm>
            <a:custGeom>
              <a:avLst/>
              <a:gdLst/>
              <a:ahLst/>
              <a:cxnLst/>
              <a:rect l="l" t="t" r="r" b="b"/>
              <a:pathLst>
                <a:path w="7172" h="14860" extrusionOk="0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4878650" y="1750525"/>
              <a:ext cx="326100" cy="200350"/>
            </a:xfrm>
            <a:custGeom>
              <a:avLst/>
              <a:gdLst/>
              <a:ahLst/>
              <a:cxnLst/>
              <a:rect l="l" t="t" r="r" b="b"/>
              <a:pathLst>
                <a:path w="13044" h="8014" extrusionOk="0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5415500" y="1860950"/>
              <a:ext cx="558950" cy="630150"/>
            </a:xfrm>
            <a:custGeom>
              <a:avLst/>
              <a:gdLst/>
              <a:ahLst/>
              <a:cxnLst/>
              <a:rect l="l" t="t" r="r" b="b"/>
              <a:pathLst>
                <a:path w="22358" h="25206" extrusionOk="0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4846125" y="1958500"/>
              <a:ext cx="582325" cy="527850"/>
            </a:xfrm>
            <a:custGeom>
              <a:avLst/>
              <a:gdLst/>
              <a:ahLst/>
              <a:cxnLst/>
              <a:rect l="l" t="t" r="r" b="b"/>
              <a:pathLst>
                <a:path w="23293" h="21114" extrusionOk="0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2" name="Google Shape;442;p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7887079" y="-1021008"/>
            <a:ext cx="3071170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5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-1418846" y="-1249608"/>
            <a:ext cx="3071170" cy="2747418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47" name="Google Shape;447;p6"/>
          <p:cNvGrpSpPr/>
          <p:nvPr/>
        </p:nvGrpSpPr>
        <p:grpSpPr>
          <a:xfrm rot="-7403685">
            <a:off x="8389376" y="-826620"/>
            <a:ext cx="1449227" cy="1567044"/>
            <a:chOff x="1415350" y="3883125"/>
            <a:chExt cx="464350" cy="502100"/>
          </a:xfrm>
        </p:grpSpPr>
        <p:sp>
          <p:nvSpPr>
            <p:cNvPr id="448" name="Google Shape;448;p6"/>
            <p:cNvSpPr/>
            <p:nvPr/>
          </p:nvSpPr>
          <p:spPr>
            <a:xfrm>
              <a:off x="1561800" y="3883125"/>
              <a:ext cx="75925" cy="145800"/>
            </a:xfrm>
            <a:custGeom>
              <a:avLst/>
              <a:gdLst/>
              <a:ahLst/>
              <a:cxnLst/>
              <a:rect l="l" t="t" r="r" b="b"/>
              <a:pathLst>
                <a:path w="3037" h="5832" extrusionOk="0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1634125" y="3914000"/>
              <a:ext cx="82800" cy="131600"/>
            </a:xfrm>
            <a:custGeom>
              <a:avLst/>
              <a:gdLst/>
              <a:ahLst/>
              <a:cxnLst/>
              <a:rect l="l" t="t" r="r" b="b"/>
              <a:pathLst>
                <a:path w="3312" h="5264" extrusionOk="0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1647225" y="3975475"/>
              <a:ext cx="132175" cy="126975"/>
            </a:xfrm>
            <a:custGeom>
              <a:avLst/>
              <a:gdLst/>
              <a:ahLst/>
              <a:cxnLst/>
              <a:rect l="l" t="t" r="r" b="b"/>
              <a:pathLst>
                <a:path w="5287" h="5079" extrusionOk="0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1660600" y="4038775"/>
              <a:ext cx="201550" cy="108025"/>
            </a:xfrm>
            <a:custGeom>
              <a:avLst/>
              <a:gdLst/>
              <a:ahLst/>
              <a:cxnLst/>
              <a:rect l="l" t="t" r="r" b="b"/>
              <a:pathLst>
                <a:path w="8062" h="4321" extrusionOk="0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1676675" y="4148775"/>
              <a:ext cx="203025" cy="65600"/>
            </a:xfrm>
            <a:custGeom>
              <a:avLst/>
              <a:gdLst/>
              <a:ahLst/>
              <a:cxnLst/>
              <a:rect l="l" t="t" r="r" b="b"/>
              <a:pathLst>
                <a:path w="8121" h="2624" extrusionOk="0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1683525" y="4228025"/>
              <a:ext cx="130550" cy="74725"/>
            </a:xfrm>
            <a:custGeom>
              <a:avLst/>
              <a:gdLst/>
              <a:ahLst/>
              <a:cxnLst/>
              <a:rect l="l" t="t" r="r" b="b"/>
              <a:pathLst>
                <a:path w="5222" h="298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1482000" y="3956225"/>
              <a:ext cx="131900" cy="94125"/>
            </a:xfrm>
            <a:custGeom>
              <a:avLst/>
              <a:gdLst/>
              <a:ahLst/>
              <a:cxnLst/>
              <a:rect l="l" t="t" r="r" b="b"/>
              <a:pathLst>
                <a:path w="5276" h="3765" extrusionOk="0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1448075" y="4030475"/>
              <a:ext cx="178325" cy="73500"/>
            </a:xfrm>
            <a:custGeom>
              <a:avLst/>
              <a:gdLst/>
              <a:ahLst/>
              <a:cxnLst/>
              <a:rect l="l" t="t" r="r" b="b"/>
              <a:pathLst>
                <a:path w="7133" h="2940" extrusionOk="0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1415350" y="4113200"/>
              <a:ext cx="225950" cy="72950"/>
            </a:xfrm>
            <a:custGeom>
              <a:avLst/>
              <a:gdLst/>
              <a:ahLst/>
              <a:cxnLst/>
              <a:rect l="l" t="t" r="r" b="b"/>
              <a:pathLst>
                <a:path w="9038" h="2918" extrusionOk="0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1469175" y="4181900"/>
              <a:ext cx="173000" cy="96650"/>
            </a:xfrm>
            <a:custGeom>
              <a:avLst/>
              <a:gdLst/>
              <a:ahLst/>
              <a:cxnLst/>
              <a:rect l="l" t="t" r="r" b="b"/>
              <a:pathLst>
                <a:path w="6920" h="3866" extrusionOk="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1573700" y="4225650"/>
              <a:ext cx="88125" cy="115500"/>
            </a:xfrm>
            <a:custGeom>
              <a:avLst/>
              <a:gdLst/>
              <a:ahLst/>
              <a:cxnLst/>
              <a:rect l="l" t="t" r="r" b="b"/>
              <a:pathLst>
                <a:path w="3525" h="4620" extrusionOk="0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1484100" y="3937375"/>
              <a:ext cx="322100" cy="447850"/>
            </a:xfrm>
            <a:custGeom>
              <a:avLst/>
              <a:gdLst/>
              <a:ahLst/>
              <a:cxnLst/>
              <a:rect l="l" t="t" r="r" b="b"/>
              <a:pathLst>
                <a:path w="12884" h="17914" extrusionOk="0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"/>
          <p:cNvSpPr txBox="1">
            <a:spLocks noGrp="1"/>
          </p:cNvSpPr>
          <p:nvPr>
            <p:ph type="title"/>
          </p:nvPr>
        </p:nvSpPr>
        <p:spPr>
          <a:xfrm>
            <a:off x="720000" y="789149"/>
            <a:ext cx="3852000" cy="11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7"/>
          <p:cNvSpPr txBox="1">
            <a:spLocks noGrp="1"/>
          </p:cNvSpPr>
          <p:nvPr>
            <p:ph type="body" idx="1"/>
          </p:nvPr>
        </p:nvSpPr>
        <p:spPr>
          <a:xfrm>
            <a:off x="720000" y="1914758"/>
            <a:ext cx="4468200" cy="24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463" name="Google Shape;463;p7"/>
          <p:cNvSpPr/>
          <p:nvPr/>
        </p:nvSpPr>
        <p:spPr>
          <a:xfrm rot="4063359" flipH="1">
            <a:off x="5772910" y="-39163"/>
            <a:ext cx="6289879" cy="5552452"/>
          </a:xfrm>
          <a:custGeom>
            <a:avLst/>
            <a:gdLst/>
            <a:ahLst/>
            <a:cxnLst/>
            <a:rect l="l" t="t" r="r" b="b"/>
            <a:pathLst>
              <a:path w="48469" h="41838" extrusionOk="0">
                <a:moveTo>
                  <a:pt x="20413" y="1"/>
                </a:moveTo>
                <a:cubicBezTo>
                  <a:pt x="18987" y="1"/>
                  <a:pt x="17569" y="147"/>
                  <a:pt x="16179" y="464"/>
                </a:cubicBezTo>
                <a:cubicBezTo>
                  <a:pt x="9107" y="2065"/>
                  <a:pt x="3736" y="8070"/>
                  <a:pt x="1968" y="14975"/>
                </a:cubicBezTo>
                <a:cubicBezTo>
                  <a:pt x="0" y="22547"/>
                  <a:pt x="2002" y="31253"/>
                  <a:pt x="6272" y="37758"/>
                </a:cubicBezTo>
                <a:cubicBezTo>
                  <a:pt x="7072" y="38925"/>
                  <a:pt x="7939" y="40093"/>
                  <a:pt x="9107" y="40893"/>
                </a:cubicBezTo>
                <a:cubicBezTo>
                  <a:pt x="9947" y="41469"/>
                  <a:pt x="10994" y="41838"/>
                  <a:pt x="12013" y="41838"/>
                </a:cubicBezTo>
                <a:cubicBezTo>
                  <a:pt x="12410" y="41838"/>
                  <a:pt x="12802" y="41782"/>
                  <a:pt x="13176" y="41660"/>
                </a:cubicBezTo>
                <a:cubicBezTo>
                  <a:pt x="15511" y="40860"/>
                  <a:pt x="16345" y="38058"/>
                  <a:pt x="18013" y="36223"/>
                </a:cubicBezTo>
                <a:cubicBezTo>
                  <a:pt x="19838" y="34232"/>
                  <a:pt x="22557" y="33572"/>
                  <a:pt x="25341" y="33572"/>
                </a:cubicBezTo>
                <a:cubicBezTo>
                  <a:pt x="26475" y="33572"/>
                  <a:pt x="27620" y="33681"/>
                  <a:pt x="28721" y="33855"/>
                </a:cubicBezTo>
                <a:cubicBezTo>
                  <a:pt x="31320" y="34220"/>
                  <a:pt x="33950" y="34849"/>
                  <a:pt x="36526" y="34849"/>
                </a:cubicBezTo>
                <a:cubicBezTo>
                  <a:pt x="37719" y="34849"/>
                  <a:pt x="38901" y="34714"/>
                  <a:pt x="40062" y="34355"/>
                </a:cubicBezTo>
                <a:cubicBezTo>
                  <a:pt x="45399" y="32721"/>
                  <a:pt x="48468" y="26550"/>
                  <a:pt x="47801" y="21012"/>
                </a:cubicBezTo>
                <a:cubicBezTo>
                  <a:pt x="47167" y="15475"/>
                  <a:pt x="43465" y="10638"/>
                  <a:pt x="39062" y="7202"/>
                </a:cubicBezTo>
                <a:cubicBezTo>
                  <a:pt x="33949" y="3216"/>
                  <a:pt x="27091" y="1"/>
                  <a:pt x="204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7"/>
          <p:cNvGrpSpPr/>
          <p:nvPr/>
        </p:nvGrpSpPr>
        <p:grpSpPr>
          <a:xfrm rot="-8696288" flipH="1">
            <a:off x="8262358" y="-693915"/>
            <a:ext cx="1310990" cy="2858005"/>
            <a:chOff x="3345650" y="2840950"/>
            <a:chExt cx="370900" cy="808575"/>
          </a:xfrm>
        </p:grpSpPr>
        <p:sp>
          <p:nvSpPr>
            <p:cNvPr id="465" name="Google Shape;465;p7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rgbClr val="1E3D28">
                <a:alpha val="53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" name="Google Shape;513;p7"/>
          <p:cNvGrpSpPr/>
          <p:nvPr/>
        </p:nvGrpSpPr>
        <p:grpSpPr>
          <a:xfrm rot="-2156410">
            <a:off x="8556261" y="3173835"/>
            <a:ext cx="1241662" cy="2706867"/>
            <a:chOff x="3345650" y="2840950"/>
            <a:chExt cx="370900" cy="808575"/>
          </a:xfrm>
        </p:grpSpPr>
        <p:sp>
          <p:nvSpPr>
            <p:cNvPr id="514" name="Google Shape;514;p7"/>
            <p:cNvSpPr/>
            <p:nvPr/>
          </p:nvSpPr>
          <p:spPr>
            <a:xfrm>
              <a:off x="3486400" y="2932175"/>
              <a:ext cx="95900" cy="717350"/>
            </a:xfrm>
            <a:custGeom>
              <a:avLst/>
              <a:gdLst/>
              <a:ahLst/>
              <a:cxnLst/>
              <a:rect l="l" t="t" r="r" b="b"/>
              <a:pathLst>
                <a:path w="3836" h="28694" extrusionOk="0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3537325" y="2851675"/>
              <a:ext cx="44075" cy="80975"/>
            </a:xfrm>
            <a:custGeom>
              <a:avLst/>
              <a:gdLst/>
              <a:ahLst/>
              <a:cxnLst/>
              <a:rect l="l" t="t" r="r" b="b"/>
              <a:pathLst>
                <a:path w="1763" h="3239" extrusionOk="0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3581400" y="2840950"/>
              <a:ext cx="34850" cy="91400"/>
            </a:xfrm>
            <a:custGeom>
              <a:avLst/>
              <a:gdLst/>
              <a:ahLst/>
              <a:cxnLst/>
              <a:rect l="l" t="t" r="r" b="b"/>
              <a:pathLst>
                <a:path w="1394" h="3656" extrusionOk="0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3587050" y="2889475"/>
              <a:ext cx="62225" cy="56575"/>
            </a:xfrm>
            <a:custGeom>
              <a:avLst/>
              <a:gdLst/>
              <a:ahLst/>
              <a:cxnLst/>
              <a:rect l="l" t="t" r="r" b="b"/>
              <a:pathLst>
                <a:path w="2489" h="2263" extrusionOk="0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3581975" y="2931750"/>
              <a:ext cx="76825" cy="52700"/>
            </a:xfrm>
            <a:custGeom>
              <a:avLst/>
              <a:gdLst/>
              <a:ahLst/>
              <a:cxnLst/>
              <a:rect l="l" t="t" r="r" b="b"/>
              <a:pathLst>
                <a:path w="3073" h="2108" extrusionOk="0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3582275" y="2973700"/>
              <a:ext cx="90525" cy="43200"/>
            </a:xfrm>
            <a:custGeom>
              <a:avLst/>
              <a:gdLst/>
              <a:ahLst/>
              <a:cxnLst/>
              <a:rect l="l" t="t" r="r" b="b"/>
              <a:pathLst>
                <a:path w="3621" h="1728" extrusionOk="0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3581975" y="3015075"/>
              <a:ext cx="104800" cy="36800"/>
            </a:xfrm>
            <a:custGeom>
              <a:avLst/>
              <a:gdLst/>
              <a:ahLst/>
              <a:cxnLst/>
              <a:rect l="l" t="t" r="r" b="b"/>
              <a:pathLst>
                <a:path w="4192" h="1472" extrusionOk="0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3583175" y="3056450"/>
              <a:ext cx="113725" cy="34125"/>
            </a:xfrm>
            <a:custGeom>
              <a:avLst/>
              <a:gdLst/>
              <a:ahLst/>
              <a:cxnLst/>
              <a:rect l="l" t="t" r="r" b="b"/>
              <a:pathLst>
                <a:path w="4549" h="1365" extrusionOk="0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3573650" y="3110475"/>
              <a:ext cx="122950" cy="23100"/>
            </a:xfrm>
            <a:custGeom>
              <a:avLst/>
              <a:gdLst/>
              <a:ahLst/>
              <a:cxnLst/>
              <a:rect l="l" t="t" r="r" b="b"/>
              <a:pathLst>
                <a:path w="4918" h="924" extrusionOk="0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3572450" y="3161925"/>
              <a:ext cx="137250" cy="28750"/>
            </a:xfrm>
            <a:custGeom>
              <a:avLst/>
              <a:gdLst/>
              <a:ahLst/>
              <a:cxnLst/>
              <a:rect l="l" t="t" r="r" b="b"/>
              <a:pathLst>
                <a:path w="5490" h="1150" extrusionOk="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3567400" y="3207950"/>
              <a:ext cx="144675" cy="39025"/>
            </a:xfrm>
            <a:custGeom>
              <a:avLst/>
              <a:gdLst/>
              <a:ahLst/>
              <a:cxnLst/>
              <a:rect l="l" t="t" r="r" b="b"/>
              <a:pathLst>
                <a:path w="5787" h="1561" extrusionOk="0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3560250" y="3266600"/>
              <a:ext cx="149750" cy="58450"/>
            </a:xfrm>
            <a:custGeom>
              <a:avLst/>
              <a:gdLst/>
              <a:ahLst/>
              <a:cxnLst/>
              <a:rect l="l" t="t" r="r" b="b"/>
              <a:pathLst>
                <a:path w="5990" h="2338" extrusionOk="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3550425" y="3329700"/>
              <a:ext cx="166125" cy="64500"/>
            </a:xfrm>
            <a:custGeom>
              <a:avLst/>
              <a:gdLst/>
              <a:ahLst/>
              <a:cxnLst/>
              <a:rect l="l" t="t" r="r" b="b"/>
              <a:pathLst>
                <a:path w="6645" h="2580" extrusionOk="0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3548050" y="3391325"/>
              <a:ext cx="152725" cy="76375"/>
            </a:xfrm>
            <a:custGeom>
              <a:avLst/>
              <a:gdLst/>
              <a:ahLst/>
              <a:cxnLst/>
              <a:rect l="l" t="t" r="r" b="b"/>
              <a:pathLst>
                <a:path w="6109" h="3055" extrusionOk="0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3537325" y="3449950"/>
              <a:ext cx="121475" cy="84875"/>
            </a:xfrm>
            <a:custGeom>
              <a:avLst/>
              <a:gdLst/>
              <a:ahLst/>
              <a:cxnLst/>
              <a:rect l="l" t="t" r="r" b="b"/>
              <a:pathLst>
                <a:path w="4859" h="3395" extrusionOk="0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3524525" y="3525850"/>
              <a:ext cx="83375" cy="78925"/>
            </a:xfrm>
            <a:custGeom>
              <a:avLst/>
              <a:gdLst/>
              <a:ahLst/>
              <a:cxnLst/>
              <a:rect l="l" t="t" r="r" b="b"/>
              <a:pathLst>
                <a:path w="3335" h="3157" extrusionOk="0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3515900" y="2901975"/>
              <a:ext cx="60150" cy="71175"/>
            </a:xfrm>
            <a:custGeom>
              <a:avLst/>
              <a:gdLst/>
              <a:ahLst/>
              <a:cxnLst/>
              <a:rect l="l" t="t" r="r" b="b"/>
              <a:pathLst>
                <a:path w="2406" h="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3494475" y="2941275"/>
              <a:ext cx="76225" cy="65500"/>
            </a:xfrm>
            <a:custGeom>
              <a:avLst/>
              <a:gdLst/>
              <a:ahLst/>
              <a:cxnLst/>
              <a:rect l="l" t="t" r="r" b="b"/>
              <a:pathLst>
                <a:path w="3049" h="2620" extrusionOk="0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3472150" y="2979675"/>
              <a:ext cx="92600" cy="59850"/>
            </a:xfrm>
            <a:custGeom>
              <a:avLst/>
              <a:gdLst/>
              <a:ahLst/>
              <a:cxnLst/>
              <a:rect l="l" t="t" r="r" b="b"/>
              <a:pathLst>
                <a:path w="3704" h="2394" extrusionOk="0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3456675" y="3024600"/>
              <a:ext cx="102700" cy="58975"/>
            </a:xfrm>
            <a:custGeom>
              <a:avLst/>
              <a:gdLst/>
              <a:ahLst/>
              <a:cxnLst/>
              <a:rect l="l" t="t" r="r" b="b"/>
              <a:pathLst>
                <a:path w="4108" h="2359" extrusionOk="0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3443275" y="3077900"/>
              <a:ext cx="117900" cy="40600"/>
            </a:xfrm>
            <a:custGeom>
              <a:avLst/>
              <a:gdLst/>
              <a:ahLst/>
              <a:cxnLst/>
              <a:rect l="l" t="t" r="r" b="b"/>
              <a:pathLst>
                <a:path w="4716" h="1624" extrusionOk="0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3416200" y="3132050"/>
              <a:ext cx="134550" cy="37125"/>
            </a:xfrm>
            <a:custGeom>
              <a:avLst/>
              <a:gdLst/>
              <a:ahLst/>
              <a:cxnLst/>
              <a:rect l="l" t="t" r="r" b="b"/>
              <a:pathLst>
                <a:path w="5382" h="1485" extrusionOk="0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3395350" y="3195475"/>
              <a:ext cx="147375" cy="29600"/>
            </a:xfrm>
            <a:custGeom>
              <a:avLst/>
              <a:gdLst/>
              <a:ahLst/>
              <a:cxnLst/>
              <a:rect l="l" t="t" r="r" b="b"/>
              <a:pathLst>
                <a:path w="5895" h="1184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3371550" y="3261400"/>
              <a:ext cx="158975" cy="34325"/>
            </a:xfrm>
            <a:custGeom>
              <a:avLst/>
              <a:gdLst/>
              <a:ahLst/>
              <a:cxnLst/>
              <a:rect l="l" t="t" r="r" b="b"/>
              <a:pathLst>
                <a:path w="6359" h="1373" extrusionOk="0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345650" y="3324350"/>
              <a:ext cx="176525" cy="38050"/>
            </a:xfrm>
            <a:custGeom>
              <a:avLst/>
              <a:gdLst/>
              <a:ahLst/>
              <a:cxnLst/>
              <a:rect l="l" t="t" r="r" b="b"/>
              <a:pathLst>
                <a:path w="7061" h="1522" extrusionOk="0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346250" y="3377325"/>
              <a:ext cx="167000" cy="45500"/>
            </a:xfrm>
            <a:custGeom>
              <a:avLst/>
              <a:gdLst/>
              <a:ahLst/>
              <a:cxnLst/>
              <a:rect l="l" t="t" r="r" b="b"/>
              <a:pathLst>
                <a:path w="6680" h="1820" extrusionOk="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364700" y="3436275"/>
              <a:ext cx="139325" cy="53525"/>
            </a:xfrm>
            <a:custGeom>
              <a:avLst/>
              <a:gdLst/>
              <a:ahLst/>
              <a:cxnLst/>
              <a:rect l="l" t="t" r="r" b="b"/>
              <a:pathLst>
                <a:path w="5573" h="2141" extrusionOk="0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398025" y="3500550"/>
              <a:ext cx="100925" cy="54275"/>
            </a:xfrm>
            <a:custGeom>
              <a:avLst/>
              <a:gdLst/>
              <a:ahLst/>
              <a:cxnLst/>
              <a:rect l="l" t="t" r="r" b="b"/>
              <a:pathLst>
                <a:path w="4037" h="2171" extrusionOk="0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3449300" y="3499025"/>
              <a:ext cx="66150" cy="36450"/>
            </a:xfrm>
            <a:custGeom>
              <a:avLst/>
              <a:gdLst/>
              <a:ahLst/>
              <a:cxnLst/>
              <a:rect l="l" t="t" r="r" b="b"/>
              <a:pathLst>
                <a:path w="2646" h="1458" extrusionOk="0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3505200" y="3517225"/>
              <a:ext cx="60675" cy="56950"/>
            </a:xfrm>
            <a:custGeom>
              <a:avLst/>
              <a:gdLst/>
              <a:ahLst/>
              <a:cxnLst/>
              <a:rect l="l" t="t" r="r" b="b"/>
              <a:pathLst>
                <a:path w="2427" h="2278" extrusionOk="0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3433825" y="3435975"/>
              <a:ext cx="163850" cy="67375"/>
            </a:xfrm>
            <a:custGeom>
              <a:avLst/>
              <a:gdLst/>
              <a:ahLst/>
              <a:cxnLst/>
              <a:rect l="l" t="t" r="r" b="b"/>
              <a:pathLst>
                <a:path w="6554" h="2695" extrusionOk="0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3410525" y="3375750"/>
              <a:ext cx="201800" cy="64150"/>
            </a:xfrm>
            <a:custGeom>
              <a:avLst/>
              <a:gdLst/>
              <a:ahLst/>
              <a:cxnLst/>
              <a:rect l="l" t="t" r="r" b="b"/>
              <a:pathLst>
                <a:path w="8072" h="2566" extrusionOk="0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3436425" y="3322425"/>
              <a:ext cx="183275" cy="41000"/>
            </a:xfrm>
            <a:custGeom>
              <a:avLst/>
              <a:gdLst/>
              <a:ahLst/>
              <a:cxnLst/>
              <a:rect l="l" t="t" r="r" b="b"/>
              <a:pathLst>
                <a:path w="7331" h="1640" extrusionOk="0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3442975" y="3261025"/>
              <a:ext cx="176325" cy="32875"/>
            </a:xfrm>
            <a:custGeom>
              <a:avLst/>
              <a:gdLst/>
              <a:ahLst/>
              <a:cxnLst/>
              <a:rect l="l" t="t" r="r" b="b"/>
              <a:pathLst>
                <a:path w="7053" h="1315" extrusionOk="0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3463525" y="3202400"/>
              <a:ext cx="187250" cy="31925"/>
            </a:xfrm>
            <a:custGeom>
              <a:avLst/>
              <a:gdLst/>
              <a:ahLst/>
              <a:cxnLst/>
              <a:rect l="l" t="t" r="r" b="b"/>
              <a:pathLst>
                <a:path w="7490" h="1277" extrusionOk="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3459950" y="3149025"/>
              <a:ext cx="189025" cy="28300"/>
            </a:xfrm>
            <a:custGeom>
              <a:avLst/>
              <a:gdLst/>
              <a:ahLst/>
              <a:cxnLst/>
              <a:rect l="l" t="t" r="r" b="b"/>
              <a:pathLst>
                <a:path w="7561" h="1132" extrusionOk="0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3486150" y="3101700"/>
              <a:ext cx="143175" cy="17775"/>
            </a:xfrm>
            <a:custGeom>
              <a:avLst/>
              <a:gdLst/>
              <a:ahLst/>
              <a:cxnLst/>
              <a:rect l="l" t="t" r="r" b="b"/>
              <a:pathLst>
                <a:path w="5727" h="711" extrusionOk="0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3482950" y="3046500"/>
              <a:ext cx="85375" cy="45800"/>
            </a:xfrm>
            <a:custGeom>
              <a:avLst/>
              <a:gdLst/>
              <a:ahLst/>
              <a:cxnLst/>
              <a:rect l="l" t="t" r="r" b="b"/>
              <a:pathLst>
                <a:path w="3415" h="1832" extrusionOk="0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3564750" y="3065400"/>
              <a:ext cx="100475" cy="34500"/>
            </a:xfrm>
            <a:custGeom>
              <a:avLst/>
              <a:gdLst/>
              <a:ahLst/>
              <a:cxnLst/>
              <a:rect l="l" t="t" r="r" b="b"/>
              <a:pathLst>
                <a:path w="4019" h="1380" extrusionOk="0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664425" y="3027225"/>
              <a:ext cx="825" cy="450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569725" y="3029025"/>
              <a:ext cx="91675" cy="29000"/>
            </a:xfrm>
            <a:custGeom>
              <a:avLst/>
              <a:gdLst/>
              <a:ahLst/>
              <a:cxnLst/>
              <a:rect l="l" t="t" r="r" b="b"/>
              <a:pathLst>
                <a:path w="3667" h="1160" extrusionOk="0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490700" y="2997400"/>
              <a:ext cx="82550" cy="53375"/>
            </a:xfrm>
            <a:custGeom>
              <a:avLst/>
              <a:gdLst/>
              <a:ahLst/>
              <a:cxnLst/>
              <a:rect l="l" t="t" r="r" b="b"/>
              <a:pathLst>
                <a:path w="3302" h="2135" extrusionOk="0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510400" y="2961975"/>
              <a:ext cx="65350" cy="55825"/>
            </a:xfrm>
            <a:custGeom>
              <a:avLst/>
              <a:gdLst/>
              <a:ahLst/>
              <a:cxnLst/>
              <a:rect l="l" t="t" r="r" b="b"/>
              <a:pathLst>
                <a:path w="2614" h="2233" extrusionOk="0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572900" y="2991800"/>
              <a:ext cx="77475" cy="29675"/>
            </a:xfrm>
            <a:custGeom>
              <a:avLst/>
              <a:gdLst/>
              <a:ahLst/>
              <a:cxnLst/>
              <a:rect l="l" t="t" r="r" b="b"/>
              <a:pathLst>
                <a:path w="3099" h="1187" extrusionOk="0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533550" y="2930600"/>
              <a:ext cx="46025" cy="46775"/>
            </a:xfrm>
            <a:custGeom>
              <a:avLst/>
              <a:gdLst/>
              <a:ahLst/>
              <a:cxnLst/>
              <a:rect l="l" t="t" r="r" b="b"/>
              <a:pathLst>
                <a:path w="1841" h="1871" extrusionOk="0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76225" y="2954900"/>
              <a:ext cx="60475" cy="38750"/>
            </a:xfrm>
            <a:custGeom>
              <a:avLst/>
              <a:gdLst/>
              <a:ahLst/>
              <a:cxnLst/>
              <a:rect l="l" t="t" r="r" b="b"/>
              <a:pathLst>
                <a:path w="2419" h="1550" extrusionOk="0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579000" y="2921425"/>
              <a:ext cx="42825" cy="42325"/>
            </a:xfrm>
            <a:custGeom>
              <a:avLst/>
              <a:gdLst/>
              <a:ahLst/>
              <a:cxnLst/>
              <a:rect l="l" t="t" r="r" b="b"/>
              <a:pathLst>
                <a:path w="1713" h="1693" extrusionOk="0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552000" y="2885375"/>
              <a:ext cx="48175" cy="63875"/>
            </a:xfrm>
            <a:custGeom>
              <a:avLst/>
              <a:gdLst/>
              <a:ahLst/>
              <a:cxnLst/>
              <a:rect l="l" t="t" r="r" b="b"/>
              <a:pathLst>
                <a:path w="1927" h="2555" extrusionOk="0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rgbClr val="1E3D28">
                <a:alpha val="6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7"/>
          <p:cNvGrpSpPr/>
          <p:nvPr/>
        </p:nvGrpSpPr>
        <p:grpSpPr>
          <a:xfrm rot="-7015689">
            <a:off x="8444053" y="1897765"/>
            <a:ext cx="1690894" cy="1828312"/>
            <a:chOff x="1415350" y="3883125"/>
            <a:chExt cx="464350" cy="502100"/>
          </a:xfrm>
        </p:grpSpPr>
        <p:sp>
          <p:nvSpPr>
            <p:cNvPr id="563" name="Google Shape;563;p7"/>
            <p:cNvSpPr/>
            <p:nvPr/>
          </p:nvSpPr>
          <p:spPr>
            <a:xfrm>
              <a:off x="1561800" y="3883125"/>
              <a:ext cx="75925" cy="145800"/>
            </a:xfrm>
            <a:custGeom>
              <a:avLst/>
              <a:gdLst/>
              <a:ahLst/>
              <a:cxnLst/>
              <a:rect l="l" t="t" r="r" b="b"/>
              <a:pathLst>
                <a:path w="3037" h="5832" extrusionOk="0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1634125" y="3914000"/>
              <a:ext cx="82800" cy="131600"/>
            </a:xfrm>
            <a:custGeom>
              <a:avLst/>
              <a:gdLst/>
              <a:ahLst/>
              <a:cxnLst/>
              <a:rect l="l" t="t" r="r" b="b"/>
              <a:pathLst>
                <a:path w="3312" h="5264" extrusionOk="0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1647225" y="3975475"/>
              <a:ext cx="132175" cy="126975"/>
            </a:xfrm>
            <a:custGeom>
              <a:avLst/>
              <a:gdLst/>
              <a:ahLst/>
              <a:cxnLst/>
              <a:rect l="l" t="t" r="r" b="b"/>
              <a:pathLst>
                <a:path w="5287" h="5079" extrusionOk="0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1660600" y="4038775"/>
              <a:ext cx="201550" cy="108025"/>
            </a:xfrm>
            <a:custGeom>
              <a:avLst/>
              <a:gdLst/>
              <a:ahLst/>
              <a:cxnLst/>
              <a:rect l="l" t="t" r="r" b="b"/>
              <a:pathLst>
                <a:path w="8062" h="4321" extrusionOk="0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1676675" y="4148775"/>
              <a:ext cx="203025" cy="65600"/>
            </a:xfrm>
            <a:custGeom>
              <a:avLst/>
              <a:gdLst/>
              <a:ahLst/>
              <a:cxnLst/>
              <a:rect l="l" t="t" r="r" b="b"/>
              <a:pathLst>
                <a:path w="8121" h="2624" extrusionOk="0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1683525" y="4228025"/>
              <a:ext cx="130550" cy="74725"/>
            </a:xfrm>
            <a:custGeom>
              <a:avLst/>
              <a:gdLst/>
              <a:ahLst/>
              <a:cxnLst/>
              <a:rect l="l" t="t" r="r" b="b"/>
              <a:pathLst>
                <a:path w="5222" h="298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1482000" y="3956225"/>
              <a:ext cx="131900" cy="94125"/>
            </a:xfrm>
            <a:custGeom>
              <a:avLst/>
              <a:gdLst/>
              <a:ahLst/>
              <a:cxnLst/>
              <a:rect l="l" t="t" r="r" b="b"/>
              <a:pathLst>
                <a:path w="5276" h="3765" extrusionOk="0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1448075" y="4030475"/>
              <a:ext cx="178325" cy="73500"/>
            </a:xfrm>
            <a:custGeom>
              <a:avLst/>
              <a:gdLst/>
              <a:ahLst/>
              <a:cxnLst/>
              <a:rect l="l" t="t" r="r" b="b"/>
              <a:pathLst>
                <a:path w="7133" h="2940" extrusionOk="0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1415350" y="4113200"/>
              <a:ext cx="225950" cy="72950"/>
            </a:xfrm>
            <a:custGeom>
              <a:avLst/>
              <a:gdLst/>
              <a:ahLst/>
              <a:cxnLst/>
              <a:rect l="l" t="t" r="r" b="b"/>
              <a:pathLst>
                <a:path w="9038" h="2918" extrusionOk="0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1469175" y="4181900"/>
              <a:ext cx="173000" cy="96650"/>
            </a:xfrm>
            <a:custGeom>
              <a:avLst/>
              <a:gdLst/>
              <a:ahLst/>
              <a:cxnLst/>
              <a:rect l="l" t="t" r="r" b="b"/>
              <a:pathLst>
                <a:path w="6920" h="3866" extrusionOk="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1573700" y="4225650"/>
              <a:ext cx="88125" cy="115500"/>
            </a:xfrm>
            <a:custGeom>
              <a:avLst/>
              <a:gdLst/>
              <a:ahLst/>
              <a:cxnLst/>
              <a:rect l="l" t="t" r="r" b="b"/>
              <a:pathLst>
                <a:path w="3525" h="4620" extrusionOk="0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1484100" y="3937375"/>
              <a:ext cx="322100" cy="447850"/>
            </a:xfrm>
            <a:custGeom>
              <a:avLst/>
              <a:gdLst/>
              <a:ahLst/>
              <a:cxnLst/>
              <a:rect l="l" t="t" r="r" b="b"/>
              <a:pathLst>
                <a:path w="12884" h="17914" extrusionOk="0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7"/>
          <p:cNvGrpSpPr/>
          <p:nvPr/>
        </p:nvGrpSpPr>
        <p:grpSpPr>
          <a:xfrm rot="-5722401" flipH="1">
            <a:off x="8694315" y="1279678"/>
            <a:ext cx="803611" cy="1838239"/>
            <a:chOff x="5067575" y="3176425"/>
            <a:chExt cx="473000" cy="1081975"/>
          </a:xfrm>
        </p:grpSpPr>
        <p:sp>
          <p:nvSpPr>
            <p:cNvPr id="576" name="Google Shape;576;p7"/>
            <p:cNvSpPr/>
            <p:nvPr/>
          </p:nvSpPr>
          <p:spPr>
            <a:xfrm>
              <a:off x="5067875" y="3176425"/>
              <a:ext cx="472700" cy="964425"/>
            </a:xfrm>
            <a:custGeom>
              <a:avLst/>
              <a:gdLst/>
              <a:ahLst/>
              <a:cxnLst/>
              <a:rect l="l" t="t" r="r" b="b"/>
              <a:pathLst>
                <a:path w="18908" h="38577" extrusionOk="0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5067575" y="3176425"/>
              <a:ext cx="403350" cy="964425"/>
            </a:xfrm>
            <a:custGeom>
              <a:avLst/>
              <a:gdLst/>
              <a:ahLst/>
              <a:cxnLst/>
              <a:rect l="l" t="t" r="r" b="b"/>
              <a:pathLst>
                <a:path w="16134" h="38577" extrusionOk="0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5249150" y="3221450"/>
              <a:ext cx="178150" cy="1036950"/>
            </a:xfrm>
            <a:custGeom>
              <a:avLst/>
              <a:gdLst/>
              <a:ahLst/>
              <a:cxnLst/>
              <a:rect l="l" t="t" r="r" b="b"/>
              <a:pathLst>
                <a:path w="7126" h="41478" extrusionOk="0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5111350" y="3176425"/>
              <a:ext cx="404525" cy="893625"/>
            </a:xfrm>
            <a:custGeom>
              <a:avLst/>
              <a:gdLst/>
              <a:ahLst/>
              <a:cxnLst/>
              <a:rect l="l" t="t" r="r" b="b"/>
              <a:pathLst>
                <a:path w="16181" h="35745" extrusionOk="0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7"/>
          <p:cNvGrpSpPr/>
          <p:nvPr/>
        </p:nvGrpSpPr>
        <p:grpSpPr>
          <a:xfrm rot="-7362346">
            <a:off x="8406019" y="-2458922"/>
            <a:ext cx="1861171" cy="4062243"/>
            <a:chOff x="7386050" y="661025"/>
            <a:chExt cx="1576975" cy="3441950"/>
          </a:xfrm>
        </p:grpSpPr>
        <p:sp>
          <p:nvSpPr>
            <p:cNvPr id="581" name="Google Shape;581;p7"/>
            <p:cNvSpPr/>
            <p:nvPr/>
          </p:nvSpPr>
          <p:spPr>
            <a:xfrm>
              <a:off x="7386050" y="661025"/>
              <a:ext cx="1576975" cy="2190650"/>
            </a:xfrm>
            <a:custGeom>
              <a:avLst/>
              <a:gdLst/>
              <a:ahLst/>
              <a:cxnLst/>
              <a:rect l="l" t="t" r="r" b="b"/>
              <a:pathLst>
                <a:path w="63079" h="87626" extrusionOk="0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7775225" y="2297475"/>
              <a:ext cx="1023959" cy="429780"/>
            </a:xfrm>
            <a:custGeom>
              <a:avLst/>
              <a:gdLst/>
              <a:ahLst/>
              <a:cxnLst/>
              <a:rect l="l" t="t" r="r" b="b"/>
              <a:pathLst>
                <a:path w="45333" h="19849" fill="none" extrusionOk="0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7648645" y="2179075"/>
              <a:ext cx="1232668" cy="335250"/>
            </a:xfrm>
            <a:custGeom>
              <a:avLst/>
              <a:gdLst/>
              <a:ahLst/>
              <a:cxnLst/>
              <a:rect l="l" t="t" r="r" b="b"/>
              <a:pathLst>
                <a:path w="54573" h="13410" fill="none" extrusionOk="0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7568031" y="2029800"/>
              <a:ext cx="1271089" cy="251875"/>
            </a:xfrm>
            <a:custGeom>
              <a:avLst/>
              <a:gdLst/>
              <a:ahLst/>
              <a:cxnLst/>
              <a:rect l="l" t="t" r="r" b="b"/>
              <a:pathLst>
                <a:path w="56274" h="10075" fill="none" extrusionOk="0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7463294" y="1775450"/>
              <a:ext cx="1334402" cy="276050"/>
            </a:xfrm>
            <a:custGeom>
              <a:avLst/>
              <a:gdLst/>
              <a:ahLst/>
              <a:cxnLst/>
              <a:rect l="l" t="t" r="r" b="b"/>
              <a:pathLst>
                <a:path w="59077" h="11042" fill="none" extrusionOk="0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7414325" y="1511925"/>
              <a:ext cx="1275991" cy="311075"/>
            </a:xfrm>
            <a:custGeom>
              <a:avLst/>
              <a:gdLst/>
              <a:ahLst/>
              <a:cxnLst/>
              <a:rect l="l" t="t" r="r" b="b"/>
              <a:pathLst>
                <a:path w="56875" h="12443" fill="none" extrusionOk="0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7414325" y="1289275"/>
              <a:ext cx="1138674" cy="387800"/>
            </a:xfrm>
            <a:custGeom>
              <a:avLst/>
              <a:gdLst/>
              <a:ahLst/>
              <a:cxnLst/>
              <a:rect l="l" t="t" r="r" b="b"/>
              <a:pathLst>
                <a:path w="51805" h="15512" fill="none" extrusionOk="0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7482900" y="1071600"/>
              <a:ext cx="934864" cy="405325"/>
            </a:xfrm>
            <a:custGeom>
              <a:avLst/>
              <a:gdLst/>
              <a:ahLst/>
              <a:cxnLst/>
              <a:rect l="l" t="t" r="r" b="b"/>
              <a:pathLst>
                <a:path w="43131" h="16213" fill="none" extrusionOk="0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7569150" y="929850"/>
              <a:ext cx="721381" cy="302725"/>
            </a:xfrm>
            <a:custGeom>
              <a:avLst/>
              <a:gdLst/>
              <a:ahLst/>
              <a:cxnLst/>
              <a:rect l="l" t="t" r="r" b="b"/>
              <a:pathLst>
                <a:path w="33324" h="12109" fill="none" extrusionOk="0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7666134" y="824993"/>
              <a:ext cx="548726" cy="200989"/>
            </a:xfrm>
            <a:custGeom>
              <a:avLst/>
              <a:gdLst/>
              <a:ahLst/>
              <a:cxnLst/>
              <a:rect l="l" t="t" r="r" b="b"/>
              <a:pathLst>
                <a:path w="25319" h="9074" fill="none" extrusionOk="0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7929775" y="899825"/>
              <a:ext cx="572100" cy="3203150"/>
            </a:xfrm>
            <a:custGeom>
              <a:avLst/>
              <a:gdLst/>
              <a:ahLst/>
              <a:cxnLst/>
              <a:rect l="l" t="t" r="r" b="b"/>
              <a:pathLst>
                <a:path w="22884" h="128126" extrusionOk="0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7"/>
          <p:cNvSpPr/>
          <p:nvPr/>
        </p:nvSpPr>
        <p:spPr>
          <a:xfrm rot="-6783968">
            <a:off x="7839051" y="3747098"/>
            <a:ext cx="2031959" cy="2081806"/>
          </a:xfrm>
          <a:custGeom>
            <a:avLst/>
            <a:gdLst/>
            <a:ahLst/>
            <a:cxnLst/>
            <a:rect l="l" t="t" r="r" b="b"/>
            <a:pathLst>
              <a:path w="21075" h="21592" extrusionOk="0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3" name="Google Shape;593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445251" y="-876307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883401" y="2569643"/>
            <a:ext cx="3852000" cy="3445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"/>
          <p:cNvSpPr/>
          <p:nvPr/>
        </p:nvSpPr>
        <p:spPr>
          <a:xfrm rot="-1121250">
            <a:off x="-1152990" y="-152716"/>
            <a:ext cx="4386660" cy="6262066"/>
          </a:xfrm>
          <a:custGeom>
            <a:avLst/>
            <a:gdLst/>
            <a:ahLst/>
            <a:cxnLst/>
            <a:rect l="l" t="t" r="r" b="b"/>
            <a:pathLst>
              <a:path w="46234" h="46528" extrusionOk="0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8"/>
          <p:cNvGrpSpPr/>
          <p:nvPr/>
        </p:nvGrpSpPr>
        <p:grpSpPr>
          <a:xfrm rot="-5400000" flipH="1">
            <a:off x="6278936" y="-159644"/>
            <a:ext cx="614991" cy="900387"/>
            <a:chOff x="230525" y="534500"/>
            <a:chExt cx="560050" cy="819950"/>
          </a:xfrm>
        </p:grpSpPr>
        <p:sp>
          <p:nvSpPr>
            <p:cNvPr id="598" name="Google Shape;598;p8"/>
            <p:cNvSpPr/>
            <p:nvPr/>
          </p:nvSpPr>
          <p:spPr>
            <a:xfrm>
              <a:off x="230525" y="534500"/>
              <a:ext cx="560050" cy="819950"/>
            </a:xfrm>
            <a:custGeom>
              <a:avLst/>
              <a:gdLst/>
              <a:ahLst/>
              <a:cxnLst/>
              <a:rect l="l" t="t" r="r" b="b"/>
              <a:pathLst>
                <a:path w="22402" h="32798" extrusionOk="0">
                  <a:moveTo>
                    <a:pt x="12857" y="22979"/>
                  </a:moveTo>
                  <a:cubicBezTo>
                    <a:pt x="12219" y="22219"/>
                    <a:pt x="11003" y="22219"/>
                    <a:pt x="9939" y="22615"/>
                  </a:cubicBezTo>
                  <a:cubicBezTo>
                    <a:pt x="8876" y="23010"/>
                    <a:pt x="6778" y="23496"/>
                    <a:pt x="6778" y="22432"/>
                  </a:cubicBezTo>
                  <a:cubicBezTo>
                    <a:pt x="6778" y="21368"/>
                    <a:pt x="9180" y="21733"/>
                    <a:pt x="9666" y="21156"/>
                  </a:cubicBezTo>
                  <a:cubicBezTo>
                    <a:pt x="10152" y="20578"/>
                    <a:pt x="12219" y="20882"/>
                    <a:pt x="15958" y="19514"/>
                  </a:cubicBezTo>
                  <a:cubicBezTo>
                    <a:pt x="19666" y="18146"/>
                    <a:pt x="20548" y="14712"/>
                    <a:pt x="20882" y="13800"/>
                  </a:cubicBezTo>
                  <a:cubicBezTo>
                    <a:pt x="21216" y="12888"/>
                    <a:pt x="22402" y="12523"/>
                    <a:pt x="22402" y="12523"/>
                  </a:cubicBezTo>
                  <a:cubicBezTo>
                    <a:pt x="21976" y="12310"/>
                    <a:pt x="21459" y="12371"/>
                    <a:pt x="21095" y="12706"/>
                  </a:cubicBezTo>
                  <a:cubicBezTo>
                    <a:pt x="20517" y="13283"/>
                    <a:pt x="18481" y="13131"/>
                    <a:pt x="16687" y="13040"/>
                  </a:cubicBezTo>
                  <a:cubicBezTo>
                    <a:pt x="14924" y="12949"/>
                    <a:pt x="14894" y="14469"/>
                    <a:pt x="13405" y="15046"/>
                  </a:cubicBezTo>
                  <a:cubicBezTo>
                    <a:pt x="11946" y="15624"/>
                    <a:pt x="11277" y="15745"/>
                    <a:pt x="10061" y="17143"/>
                  </a:cubicBezTo>
                  <a:cubicBezTo>
                    <a:pt x="8815" y="18511"/>
                    <a:pt x="7204" y="18845"/>
                    <a:pt x="7295" y="17782"/>
                  </a:cubicBezTo>
                  <a:cubicBezTo>
                    <a:pt x="7386" y="16718"/>
                    <a:pt x="8572" y="16870"/>
                    <a:pt x="9332" y="16019"/>
                  </a:cubicBezTo>
                  <a:cubicBezTo>
                    <a:pt x="10091" y="15198"/>
                    <a:pt x="10456" y="15228"/>
                    <a:pt x="12128" y="14073"/>
                  </a:cubicBezTo>
                  <a:cubicBezTo>
                    <a:pt x="13830" y="12918"/>
                    <a:pt x="13192" y="11946"/>
                    <a:pt x="14104" y="11064"/>
                  </a:cubicBezTo>
                  <a:cubicBezTo>
                    <a:pt x="15016" y="10183"/>
                    <a:pt x="14377" y="8724"/>
                    <a:pt x="14742" y="7447"/>
                  </a:cubicBezTo>
                  <a:cubicBezTo>
                    <a:pt x="15076" y="6201"/>
                    <a:pt x="16414" y="6444"/>
                    <a:pt x="16414" y="6444"/>
                  </a:cubicBezTo>
                  <a:cubicBezTo>
                    <a:pt x="16049" y="6171"/>
                    <a:pt x="15593" y="6049"/>
                    <a:pt x="15137" y="6110"/>
                  </a:cubicBezTo>
                  <a:cubicBezTo>
                    <a:pt x="14377" y="6171"/>
                    <a:pt x="13739" y="6718"/>
                    <a:pt x="13526" y="7478"/>
                  </a:cubicBezTo>
                  <a:cubicBezTo>
                    <a:pt x="13344" y="8207"/>
                    <a:pt x="12037" y="7660"/>
                    <a:pt x="11550" y="9271"/>
                  </a:cubicBezTo>
                  <a:cubicBezTo>
                    <a:pt x="11064" y="10851"/>
                    <a:pt x="10031" y="10335"/>
                    <a:pt x="8268" y="11095"/>
                  </a:cubicBezTo>
                  <a:cubicBezTo>
                    <a:pt x="6505" y="11824"/>
                    <a:pt x="5289" y="14529"/>
                    <a:pt x="5015" y="15593"/>
                  </a:cubicBezTo>
                  <a:cubicBezTo>
                    <a:pt x="4772" y="16657"/>
                    <a:pt x="3708" y="17022"/>
                    <a:pt x="3404" y="15776"/>
                  </a:cubicBezTo>
                  <a:cubicBezTo>
                    <a:pt x="3100" y="14529"/>
                    <a:pt x="4012" y="14864"/>
                    <a:pt x="4195" y="13617"/>
                  </a:cubicBezTo>
                  <a:cubicBezTo>
                    <a:pt x="4377" y="12371"/>
                    <a:pt x="6322" y="10335"/>
                    <a:pt x="7234" y="9058"/>
                  </a:cubicBezTo>
                  <a:cubicBezTo>
                    <a:pt x="8146" y="7781"/>
                    <a:pt x="6869" y="6019"/>
                    <a:pt x="7325" y="3921"/>
                  </a:cubicBezTo>
                  <a:cubicBezTo>
                    <a:pt x="7569" y="2584"/>
                    <a:pt x="7386" y="1216"/>
                    <a:pt x="6778" y="0"/>
                  </a:cubicBezTo>
                  <a:cubicBezTo>
                    <a:pt x="6778" y="0"/>
                    <a:pt x="5593" y="3344"/>
                    <a:pt x="3465" y="4560"/>
                  </a:cubicBezTo>
                  <a:cubicBezTo>
                    <a:pt x="1337" y="5806"/>
                    <a:pt x="760" y="8298"/>
                    <a:pt x="882" y="9666"/>
                  </a:cubicBezTo>
                  <a:cubicBezTo>
                    <a:pt x="1033" y="11034"/>
                    <a:pt x="1246" y="12158"/>
                    <a:pt x="638" y="13739"/>
                  </a:cubicBezTo>
                  <a:cubicBezTo>
                    <a:pt x="0" y="15350"/>
                    <a:pt x="1429" y="16657"/>
                    <a:pt x="578" y="16414"/>
                  </a:cubicBezTo>
                  <a:cubicBezTo>
                    <a:pt x="486" y="16383"/>
                    <a:pt x="395" y="16323"/>
                    <a:pt x="334" y="16262"/>
                  </a:cubicBezTo>
                  <a:lnTo>
                    <a:pt x="334" y="24347"/>
                  </a:lnTo>
                  <a:cubicBezTo>
                    <a:pt x="426" y="24773"/>
                    <a:pt x="578" y="25168"/>
                    <a:pt x="790" y="25533"/>
                  </a:cubicBezTo>
                  <a:cubicBezTo>
                    <a:pt x="1216" y="26262"/>
                    <a:pt x="2371" y="26992"/>
                    <a:pt x="3800" y="27387"/>
                  </a:cubicBezTo>
                  <a:cubicBezTo>
                    <a:pt x="5198" y="27812"/>
                    <a:pt x="4164" y="28420"/>
                    <a:pt x="4012" y="29514"/>
                  </a:cubicBezTo>
                  <a:cubicBezTo>
                    <a:pt x="3860" y="30639"/>
                    <a:pt x="5684" y="30761"/>
                    <a:pt x="6991" y="31004"/>
                  </a:cubicBezTo>
                  <a:cubicBezTo>
                    <a:pt x="8268" y="31216"/>
                    <a:pt x="8420" y="32797"/>
                    <a:pt x="8420" y="32797"/>
                  </a:cubicBezTo>
                  <a:cubicBezTo>
                    <a:pt x="8420" y="32797"/>
                    <a:pt x="8815" y="30913"/>
                    <a:pt x="7721" y="29909"/>
                  </a:cubicBezTo>
                  <a:cubicBezTo>
                    <a:pt x="6626" y="28876"/>
                    <a:pt x="8146" y="28359"/>
                    <a:pt x="7356" y="27113"/>
                  </a:cubicBezTo>
                  <a:cubicBezTo>
                    <a:pt x="6566" y="25867"/>
                    <a:pt x="4803" y="26384"/>
                    <a:pt x="5410" y="25745"/>
                  </a:cubicBezTo>
                  <a:cubicBezTo>
                    <a:pt x="6018" y="25077"/>
                    <a:pt x="8055" y="25958"/>
                    <a:pt x="9119" y="26961"/>
                  </a:cubicBezTo>
                  <a:cubicBezTo>
                    <a:pt x="10183" y="27995"/>
                    <a:pt x="11216" y="28602"/>
                    <a:pt x="12675" y="28025"/>
                  </a:cubicBezTo>
                  <a:cubicBezTo>
                    <a:pt x="14134" y="27478"/>
                    <a:pt x="14316" y="27265"/>
                    <a:pt x="15107" y="27721"/>
                  </a:cubicBezTo>
                  <a:cubicBezTo>
                    <a:pt x="15897" y="28177"/>
                    <a:pt x="17295" y="27934"/>
                    <a:pt x="18845" y="26931"/>
                  </a:cubicBezTo>
                  <a:cubicBezTo>
                    <a:pt x="20396" y="25928"/>
                    <a:pt x="22341" y="26262"/>
                    <a:pt x="22341" y="26262"/>
                  </a:cubicBezTo>
                  <a:cubicBezTo>
                    <a:pt x="22341" y="26262"/>
                    <a:pt x="19757" y="23922"/>
                    <a:pt x="17326" y="23070"/>
                  </a:cubicBezTo>
                  <a:cubicBezTo>
                    <a:pt x="14894" y="22219"/>
                    <a:pt x="13465" y="23709"/>
                    <a:pt x="12857" y="22979"/>
                  </a:cubicBezTo>
                  <a:close/>
                </a:path>
              </a:pathLst>
            </a:custGeom>
            <a:solidFill>
              <a:srgbClr val="595959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238125" y="534500"/>
              <a:ext cx="552450" cy="819175"/>
            </a:xfrm>
            <a:custGeom>
              <a:avLst/>
              <a:gdLst/>
              <a:ahLst/>
              <a:cxnLst/>
              <a:rect l="l" t="t" r="r" b="b"/>
              <a:pathLst>
                <a:path w="22098" h="32767" extrusionOk="0">
                  <a:moveTo>
                    <a:pt x="6474" y="0"/>
                  </a:moveTo>
                  <a:cubicBezTo>
                    <a:pt x="6474" y="0"/>
                    <a:pt x="6444" y="91"/>
                    <a:pt x="6353" y="243"/>
                  </a:cubicBezTo>
                  <a:cubicBezTo>
                    <a:pt x="6535" y="2037"/>
                    <a:pt x="5623" y="3708"/>
                    <a:pt x="4803" y="5107"/>
                  </a:cubicBezTo>
                  <a:cubicBezTo>
                    <a:pt x="4255" y="6140"/>
                    <a:pt x="3739" y="7052"/>
                    <a:pt x="3739" y="7812"/>
                  </a:cubicBezTo>
                  <a:cubicBezTo>
                    <a:pt x="3708" y="8754"/>
                    <a:pt x="3526" y="9666"/>
                    <a:pt x="3192" y="10517"/>
                  </a:cubicBezTo>
                  <a:cubicBezTo>
                    <a:pt x="2796" y="11429"/>
                    <a:pt x="2340" y="12341"/>
                    <a:pt x="1824" y="13192"/>
                  </a:cubicBezTo>
                  <a:cubicBezTo>
                    <a:pt x="973" y="14651"/>
                    <a:pt x="851" y="18785"/>
                    <a:pt x="851" y="20335"/>
                  </a:cubicBezTo>
                  <a:cubicBezTo>
                    <a:pt x="638" y="19940"/>
                    <a:pt x="334" y="19362"/>
                    <a:pt x="0" y="18724"/>
                  </a:cubicBezTo>
                  <a:lnTo>
                    <a:pt x="0" y="19301"/>
                  </a:lnTo>
                  <a:cubicBezTo>
                    <a:pt x="334" y="19940"/>
                    <a:pt x="608" y="20487"/>
                    <a:pt x="760" y="20791"/>
                  </a:cubicBezTo>
                  <a:cubicBezTo>
                    <a:pt x="578" y="20760"/>
                    <a:pt x="304" y="20730"/>
                    <a:pt x="0" y="20700"/>
                  </a:cubicBezTo>
                  <a:lnTo>
                    <a:pt x="0" y="20973"/>
                  </a:lnTo>
                  <a:lnTo>
                    <a:pt x="456" y="21034"/>
                  </a:lnTo>
                  <a:lnTo>
                    <a:pt x="274" y="21125"/>
                  </a:lnTo>
                  <a:lnTo>
                    <a:pt x="456" y="21125"/>
                  </a:lnTo>
                  <a:cubicBezTo>
                    <a:pt x="334" y="21186"/>
                    <a:pt x="182" y="21277"/>
                    <a:pt x="0" y="21368"/>
                  </a:cubicBezTo>
                  <a:lnTo>
                    <a:pt x="0" y="21672"/>
                  </a:lnTo>
                  <a:cubicBezTo>
                    <a:pt x="274" y="21520"/>
                    <a:pt x="517" y="21399"/>
                    <a:pt x="699" y="21277"/>
                  </a:cubicBezTo>
                  <a:lnTo>
                    <a:pt x="699" y="21277"/>
                  </a:lnTo>
                  <a:cubicBezTo>
                    <a:pt x="456" y="21976"/>
                    <a:pt x="304" y="23435"/>
                    <a:pt x="1976" y="24864"/>
                  </a:cubicBezTo>
                  <a:cubicBezTo>
                    <a:pt x="2736" y="25472"/>
                    <a:pt x="3435" y="25988"/>
                    <a:pt x="4043" y="26384"/>
                  </a:cubicBezTo>
                  <a:cubicBezTo>
                    <a:pt x="5167" y="27174"/>
                    <a:pt x="5866" y="27660"/>
                    <a:pt x="5623" y="28207"/>
                  </a:cubicBezTo>
                  <a:cubicBezTo>
                    <a:pt x="5410" y="28572"/>
                    <a:pt x="5319" y="28998"/>
                    <a:pt x="5350" y="29423"/>
                  </a:cubicBezTo>
                  <a:cubicBezTo>
                    <a:pt x="5410" y="29788"/>
                    <a:pt x="5654" y="30092"/>
                    <a:pt x="6018" y="30244"/>
                  </a:cubicBezTo>
                  <a:cubicBezTo>
                    <a:pt x="6140" y="30305"/>
                    <a:pt x="6292" y="30365"/>
                    <a:pt x="6444" y="30426"/>
                  </a:cubicBezTo>
                  <a:cubicBezTo>
                    <a:pt x="7021" y="30669"/>
                    <a:pt x="7751" y="31004"/>
                    <a:pt x="7933" y="32098"/>
                  </a:cubicBezTo>
                  <a:cubicBezTo>
                    <a:pt x="8024" y="32311"/>
                    <a:pt x="8085" y="32523"/>
                    <a:pt x="8116" y="32767"/>
                  </a:cubicBezTo>
                  <a:cubicBezTo>
                    <a:pt x="8176" y="32463"/>
                    <a:pt x="8207" y="32189"/>
                    <a:pt x="8176" y="31916"/>
                  </a:cubicBezTo>
                  <a:cubicBezTo>
                    <a:pt x="7964" y="30761"/>
                    <a:pt x="7173" y="30457"/>
                    <a:pt x="6565" y="30183"/>
                  </a:cubicBezTo>
                  <a:cubicBezTo>
                    <a:pt x="6413" y="30122"/>
                    <a:pt x="6262" y="30061"/>
                    <a:pt x="6140" y="29970"/>
                  </a:cubicBezTo>
                  <a:cubicBezTo>
                    <a:pt x="5866" y="29879"/>
                    <a:pt x="5684" y="29636"/>
                    <a:pt x="5623" y="29362"/>
                  </a:cubicBezTo>
                  <a:cubicBezTo>
                    <a:pt x="5593" y="28998"/>
                    <a:pt x="5684" y="28633"/>
                    <a:pt x="5897" y="28329"/>
                  </a:cubicBezTo>
                  <a:cubicBezTo>
                    <a:pt x="6231" y="27569"/>
                    <a:pt x="5441" y="27052"/>
                    <a:pt x="4195" y="26171"/>
                  </a:cubicBezTo>
                  <a:cubicBezTo>
                    <a:pt x="3617" y="25776"/>
                    <a:pt x="2918" y="25259"/>
                    <a:pt x="2158" y="24651"/>
                  </a:cubicBezTo>
                  <a:cubicBezTo>
                    <a:pt x="486" y="23253"/>
                    <a:pt x="790" y="21824"/>
                    <a:pt x="1003" y="21277"/>
                  </a:cubicBezTo>
                  <a:lnTo>
                    <a:pt x="1003" y="21277"/>
                  </a:lnTo>
                  <a:lnTo>
                    <a:pt x="1155" y="21581"/>
                  </a:lnTo>
                  <a:lnTo>
                    <a:pt x="1155" y="21338"/>
                  </a:lnTo>
                  <a:cubicBezTo>
                    <a:pt x="1733" y="21976"/>
                    <a:pt x="3161" y="23405"/>
                    <a:pt x="5137" y="23891"/>
                  </a:cubicBezTo>
                  <a:cubicBezTo>
                    <a:pt x="5958" y="24074"/>
                    <a:pt x="6809" y="24195"/>
                    <a:pt x="7660" y="24286"/>
                  </a:cubicBezTo>
                  <a:cubicBezTo>
                    <a:pt x="8845" y="24438"/>
                    <a:pt x="9727" y="24529"/>
                    <a:pt x="10243" y="25077"/>
                  </a:cubicBezTo>
                  <a:cubicBezTo>
                    <a:pt x="10514" y="25389"/>
                    <a:pt x="10943" y="25496"/>
                    <a:pt x="11470" y="25496"/>
                  </a:cubicBezTo>
                  <a:cubicBezTo>
                    <a:pt x="12070" y="25496"/>
                    <a:pt x="12796" y="25358"/>
                    <a:pt x="13556" y="25229"/>
                  </a:cubicBezTo>
                  <a:cubicBezTo>
                    <a:pt x="14408" y="25016"/>
                    <a:pt x="15289" y="24925"/>
                    <a:pt x="16140" y="24894"/>
                  </a:cubicBezTo>
                  <a:cubicBezTo>
                    <a:pt x="16264" y="24890"/>
                    <a:pt x="16387" y="24888"/>
                    <a:pt x="16511" y="24888"/>
                  </a:cubicBezTo>
                  <a:cubicBezTo>
                    <a:pt x="17360" y="24888"/>
                    <a:pt x="18209" y="24978"/>
                    <a:pt x="19058" y="25137"/>
                  </a:cubicBezTo>
                  <a:cubicBezTo>
                    <a:pt x="20000" y="25320"/>
                    <a:pt x="20882" y="25684"/>
                    <a:pt x="21703" y="26201"/>
                  </a:cubicBezTo>
                  <a:cubicBezTo>
                    <a:pt x="21824" y="26201"/>
                    <a:pt x="21915" y="26232"/>
                    <a:pt x="22037" y="26262"/>
                  </a:cubicBezTo>
                  <a:cubicBezTo>
                    <a:pt x="22037" y="26262"/>
                    <a:pt x="21763" y="26019"/>
                    <a:pt x="21399" y="25715"/>
                  </a:cubicBezTo>
                  <a:cubicBezTo>
                    <a:pt x="20669" y="25320"/>
                    <a:pt x="19909" y="25016"/>
                    <a:pt x="19119" y="24864"/>
                  </a:cubicBezTo>
                  <a:cubicBezTo>
                    <a:pt x="18270" y="24705"/>
                    <a:pt x="17397" y="24615"/>
                    <a:pt x="16542" y="24615"/>
                  </a:cubicBezTo>
                  <a:cubicBezTo>
                    <a:pt x="16418" y="24615"/>
                    <a:pt x="16294" y="24617"/>
                    <a:pt x="16171" y="24621"/>
                  </a:cubicBezTo>
                  <a:cubicBezTo>
                    <a:pt x="15289" y="24621"/>
                    <a:pt x="14408" y="24742"/>
                    <a:pt x="13556" y="24925"/>
                  </a:cubicBezTo>
                  <a:cubicBezTo>
                    <a:pt x="12789" y="25078"/>
                    <a:pt x="12069" y="25222"/>
                    <a:pt x="11499" y="25222"/>
                  </a:cubicBezTo>
                  <a:cubicBezTo>
                    <a:pt x="11054" y="25222"/>
                    <a:pt x="10700" y="25134"/>
                    <a:pt x="10487" y="24894"/>
                  </a:cubicBezTo>
                  <a:cubicBezTo>
                    <a:pt x="9909" y="24256"/>
                    <a:pt x="8967" y="24165"/>
                    <a:pt x="7721" y="24013"/>
                  </a:cubicBezTo>
                  <a:cubicBezTo>
                    <a:pt x="6869" y="23922"/>
                    <a:pt x="6049" y="23800"/>
                    <a:pt x="5198" y="23618"/>
                  </a:cubicBezTo>
                  <a:cubicBezTo>
                    <a:pt x="3192" y="23131"/>
                    <a:pt x="1763" y="21642"/>
                    <a:pt x="1277" y="21064"/>
                  </a:cubicBezTo>
                  <a:cubicBezTo>
                    <a:pt x="2553" y="21034"/>
                    <a:pt x="7812" y="20760"/>
                    <a:pt x="9271" y="19879"/>
                  </a:cubicBezTo>
                  <a:cubicBezTo>
                    <a:pt x="9848" y="19514"/>
                    <a:pt x="10395" y="19089"/>
                    <a:pt x="10882" y="18633"/>
                  </a:cubicBezTo>
                  <a:cubicBezTo>
                    <a:pt x="11490" y="18116"/>
                    <a:pt x="11946" y="17690"/>
                    <a:pt x="12645" y="17569"/>
                  </a:cubicBezTo>
                  <a:lnTo>
                    <a:pt x="12918" y="17538"/>
                  </a:lnTo>
                  <a:cubicBezTo>
                    <a:pt x="14104" y="17356"/>
                    <a:pt x="15289" y="17174"/>
                    <a:pt x="16049" y="16140"/>
                  </a:cubicBezTo>
                  <a:cubicBezTo>
                    <a:pt x="16809" y="15107"/>
                    <a:pt x="19484" y="14225"/>
                    <a:pt x="19484" y="14225"/>
                  </a:cubicBezTo>
                  <a:lnTo>
                    <a:pt x="19514" y="14225"/>
                  </a:lnTo>
                  <a:lnTo>
                    <a:pt x="19544" y="14195"/>
                  </a:lnTo>
                  <a:cubicBezTo>
                    <a:pt x="19544" y="14195"/>
                    <a:pt x="21044" y="12580"/>
                    <a:pt x="21824" y="12580"/>
                  </a:cubicBezTo>
                  <a:cubicBezTo>
                    <a:pt x="21845" y="12580"/>
                    <a:pt x="21865" y="12582"/>
                    <a:pt x="21885" y="12584"/>
                  </a:cubicBezTo>
                  <a:lnTo>
                    <a:pt x="22098" y="12523"/>
                  </a:lnTo>
                  <a:cubicBezTo>
                    <a:pt x="21915" y="12432"/>
                    <a:pt x="21733" y="12371"/>
                    <a:pt x="21520" y="12371"/>
                  </a:cubicBezTo>
                  <a:cubicBezTo>
                    <a:pt x="20669" y="12645"/>
                    <a:pt x="19514" y="13800"/>
                    <a:pt x="19362" y="13982"/>
                  </a:cubicBezTo>
                  <a:cubicBezTo>
                    <a:pt x="19028" y="14073"/>
                    <a:pt x="16596" y="14955"/>
                    <a:pt x="15836" y="15988"/>
                  </a:cubicBezTo>
                  <a:cubicBezTo>
                    <a:pt x="15137" y="16931"/>
                    <a:pt x="14012" y="17113"/>
                    <a:pt x="12888" y="17295"/>
                  </a:cubicBezTo>
                  <a:lnTo>
                    <a:pt x="12614" y="17326"/>
                  </a:lnTo>
                  <a:cubicBezTo>
                    <a:pt x="11824" y="17447"/>
                    <a:pt x="11338" y="17903"/>
                    <a:pt x="10699" y="18420"/>
                  </a:cubicBezTo>
                  <a:cubicBezTo>
                    <a:pt x="10213" y="18876"/>
                    <a:pt x="9696" y="19271"/>
                    <a:pt x="9149" y="19636"/>
                  </a:cubicBezTo>
                  <a:cubicBezTo>
                    <a:pt x="7842" y="20396"/>
                    <a:pt x="3374" y="20700"/>
                    <a:pt x="1672" y="20760"/>
                  </a:cubicBezTo>
                  <a:cubicBezTo>
                    <a:pt x="2644" y="20274"/>
                    <a:pt x="4620" y="19119"/>
                    <a:pt x="5380" y="17569"/>
                  </a:cubicBezTo>
                  <a:cubicBezTo>
                    <a:pt x="5866" y="16505"/>
                    <a:pt x="6444" y="15502"/>
                    <a:pt x="7082" y="14529"/>
                  </a:cubicBezTo>
                  <a:cubicBezTo>
                    <a:pt x="7599" y="13678"/>
                    <a:pt x="8359" y="12979"/>
                    <a:pt x="9271" y="12523"/>
                  </a:cubicBezTo>
                  <a:cubicBezTo>
                    <a:pt x="10000" y="12189"/>
                    <a:pt x="10730" y="11794"/>
                    <a:pt x="11368" y="11277"/>
                  </a:cubicBezTo>
                  <a:cubicBezTo>
                    <a:pt x="12037" y="10760"/>
                    <a:pt x="12493" y="10213"/>
                    <a:pt x="12584" y="9848"/>
                  </a:cubicBezTo>
                  <a:cubicBezTo>
                    <a:pt x="12705" y="9575"/>
                    <a:pt x="12918" y="9332"/>
                    <a:pt x="13161" y="9119"/>
                  </a:cubicBezTo>
                  <a:cubicBezTo>
                    <a:pt x="13526" y="8754"/>
                    <a:pt x="13921" y="8359"/>
                    <a:pt x="13921" y="7903"/>
                  </a:cubicBezTo>
                  <a:cubicBezTo>
                    <a:pt x="13921" y="7660"/>
                    <a:pt x="13982" y="7417"/>
                    <a:pt x="14073" y="7204"/>
                  </a:cubicBezTo>
                  <a:cubicBezTo>
                    <a:pt x="14164" y="6991"/>
                    <a:pt x="14316" y="6778"/>
                    <a:pt x="14499" y="6626"/>
                  </a:cubicBezTo>
                  <a:cubicBezTo>
                    <a:pt x="14712" y="6474"/>
                    <a:pt x="14955" y="6383"/>
                    <a:pt x="15228" y="6383"/>
                  </a:cubicBezTo>
                  <a:cubicBezTo>
                    <a:pt x="15350" y="6383"/>
                    <a:pt x="15471" y="6414"/>
                    <a:pt x="15593" y="6444"/>
                  </a:cubicBezTo>
                  <a:cubicBezTo>
                    <a:pt x="15669" y="6429"/>
                    <a:pt x="15753" y="6421"/>
                    <a:pt x="15836" y="6421"/>
                  </a:cubicBezTo>
                  <a:cubicBezTo>
                    <a:pt x="15920" y="6421"/>
                    <a:pt x="16003" y="6429"/>
                    <a:pt x="16079" y="6444"/>
                  </a:cubicBezTo>
                  <a:cubicBezTo>
                    <a:pt x="15836" y="6262"/>
                    <a:pt x="15593" y="6140"/>
                    <a:pt x="15319" y="6110"/>
                  </a:cubicBezTo>
                  <a:lnTo>
                    <a:pt x="15198" y="6110"/>
                  </a:lnTo>
                  <a:cubicBezTo>
                    <a:pt x="15164" y="6107"/>
                    <a:pt x="15130" y="6105"/>
                    <a:pt x="15096" y="6105"/>
                  </a:cubicBezTo>
                  <a:cubicBezTo>
                    <a:pt x="14802" y="6105"/>
                    <a:pt x="14535" y="6223"/>
                    <a:pt x="14316" y="6414"/>
                  </a:cubicBezTo>
                  <a:cubicBezTo>
                    <a:pt x="14073" y="6596"/>
                    <a:pt x="13921" y="6839"/>
                    <a:pt x="13800" y="7082"/>
                  </a:cubicBezTo>
                  <a:cubicBezTo>
                    <a:pt x="13678" y="7356"/>
                    <a:pt x="13617" y="7630"/>
                    <a:pt x="13617" y="7903"/>
                  </a:cubicBezTo>
                  <a:cubicBezTo>
                    <a:pt x="13617" y="8237"/>
                    <a:pt x="13283" y="8602"/>
                    <a:pt x="12949" y="8937"/>
                  </a:cubicBezTo>
                  <a:cubicBezTo>
                    <a:pt x="12675" y="9149"/>
                    <a:pt x="12432" y="9453"/>
                    <a:pt x="12310" y="9788"/>
                  </a:cubicBezTo>
                  <a:cubicBezTo>
                    <a:pt x="12037" y="10304"/>
                    <a:pt x="11672" y="10730"/>
                    <a:pt x="11186" y="11064"/>
                  </a:cubicBezTo>
                  <a:cubicBezTo>
                    <a:pt x="10547" y="11551"/>
                    <a:pt x="9879" y="11946"/>
                    <a:pt x="9149" y="12250"/>
                  </a:cubicBezTo>
                  <a:cubicBezTo>
                    <a:pt x="8268" y="12614"/>
                    <a:pt x="7508" y="13405"/>
                    <a:pt x="6869" y="14347"/>
                  </a:cubicBezTo>
                  <a:cubicBezTo>
                    <a:pt x="6201" y="15350"/>
                    <a:pt x="5623" y="16383"/>
                    <a:pt x="5106" y="17447"/>
                  </a:cubicBezTo>
                  <a:cubicBezTo>
                    <a:pt x="4255" y="19180"/>
                    <a:pt x="1824" y="20396"/>
                    <a:pt x="1125" y="20730"/>
                  </a:cubicBezTo>
                  <a:cubicBezTo>
                    <a:pt x="1125" y="19666"/>
                    <a:pt x="1185" y="14864"/>
                    <a:pt x="2067" y="13344"/>
                  </a:cubicBezTo>
                  <a:cubicBezTo>
                    <a:pt x="2614" y="12462"/>
                    <a:pt x="3070" y="11551"/>
                    <a:pt x="3435" y="10608"/>
                  </a:cubicBezTo>
                  <a:cubicBezTo>
                    <a:pt x="3799" y="9727"/>
                    <a:pt x="4012" y="8785"/>
                    <a:pt x="4012" y="7812"/>
                  </a:cubicBezTo>
                  <a:cubicBezTo>
                    <a:pt x="4012" y="7113"/>
                    <a:pt x="4499" y="6262"/>
                    <a:pt x="5076" y="5259"/>
                  </a:cubicBezTo>
                  <a:cubicBezTo>
                    <a:pt x="5866" y="3860"/>
                    <a:pt x="6778" y="2219"/>
                    <a:pt x="6657" y="395"/>
                  </a:cubicBezTo>
                  <a:cubicBezTo>
                    <a:pt x="6596" y="274"/>
                    <a:pt x="6535" y="122"/>
                    <a:pt x="6474" y="0"/>
                  </a:cubicBezTo>
                  <a:close/>
                </a:path>
              </a:pathLst>
            </a:custGeom>
            <a:solidFill>
              <a:srgbClr val="595959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8"/>
          <p:cNvGrpSpPr/>
          <p:nvPr/>
        </p:nvGrpSpPr>
        <p:grpSpPr>
          <a:xfrm rot="-7362476">
            <a:off x="7856058" y="-1653428"/>
            <a:ext cx="1730025" cy="3776002"/>
            <a:chOff x="7386050" y="661025"/>
            <a:chExt cx="1576975" cy="3441950"/>
          </a:xfrm>
        </p:grpSpPr>
        <p:sp>
          <p:nvSpPr>
            <p:cNvPr id="601" name="Google Shape;601;p8"/>
            <p:cNvSpPr/>
            <p:nvPr/>
          </p:nvSpPr>
          <p:spPr>
            <a:xfrm>
              <a:off x="7386050" y="661025"/>
              <a:ext cx="1576975" cy="2190650"/>
            </a:xfrm>
            <a:custGeom>
              <a:avLst/>
              <a:gdLst/>
              <a:ahLst/>
              <a:cxnLst/>
              <a:rect l="l" t="t" r="r" b="b"/>
              <a:pathLst>
                <a:path w="63079" h="87626" extrusionOk="0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7775225" y="2297475"/>
              <a:ext cx="1023959" cy="429780"/>
            </a:xfrm>
            <a:custGeom>
              <a:avLst/>
              <a:gdLst/>
              <a:ahLst/>
              <a:cxnLst/>
              <a:rect l="l" t="t" r="r" b="b"/>
              <a:pathLst>
                <a:path w="45333" h="19849" fill="none" extrusionOk="0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7648645" y="2179075"/>
              <a:ext cx="1232668" cy="335250"/>
            </a:xfrm>
            <a:custGeom>
              <a:avLst/>
              <a:gdLst/>
              <a:ahLst/>
              <a:cxnLst/>
              <a:rect l="l" t="t" r="r" b="b"/>
              <a:pathLst>
                <a:path w="54573" h="13410" fill="none" extrusionOk="0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7568031" y="2029800"/>
              <a:ext cx="1271089" cy="251875"/>
            </a:xfrm>
            <a:custGeom>
              <a:avLst/>
              <a:gdLst/>
              <a:ahLst/>
              <a:cxnLst/>
              <a:rect l="l" t="t" r="r" b="b"/>
              <a:pathLst>
                <a:path w="56274" h="10075" fill="none" extrusionOk="0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7463294" y="1775450"/>
              <a:ext cx="1334402" cy="276050"/>
            </a:xfrm>
            <a:custGeom>
              <a:avLst/>
              <a:gdLst/>
              <a:ahLst/>
              <a:cxnLst/>
              <a:rect l="l" t="t" r="r" b="b"/>
              <a:pathLst>
                <a:path w="59077" h="11042" fill="none" extrusionOk="0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7414325" y="1511925"/>
              <a:ext cx="1275991" cy="311075"/>
            </a:xfrm>
            <a:custGeom>
              <a:avLst/>
              <a:gdLst/>
              <a:ahLst/>
              <a:cxnLst/>
              <a:rect l="l" t="t" r="r" b="b"/>
              <a:pathLst>
                <a:path w="56875" h="12443" fill="none" extrusionOk="0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7414325" y="1289275"/>
              <a:ext cx="1138674" cy="387800"/>
            </a:xfrm>
            <a:custGeom>
              <a:avLst/>
              <a:gdLst/>
              <a:ahLst/>
              <a:cxnLst/>
              <a:rect l="l" t="t" r="r" b="b"/>
              <a:pathLst>
                <a:path w="51805" h="15512" fill="none" extrusionOk="0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7482900" y="1071600"/>
              <a:ext cx="934864" cy="405325"/>
            </a:xfrm>
            <a:custGeom>
              <a:avLst/>
              <a:gdLst/>
              <a:ahLst/>
              <a:cxnLst/>
              <a:rect l="l" t="t" r="r" b="b"/>
              <a:pathLst>
                <a:path w="43131" h="16213" fill="none" extrusionOk="0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7569150" y="929850"/>
              <a:ext cx="721381" cy="302725"/>
            </a:xfrm>
            <a:custGeom>
              <a:avLst/>
              <a:gdLst/>
              <a:ahLst/>
              <a:cxnLst/>
              <a:rect l="l" t="t" r="r" b="b"/>
              <a:pathLst>
                <a:path w="33324" h="12109" fill="none" extrusionOk="0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7666134" y="824993"/>
              <a:ext cx="548726" cy="200989"/>
            </a:xfrm>
            <a:custGeom>
              <a:avLst/>
              <a:gdLst/>
              <a:ahLst/>
              <a:cxnLst/>
              <a:rect l="l" t="t" r="r" b="b"/>
              <a:pathLst>
                <a:path w="25319" h="9074" fill="none" extrusionOk="0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w="100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7929775" y="899825"/>
              <a:ext cx="572100" cy="3203150"/>
            </a:xfrm>
            <a:custGeom>
              <a:avLst/>
              <a:gdLst/>
              <a:ahLst/>
              <a:cxnLst/>
              <a:rect l="l" t="t" r="r" b="b"/>
              <a:pathLst>
                <a:path w="22884" h="128126" extrusionOk="0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" name="Google Shape;612;p8"/>
          <p:cNvGrpSpPr/>
          <p:nvPr/>
        </p:nvGrpSpPr>
        <p:grpSpPr>
          <a:xfrm rot="5400000" flipH="1">
            <a:off x="1625174" y="-270607"/>
            <a:ext cx="853663" cy="1360985"/>
            <a:chOff x="6585500" y="675825"/>
            <a:chExt cx="777400" cy="1239400"/>
          </a:xfrm>
        </p:grpSpPr>
        <p:sp>
          <p:nvSpPr>
            <p:cNvPr id="613" name="Google Shape;613;p8"/>
            <p:cNvSpPr/>
            <p:nvPr/>
          </p:nvSpPr>
          <p:spPr>
            <a:xfrm>
              <a:off x="6585500" y="675825"/>
              <a:ext cx="775875" cy="1239400"/>
            </a:xfrm>
            <a:custGeom>
              <a:avLst/>
              <a:gdLst/>
              <a:ahLst/>
              <a:cxnLst/>
              <a:rect l="l" t="t" r="r" b="b"/>
              <a:pathLst>
                <a:path w="31035" h="49576" extrusionOk="0">
                  <a:moveTo>
                    <a:pt x="27691" y="16293"/>
                  </a:moveTo>
                  <a:cubicBezTo>
                    <a:pt x="28603" y="10852"/>
                    <a:pt x="30274" y="7357"/>
                    <a:pt x="28937" y="4621"/>
                  </a:cubicBezTo>
                  <a:cubicBezTo>
                    <a:pt x="28056" y="2919"/>
                    <a:pt x="26749" y="1460"/>
                    <a:pt x="25138" y="366"/>
                  </a:cubicBezTo>
                  <a:cubicBezTo>
                    <a:pt x="23770" y="92"/>
                    <a:pt x="22372" y="1"/>
                    <a:pt x="21004" y="153"/>
                  </a:cubicBezTo>
                  <a:cubicBezTo>
                    <a:pt x="19666" y="366"/>
                    <a:pt x="18329" y="639"/>
                    <a:pt x="17022" y="1004"/>
                  </a:cubicBezTo>
                  <a:cubicBezTo>
                    <a:pt x="17022" y="1004"/>
                    <a:pt x="20943" y="4986"/>
                    <a:pt x="21125" y="8755"/>
                  </a:cubicBezTo>
                  <a:cubicBezTo>
                    <a:pt x="21308" y="12524"/>
                    <a:pt x="18207" y="14651"/>
                    <a:pt x="17751" y="11126"/>
                  </a:cubicBezTo>
                  <a:cubicBezTo>
                    <a:pt x="17295" y="7569"/>
                    <a:pt x="17934" y="5259"/>
                    <a:pt x="15806" y="2736"/>
                  </a:cubicBezTo>
                  <a:cubicBezTo>
                    <a:pt x="13648" y="244"/>
                    <a:pt x="10608" y="1186"/>
                    <a:pt x="7964" y="1642"/>
                  </a:cubicBezTo>
                  <a:cubicBezTo>
                    <a:pt x="5289" y="2128"/>
                    <a:pt x="3769" y="1004"/>
                    <a:pt x="3769" y="1004"/>
                  </a:cubicBezTo>
                  <a:cubicBezTo>
                    <a:pt x="3769" y="1004"/>
                    <a:pt x="5350" y="4043"/>
                    <a:pt x="4104" y="7265"/>
                  </a:cubicBezTo>
                  <a:cubicBezTo>
                    <a:pt x="2858" y="10487"/>
                    <a:pt x="0" y="17417"/>
                    <a:pt x="4347" y="19788"/>
                  </a:cubicBezTo>
                  <a:cubicBezTo>
                    <a:pt x="8693" y="22129"/>
                    <a:pt x="12736" y="18998"/>
                    <a:pt x="16748" y="19424"/>
                  </a:cubicBezTo>
                  <a:cubicBezTo>
                    <a:pt x="20761" y="19880"/>
                    <a:pt x="21186" y="22767"/>
                    <a:pt x="15320" y="23436"/>
                  </a:cubicBezTo>
                  <a:cubicBezTo>
                    <a:pt x="9423" y="24074"/>
                    <a:pt x="1277" y="21156"/>
                    <a:pt x="1277" y="21156"/>
                  </a:cubicBezTo>
                  <a:cubicBezTo>
                    <a:pt x="1277" y="21156"/>
                    <a:pt x="3800" y="33102"/>
                    <a:pt x="9727" y="36901"/>
                  </a:cubicBezTo>
                  <a:cubicBezTo>
                    <a:pt x="15654" y="40670"/>
                    <a:pt x="18785" y="38877"/>
                    <a:pt x="23648" y="36901"/>
                  </a:cubicBezTo>
                  <a:cubicBezTo>
                    <a:pt x="28542" y="34925"/>
                    <a:pt x="30548" y="35320"/>
                    <a:pt x="30214" y="36354"/>
                  </a:cubicBezTo>
                  <a:cubicBezTo>
                    <a:pt x="29849" y="37357"/>
                    <a:pt x="24651" y="38026"/>
                    <a:pt x="21855" y="39515"/>
                  </a:cubicBezTo>
                  <a:cubicBezTo>
                    <a:pt x="19028" y="41035"/>
                    <a:pt x="17083" y="41521"/>
                    <a:pt x="15776" y="41217"/>
                  </a:cubicBezTo>
                  <a:cubicBezTo>
                    <a:pt x="14742" y="40883"/>
                    <a:pt x="13739" y="40427"/>
                    <a:pt x="12827" y="39849"/>
                  </a:cubicBezTo>
                  <a:cubicBezTo>
                    <a:pt x="12827" y="39849"/>
                    <a:pt x="14104" y="44622"/>
                    <a:pt x="18086" y="45655"/>
                  </a:cubicBezTo>
                  <a:cubicBezTo>
                    <a:pt x="22098" y="46688"/>
                    <a:pt x="22037" y="48846"/>
                    <a:pt x="26049" y="49394"/>
                  </a:cubicBezTo>
                  <a:cubicBezTo>
                    <a:pt x="27721" y="49576"/>
                    <a:pt x="29423" y="49424"/>
                    <a:pt x="31034" y="48938"/>
                  </a:cubicBezTo>
                  <a:lnTo>
                    <a:pt x="31034" y="16384"/>
                  </a:lnTo>
                  <a:cubicBezTo>
                    <a:pt x="29575" y="19819"/>
                    <a:pt x="26992" y="20639"/>
                    <a:pt x="27691" y="16293"/>
                  </a:cubicBezTo>
                  <a:close/>
                  <a:moveTo>
                    <a:pt x="13344" y="14682"/>
                  </a:moveTo>
                  <a:cubicBezTo>
                    <a:pt x="11459" y="14682"/>
                    <a:pt x="9484" y="14013"/>
                    <a:pt x="11064" y="12889"/>
                  </a:cubicBezTo>
                  <a:cubicBezTo>
                    <a:pt x="12645" y="11794"/>
                    <a:pt x="15654" y="13284"/>
                    <a:pt x="15654" y="13284"/>
                  </a:cubicBezTo>
                  <a:cubicBezTo>
                    <a:pt x="17174" y="13588"/>
                    <a:pt x="15259" y="14682"/>
                    <a:pt x="13344" y="14682"/>
                  </a:cubicBezTo>
                  <a:close/>
                  <a:moveTo>
                    <a:pt x="13283" y="33102"/>
                  </a:moveTo>
                  <a:cubicBezTo>
                    <a:pt x="10821" y="32372"/>
                    <a:pt x="12706" y="31065"/>
                    <a:pt x="10943" y="30214"/>
                  </a:cubicBezTo>
                  <a:cubicBezTo>
                    <a:pt x="9180" y="29363"/>
                    <a:pt x="8876" y="27995"/>
                    <a:pt x="11156" y="27843"/>
                  </a:cubicBezTo>
                  <a:cubicBezTo>
                    <a:pt x="13435" y="27661"/>
                    <a:pt x="17052" y="29697"/>
                    <a:pt x="17052" y="29697"/>
                  </a:cubicBezTo>
                  <a:cubicBezTo>
                    <a:pt x="19940" y="31035"/>
                    <a:pt x="15745" y="33801"/>
                    <a:pt x="13283" y="33102"/>
                  </a:cubicBezTo>
                  <a:close/>
                  <a:moveTo>
                    <a:pt x="28572" y="25138"/>
                  </a:moveTo>
                  <a:cubicBezTo>
                    <a:pt x="27508" y="23892"/>
                    <a:pt x="28056" y="22281"/>
                    <a:pt x="28056" y="22281"/>
                  </a:cubicBezTo>
                  <a:cubicBezTo>
                    <a:pt x="28755" y="22038"/>
                    <a:pt x="29363" y="22676"/>
                    <a:pt x="29606" y="23709"/>
                  </a:cubicBezTo>
                  <a:cubicBezTo>
                    <a:pt x="29819" y="24712"/>
                    <a:pt x="29636" y="26384"/>
                    <a:pt x="28572" y="25138"/>
                  </a:cubicBezTo>
                  <a:close/>
                </a:path>
              </a:pathLst>
            </a:custGeom>
            <a:solidFill>
              <a:srgbClr val="5F8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6754200" y="849850"/>
              <a:ext cx="608700" cy="853375"/>
            </a:xfrm>
            <a:custGeom>
              <a:avLst/>
              <a:gdLst/>
              <a:ahLst/>
              <a:cxnLst/>
              <a:rect l="l" t="t" r="r" b="b"/>
              <a:pathLst>
                <a:path w="24348" h="34135" extrusionOk="0">
                  <a:moveTo>
                    <a:pt x="24317" y="22645"/>
                  </a:moveTo>
                  <a:cubicBezTo>
                    <a:pt x="23101" y="23739"/>
                    <a:pt x="19757" y="26566"/>
                    <a:pt x="16657" y="27417"/>
                  </a:cubicBezTo>
                  <a:cubicBezTo>
                    <a:pt x="12766" y="28511"/>
                    <a:pt x="10791" y="27934"/>
                    <a:pt x="10791" y="27934"/>
                  </a:cubicBezTo>
                  <a:cubicBezTo>
                    <a:pt x="10791" y="27934"/>
                    <a:pt x="15016" y="27721"/>
                    <a:pt x="18298" y="26019"/>
                  </a:cubicBezTo>
                  <a:cubicBezTo>
                    <a:pt x="20365" y="24925"/>
                    <a:pt x="22219" y="23466"/>
                    <a:pt x="23830" y="21733"/>
                  </a:cubicBezTo>
                  <a:lnTo>
                    <a:pt x="19727" y="17387"/>
                  </a:lnTo>
                  <a:cubicBezTo>
                    <a:pt x="17508" y="18572"/>
                    <a:pt x="15107" y="19393"/>
                    <a:pt x="12584" y="19727"/>
                  </a:cubicBezTo>
                  <a:cubicBezTo>
                    <a:pt x="8754" y="20183"/>
                    <a:pt x="6292" y="19028"/>
                    <a:pt x="6292" y="19028"/>
                  </a:cubicBezTo>
                  <a:cubicBezTo>
                    <a:pt x="6292" y="19028"/>
                    <a:pt x="10213" y="19758"/>
                    <a:pt x="12918" y="19058"/>
                  </a:cubicBezTo>
                  <a:cubicBezTo>
                    <a:pt x="15624" y="18390"/>
                    <a:pt x="18815" y="16596"/>
                    <a:pt x="18815" y="16596"/>
                  </a:cubicBezTo>
                  <a:cubicBezTo>
                    <a:pt x="18815" y="16596"/>
                    <a:pt x="14864" y="11490"/>
                    <a:pt x="13678" y="10426"/>
                  </a:cubicBezTo>
                  <a:cubicBezTo>
                    <a:pt x="12979" y="9788"/>
                    <a:pt x="12219" y="9241"/>
                    <a:pt x="11399" y="8754"/>
                  </a:cubicBezTo>
                  <a:cubicBezTo>
                    <a:pt x="9605" y="9909"/>
                    <a:pt x="7538" y="10578"/>
                    <a:pt x="5411" y="10639"/>
                  </a:cubicBezTo>
                  <a:cubicBezTo>
                    <a:pt x="3465" y="10669"/>
                    <a:pt x="1550" y="10061"/>
                    <a:pt x="0" y="8906"/>
                  </a:cubicBezTo>
                  <a:cubicBezTo>
                    <a:pt x="0" y="8906"/>
                    <a:pt x="3070" y="10031"/>
                    <a:pt x="5411" y="9970"/>
                  </a:cubicBezTo>
                  <a:cubicBezTo>
                    <a:pt x="7781" y="9940"/>
                    <a:pt x="11003" y="7903"/>
                    <a:pt x="11003" y="7903"/>
                  </a:cubicBezTo>
                  <a:cubicBezTo>
                    <a:pt x="11003" y="7903"/>
                    <a:pt x="8663" y="5745"/>
                    <a:pt x="6809" y="3982"/>
                  </a:cubicBezTo>
                  <a:cubicBezTo>
                    <a:pt x="4985" y="2219"/>
                    <a:pt x="2979" y="31"/>
                    <a:pt x="2979" y="31"/>
                  </a:cubicBezTo>
                  <a:lnTo>
                    <a:pt x="9088" y="5289"/>
                  </a:lnTo>
                  <a:cubicBezTo>
                    <a:pt x="9088" y="5289"/>
                    <a:pt x="9636" y="4469"/>
                    <a:pt x="9484" y="2888"/>
                  </a:cubicBezTo>
                  <a:cubicBezTo>
                    <a:pt x="9332" y="1338"/>
                    <a:pt x="8025" y="0"/>
                    <a:pt x="8025" y="0"/>
                  </a:cubicBezTo>
                  <a:cubicBezTo>
                    <a:pt x="8937" y="608"/>
                    <a:pt x="9605" y="1520"/>
                    <a:pt x="9909" y="2554"/>
                  </a:cubicBezTo>
                  <a:cubicBezTo>
                    <a:pt x="10335" y="3648"/>
                    <a:pt x="10274" y="4864"/>
                    <a:pt x="9818" y="5928"/>
                  </a:cubicBezTo>
                  <a:cubicBezTo>
                    <a:pt x="9818" y="5928"/>
                    <a:pt x="12280" y="8207"/>
                    <a:pt x="14104" y="9757"/>
                  </a:cubicBezTo>
                  <a:cubicBezTo>
                    <a:pt x="15928" y="11277"/>
                    <a:pt x="16535" y="12341"/>
                    <a:pt x="16535" y="12341"/>
                  </a:cubicBezTo>
                  <a:cubicBezTo>
                    <a:pt x="16535" y="12341"/>
                    <a:pt x="18329" y="9210"/>
                    <a:pt x="18268" y="6444"/>
                  </a:cubicBezTo>
                  <a:cubicBezTo>
                    <a:pt x="18238" y="4681"/>
                    <a:pt x="17964" y="2949"/>
                    <a:pt x="17447" y="1247"/>
                  </a:cubicBezTo>
                  <a:cubicBezTo>
                    <a:pt x="18420" y="3405"/>
                    <a:pt x="18876" y="5776"/>
                    <a:pt x="18754" y="8177"/>
                  </a:cubicBezTo>
                  <a:cubicBezTo>
                    <a:pt x="18572" y="12098"/>
                    <a:pt x="17356" y="13557"/>
                    <a:pt x="17356" y="13557"/>
                  </a:cubicBezTo>
                  <a:cubicBezTo>
                    <a:pt x="18207" y="14773"/>
                    <a:pt x="19210" y="15897"/>
                    <a:pt x="20335" y="16900"/>
                  </a:cubicBezTo>
                  <a:lnTo>
                    <a:pt x="23526" y="19575"/>
                  </a:lnTo>
                  <a:cubicBezTo>
                    <a:pt x="23526" y="19575"/>
                    <a:pt x="23861" y="19180"/>
                    <a:pt x="24347" y="18542"/>
                  </a:cubicBezTo>
                  <a:lnTo>
                    <a:pt x="24347" y="19879"/>
                  </a:lnTo>
                  <a:lnTo>
                    <a:pt x="24104" y="20213"/>
                  </a:lnTo>
                  <a:lnTo>
                    <a:pt x="24347" y="20457"/>
                  </a:lnTo>
                  <a:close/>
                  <a:moveTo>
                    <a:pt x="24317" y="31733"/>
                  </a:moveTo>
                  <a:cubicBezTo>
                    <a:pt x="21034" y="33831"/>
                    <a:pt x="18238" y="34135"/>
                    <a:pt x="18238" y="34135"/>
                  </a:cubicBezTo>
                  <a:cubicBezTo>
                    <a:pt x="18238" y="34135"/>
                    <a:pt x="22219" y="32524"/>
                    <a:pt x="24317" y="309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8"/>
          <p:cNvGrpSpPr/>
          <p:nvPr/>
        </p:nvGrpSpPr>
        <p:grpSpPr>
          <a:xfrm flipH="1">
            <a:off x="-94556" y="-16946"/>
            <a:ext cx="2412812" cy="1338177"/>
            <a:chOff x="4586225" y="470675"/>
            <a:chExt cx="2775900" cy="1539550"/>
          </a:xfrm>
        </p:grpSpPr>
        <p:sp>
          <p:nvSpPr>
            <p:cNvPr id="616" name="Google Shape;616;p8"/>
            <p:cNvSpPr/>
            <p:nvPr/>
          </p:nvSpPr>
          <p:spPr>
            <a:xfrm>
              <a:off x="5521650" y="763975"/>
              <a:ext cx="1840475" cy="652775"/>
            </a:xfrm>
            <a:custGeom>
              <a:avLst/>
              <a:gdLst/>
              <a:ahLst/>
              <a:cxnLst/>
              <a:rect l="l" t="t" r="r" b="b"/>
              <a:pathLst>
                <a:path w="73619" h="26111" extrusionOk="0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234400" y="782225"/>
              <a:ext cx="784250" cy="379200"/>
            </a:xfrm>
            <a:custGeom>
              <a:avLst/>
              <a:gdLst/>
              <a:ahLst/>
              <a:cxnLst/>
              <a:rect l="l" t="t" r="r" b="b"/>
              <a:pathLst>
                <a:path w="31370" h="15168" extrusionOk="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5429700" y="616550"/>
              <a:ext cx="794100" cy="466600"/>
            </a:xfrm>
            <a:custGeom>
              <a:avLst/>
              <a:gdLst/>
              <a:ahLst/>
              <a:cxnLst/>
              <a:rect l="l" t="t" r="r" b="b"/>
              <a:pathLst>
                <a:path w="31764" h="18664" extrusionOk="0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878775" y="1104400"/>
              <a:ext cx="787275" cy="218125"/>
            </a:xfrm>
            <a:custGeom>
              <a:avLst/>
              <a:gdLst/>
              <a:ahLst/>
              <a:cxnLst/>
              <a:rect l="l" t="t" r="r" b="b"/>
              <a:pathLst>
                <a:path w="31491" h="8725" extrusionOk="0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423625" y="1302750"/>
              <a:ext cx="354900" cy="619325"/>
            </a:xfrm>
            <a:custGeom>
              <a:avLst/>
              <a:gdLst/>
              <a:ahLst/>
              <a:cxnLst/>
              <a:rect l="l" t="t" r="r" b="b"/>
              <a:pathLst>
                <a:path w="14196" h="24773" extrusionOk="0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4586225" y="1349850"/>
              <a:ext cx="993950" cy="606425"/>
            </a:xfrm>
            <a:custGeom>
              <a:avLst/>
              <a:gdLst/>
              <a:ahLst/>
              <a:cxnLst/>
              <a:rect l="l" t="t" r="r" b="b"/>
              <a:pathLst>
                <a:path w="39758" h="24257" extrusionOk="0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765600" y="470675"/>
              <a:ext cx="135275" cy="376150"/>
            </a:xfrm>
            <a:custGeom>
              <a:avLst/>
              <a:gdLst/>
              <a:ahLst/>
              <a:cxnLst/>
              <a:rect l="l" t="t" r="r" b="b"/>
              <a:pathLst>
                <a:path w="5411" h="15046" extrusionOk="0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6896300" y="474450"/>
              <a:ext cx="215825" cy="366300"/>
            </a:xfrm>
            <a:custGeom>
              <a:avLst/>
              <a:gdLst/>
              <a:ahLst/>
              <a:cxnLst/>
              <a:rect l="l" t="t" r="r" b="b"/>
              <a:pathLst>
                <a:path w="8633" h="14652" extrusionOk="0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6599925" y="470675"/>
              <a:ext cx="183925" cy="391350"/>
            </a:xfrm>
            <a:custGeom>
              <a:avLst/>
              <a:gdLst/>
              <a:ahLst/>
              <a:cxnLst/>
              <a:rect l="l" t="t" r="r" b="b"/>
              <a:pathLst>
                <a:path w="7357" h="15654" extrusionOk="0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5657675" y="495750"/>
              <a:ext cx="711275" cy="483300"/>
            </a:xfrm>
            <a:custGeom>
              <a:avLst/>
              <a:gdLst/>
              <a:ahLst/>
              <a:cxnLst/>
              <a:rect l="l" t="t" r="r" b="b"/>
              <a:pathLst>
                <a:path w="28451" h="19332" extrusionOk="0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6102200" y="470675"/>
              <a:ext cx="405050" cy="461275"/>
            </a:xfrm>
            <a:custGeom>
              <a:avLst/>
              <a:gdLst/>
              <a:ahLst/>
              <a:cxnLst/>
              <a:rect l="l" t="t" r="r" b="b"/>
              <a:pathLst>
                <a:path w="16202" h="18451" extrusionOk="0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4997325" y="933425"/>
              <a:ext cx="831350" cy="309300"/>
            </a:xfrm>
            <a:custGeom>
              <a:avLst/>
              <a:gdLst/>
              <a:ahLst/>
              <a:cxnLst/>
              <a:rect l="l" t="t" r="r" b="b"/>
              <a:pathLst>
                <a:path w="33254" h="12372" extrusionOk="0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6334725" y="470675"/>
              <a:ext cx="303975" cy="414150"/>
            </a:xfrm>
            <a:custGeom>
              <a:avLst/>
              <a:gdLst/>
              <a:ahLst/>
              <a:cxnLst/>
              <a:rect l="l" t="t" r="r" b="b"/>
              <a:pathLst>
                <a:path w="12159" h="16566" extrusionOk="0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6732925" y="860475"/>
              <a:ext cx="159600" cy="661900"/>
            </a:xfrm>
            <a:custGeom>
              <a:avLst/>
              <a:gdLst/>
              <a:ahLst/>
              <a:cxnLst/>
              <a:rect l="l" t="t" r="r" b="b"/>
              <a:pathLst>
                <a:path w="6384" h="26476" extrusionOk="0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6618925" y="881000"/>
              <a:ext cx="161875" cy="810075"/>
            </a:xfrm>
            <a:custGeom>
              <a:avLst/>
              <a:gdLst/>
              <a:ahLst/>
              <a:cxnLst/>
              <a:rect l="l" t="t" r="r" b="b"/>
              <a:pathLst>
                <a:path w="6475" h="32403" extrusionOk="0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6806625" y="852125"/>
              <a:ext cx="284225" cy="553225"/>
            </a:xfrm>
            <a:custGeom>
              <a:avLst/>
              <a:gdLst/>
              <a:ahLst/>
              <a:cxnLst/>
              <a:rect l="l" t="t" r="r" b="b"/>
              <a:pathLst>
                <a:path w="11369" h="22129" extrusionOk="0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6909200" y="830850"/>
              <a:ext cx="337425" cy="393650"/>
            </a:xfrm>
            <a:custGeom>
              <a:avLst/>
              <a:gdLst/>
              <a:ahLst/>
              <a:cxnLst/>
              <a:rect l="l" t="t" r="r" b="b"/>
              <a:pathLst>
                <a:path w="13497" h="15746" extrusionOk="0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5938075" y="1127200"/>
              <a:ext cx="180100" cy="831350"/>
            </a:xfrm>
            <a:custGeom>
              <a:avLst/>
              <a:gdLst/>
              <a:ahLst/>
              <a:cxnLst/>
              <a:rect l="l" t="t" r="r" b="b"/>
              <a:pathLst>
                <a:path w="7204" h="33254" extrusionOk="0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6456325" y="920525"/>
              <a:ext cx="174025" cy="892875"/>
            </a:xfrm>
            <a:custGeom>
              <a:avLst/>
              <a:gdLst/>
              <a:ahLst/>
              <a:cxnLst/>
              <a:rect l="l" t="t" r="r" b="b"/>
              <a:pathLst>
                <a:path w="6961" h="35715" extrusionOk="0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6132600" y="1040575"/>
              <a:ext cx="155050" cy="838175"/>
            </a:xfrm>
            <a:custGeom>
              <a:avLst/>
              <a:gdLst/>
              <a:ahLst/>
              <a:cxnLst/>
              <a:rect l="l" t="t" r="r" b="b"/>
              <a:pathLst>
                <a:path w="6202" h="33527" extrusionOk="0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5677425" y="1211550"/>
              <a:ext cx="275100" cy="798675"/>
            </a:xfrm>
            <a:custGeom>
              <a:avLst/>
              <a:gdLst/>
              <a:ahLst/>
              <a:cxnLst/>
              <a:rect l="l" t="t" r="r" b="b"/>
              <a:pathLst>
                <a:path w="11004" h="31947" extrusionOk="0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6301300" y="969150"/>
              <a:ext cx="135275" cy="938500"/>
            </a:xfrm>
            <a:custGeom>
              <a:avLst/>
              <a:gdLst/>
              <a:ahLst/>
              <a:cxnLst/>
              <a:rect l="l" t="t" r="r" b="b"/>
              <a:pathLst>
                <a:path w="5411" h="37540" extrusionOk="0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8"/>
          <p:cNvGrpSpPr/>
          <p:nvPr/>
        </p:nvGrpSpPr>
        <p:grpSpPr>
          <a:xfrm flipH="1">
            <a:off x="3108880" y="-16946"/>
            <a:ext cx="1366833" cy="981317"/>
            <a:chOff x="4090000" y="453950"/>
            <a:chExt cx="1244725" cy="893650"/>
          </a:xfrm>
        </p:grpSpPr>
        <p:sp>
          <p:nvSpPr>
            <p:cNvPr id="639" name="Google Shape;639;p8"/>
            <p:cNvSpPr/>
            <p:nvPr/>
          </p:nvSpPr>
          <p:spPr>
            <a:xfrm>
              <a:off x="4090000" y="453950"/>
              <a:ext cx="1244725" cy="892900"/>
            </a:xfrm>
            <a:custGeom>
              <a:avLst/>
              <a:gdLst/>
              <a:ahLst/>
              <a:cxnLst/>
              <a:rect l="l" t="t" r="r" b="b"/>
              <a:pathLst>
                <a:path w="49789" h="35716" extrusionOk="0">
                  <a:moveTo>
                    <a:pt x="49211" y="13131"/>
                  </a:moveTo>
                  <a:cubicBezTo>
                    <a:pt x="48695" y="12098"/>
                    <a:pt x="47600" y="11855"/>
                    <a:pt x="47449" y="10152"/>
                  </a:cubicBezTo>
                  <a:cubicBezTo>
                    <a:pt x="47327" y="8481"/>
                    <a:pt x="45594" y="7113"/>
                    <a:pt x="43254" y="6414"/>
                  </a:cubicBezTo>
                  <a:cubicBezTo>
                    <a:pt x="40913" y="5745"/>
                    <a:pt x="40974" y="4468"/>
                    <a:pt x="40974" y="4468"/>
                  </a:cubicBezTo>
                  <a:cubicBezTo>
                    <a:pt x="41400" y="4742"/>
                    <a:pt x="41886" y="4894"/>
                    <a:pt x="42372" y="4924"/>
                  </a:cubicBezTo>
                  <a:cubicBezTo>
                    <a:pt x="43224" y="4985"/>
                    <a:pt x="44379" y="4499"/>
                    <a:pt x="45594" y="3861"/>
                  </a:cubicBezTo>
                  <a:cubicBezTo>
                    <a:pt x="46780" y="3222"/>
                    <a:pt x="47692" y="4438"/>
                    <a:pt x="47692" y="4438"/>
                  </a:cubicBezTo>
                  <a:cubicBezTo>
                    <a:pt x="47692" y="4438"/>
                    <a:pt x="46749" y="2098"/>
                    <a:pt x="45625" y="2128"/>
                  </a:cubicBezTo>
                  <a:cubicBezTo>
                    <a:pt x="44470" y="2158"/>
                    <a:pt x="44743" y="2098"/>
                    <a:pt x="43588" y="669"/>
                  </a:cubicBezTo>
                  <a:lnTo>
                    <a:pt x="38178" y="669"/>
                  </a:lnTo>
                  <a:cubicBezTo>
                    <a:pt x="36263" y="1064"/>
                    <a:pt x="34682" y="1338"/>
                    <a:pt x="34682" y="1338"/>
                  </a:cubicBezTo>
                  <a:cubicBezTo>
                    <a:pt x="34682" y="1338"/>
                    <a:pt x="34925" y="1064"/>
                    <a:pt x="35412" y="669"/>
                  </a:cubicBezTo>
                  <a:lnTo>
                    <a:pt x="6809" y="669"/>
                  </a:lnTo>
                  <a:cubicBezTo>
                    <a:pt x="7083" y="791"/>
                    <a:pt x="7357" y="882"/>
                    <a:pt x="7630" y="1003"/>
                  </a:cubicBezTo>
                  <a:cubicBezTo>
                    <a:pt x="11278" y="2250"/>
                    <a:pt x="13436" y="0"/>
                    <a:pt x="14348" y="1125"/>
                  </a:cubicBezTo>
                  <a:cubicBezTo>
                    <a:pt x="15290" y="2250"/>
                    <a:pt x="17174" y="2250"/>
                    <a:pt x="18755" y="1642"/>
                  </a:cubicBezTo>
                  <a:cubicBezTo>
                    <a:pt x="20366" y="1034"/>
                    <a:pt x="23497" y="335"/>
                    <a:pt x="23497" y="1915"/>
                  </a:cubicBezTo>
                  <a:cubicBezTo>
                    <a:pt x="23497" y="3526"/>
                    <a:pt x="19910" y="2979"/>
                    <a:pt x="19150" y="3861"/>
                  </a:cubicBezTo>
                  <a:cubicBezTo>
                    <a:pt x="18421" y="4712"/>
                    <a:pt x="15290" y="4256"/>
                    <a:pt x="9697" y="6323"/>
                  </a:cubicBezTo>
                  <a:cubicBezTo>
                    <a:pt x="4104" y="8389"/>
                    <a:pt x="2767" y="13557"/>
                    <a:pt x="2281" y="14925"/>
                  </a:cubicBezTo>
                  <a:cubicBezTo>
                    <a:pt x="1825" y="16323"/>
                    <a:pt x="1" y="16870"/>
                    <a:pt x="1" y="16870"/>
                  </a:cubicBezTo>
                  <a:cubicBezTo>
                    <a:pt x="1" y="16870"/>
                    <a:pt x="1156" y="17478"/>
                    <a:pt x="2007" y="16596"/>
                  </a:cubicBezTo>
                  <a:cubicBezTo>
                    <a:pt x="2858" y="15745"/>
                    <a:pt x="5958" y="15928"/>
                    <a:pt x="8603" y="16080"/>
                  </a:cubicBezTo>
                  <a:cubicBezTo>
                    <a:pt x="11278" y="16201"/>
                    <a:pt x="11338" y="13921"/>
                    <a:pt x="13557" y="13070"/>
                  </a:cubicBezTo>
                  <a:cubicBezTo>
                    <a:pt x="15746" y="12189"/>
                    <a:pt x="16749" y="12007"/>
                    <a:pt x="18633" y="9940"/>
                  </a:cubicBezTo>
                  <a:cubicBezTo>
                    <a:pt x="20488" y="7873"/>
                    <a:pt x="22889" y="7326"/>
                    <a:pt x="22767" y="8937"/>
                  </a:cubicBezTo>
                  <a:cubicBezTo>
                    <a:pt x="22615" y="10517"/>
                    <a:pt x="20822" y="10335"/>
                    <a:pt x="19697" y="11581"/>
                  </a:cubicBezTo>
                  <a:cubicBezTo>
                    <a:pt x="18573" y="12858"/>
                    <a:pt x="18025" y="12797"/>
                    <a:pt x="15503" y="14529"/>
                  </a:cubicBezTo>
                  <a:cubicBezTo>
                    <a:pt x="12949" y="16262"/>
                    <a:pt x="13892" y="17721"/>
                    <a:pt x="12554" y="19058"/>
                  </a:cubicBezTo>
                  <a:cubicBezTo>
                    <a:pt x="11186" y="20396"/>
                    <a:pt x="12159" y="22615"/>
                    <a:pt x="11612" y="24499"/>
                  </a:cubicBezTo>
                  <a:cubicBezTo>
                    <a:pt x="11065" y="26414"/>
                    <a:pt x="9089" y="26019"/>
                    <a:pt x="9089" y="26019"/>
                  </a:cubicBezTo>
                  <a:cubicBezTo>
                    <a:pt x="9606" y="26444"/>
                    <a:pt x="10305" y="26627"/>
                    <a:pt x="10974" y="26566"/>
                  </a:cubicBezTo>
                  <a:cubicBezTo>
                    <a:pt x="12129" y="26414"/>
                    <a:pt x="13101" y="25624"/>
                    <a:pt x="13436" y="24499"/>
                  </a:cubicBezTo>
                  <a:cubicBezTo>
                    <a:pt x="13679" y="23374"/>
                    <a:pt x="15655" y="24195"/>
                    <a:pt x="16384" y="21794"/>
                  </a:cubicBezTo>
                  <a:cubicBezTo>
                    <a:pt x="17114" y="19393"/>
                    <a:pt x="18664" y="20183"/>
                    <a:pt x="21339" y="19058"/>
                  </a:cubicBezTo>
                  <a:cubicBezTo>
                    <a:pt x="23983" y="17934"/>
                    <a:pt x="25807" y="13861"/>
                    <a:pt x="26202" y="12250"/>
                  </a:cubicBezTo>
                  <a:cubicBezTo>
                    <a:pt x="26597" y="10639"/>
                    <a:pt x="28208" y="10122"/>
                    <a:pt x="28664" y="11976"/>
                  </a:cubicBezTo>
                  <a:cubicBezTo>
                    <a:pt x="29120" y="13861"/>
                    <a:pt x="27722" y="13374"/>
                    <a:pt x="27479" y="15259"/>
                  </a:cubicBezTo>
                  <a:cubicBezTo>
                    <a:pt x="27205" y="17113"/>
                    <a:pt x="24257" y="20183"/>
                    <a:pt x="22858" y="22128"/>
                  </a:cubicBezTo>
                  <a:cubicBezTo>
                    <a:pt x="21460" y="24043"/>
                    <a:pt x="23406" y="26718"/>
                    <a:pt x="22737" y="29849"/>
                  </a:cubicBezTo>
                  <a:cubicBezTo>
                    <a:pt x="22372" y="31855"/>
                    <a:pt x="22646" y="33891"/>
                    <a:pt x="23527" y="35715"/>
                  </a:cubicBezTo>
                  <a:cubicBezTo>
                    <a:pt x="23527" y="35715"/>
                    <a:pt x="25320" y="30730"/>
                    <a:pt x="28542" y="28846"/>
                  </a:cubicBezTo>
                  <a:cubicBezTo>
                    <a:pt x="31734" y="26992"/>
                    <a:pt x="32585" y="23253"/>
                    <a:pt x="32403" y="21186"/>
                  </a:cubicBezTo>
                  <a:cubicBezTo>
                    <a:pt x="32190" y="19119"/>
                    <a:pt x="31856" y="17447"/>
                    <a:pt x="32767" y="15046"/>
                  </a:cubicBezTo>
                  <a:cubicBezTo>
                    <a:pt x="33710" y="12645"/>
                    <a:pt x="31582" y="10639"/>
                    <a:pt x="32859" y="11034"/>
                  </a:cubicBezTo>
                  <a:cubicBezTo>
                    <a:pt x="34105" y="11459"/>
                    <a:pt x="35321" y="14256"/>
                    <a:pt x="34774" y="15380"/>
                  </a:cubicBezTo>
                  <a:cubicBezTo>
                    <a:pt x="34257" y="16505"/>
                    <a:pt x="34409" y="17508"/>
                    <a:pt x="35594" y="19332"/>
                  </a:cubicBezTo>
                  <a:cubicBezTo>
                    <a:pt x="36749" y="21125"/>
                    <a:pt x="36172" y="21976"/>
                    <a:pt x="35533" y="23557"/>
                  </a:cubicBezTo>
                  <a:cubicBezTo>
                    <a:pt x="34925" y="25137"/>
                    <a:pt x="37114" y="26201"/>
                    <a:pt x="38026" y="27508"/>
                  </a:cubicBezTo>
                  <a:cubicBezTo>
                    <a:pt x="38907" y="28846"/>
                    <a:pt x="36688" y="31460"/>
                    <a:pt x="36688" y="31460"/>
                  </a:cubicBezTo>
                  <a:cubicBezTo>
                    <a:pt x="36688" y="31460"/>
                    <a:pt x="38482" y="30700"/>
                    <a:pt x="39029" y="29849"/>
                  </a:cubicBezTo>
                  <a:cubicBezTo>
                    <a:pt x="39546" y="28967"/>
                    <a:pt x="39302" y="28116"/>
                    <a:pt x="40609" y="26931"/>
                  </a:cubicBezTo>
                  <a:cubicBezTo>
                    <a:pt x="41947" y="25776"/>
                    <a:pt x="40913" y="24013"/>
                    <a:pt x="41825" y="23435"/>
                  </a:cubicBezTo>
                  <a:cubicBezTo>
                    <a:pt x="42737" y="22888"/>
                    <a:pt x="42555" y="21581"/>
                    <a:pt x="41886" y="20365"/>
                  </a:cubicBezTo>
                  <a:cubicBezTo>
                    <a:pt x="41217" y="19180"/>
                    <a:pt x="41613" y="16475"/>
                    <a:pt x="41461" y="14681"/>
                  </a:cubicBezTo>
                  <a:cubicBezTo>
                    <a:pt x="41309" y="12888"/>
                    <a:pt x="40062" y="12523"/>
                    <a:pt x="38695" y="11581"/>
                  </a:cubicBezTo>
                  <a:cubicBezTo>
                    <a:pt x="37327" y="10639"/>
                    <a:pt x="37266" y="8329"/>
                    <a:pt x="37266" y="8329"/>
                  </a:cubicBezTo>
                  <a:cubicBezTo>
                    <a:pt x="37266" y="8329"/>
                    <a:pt x="39029" y="8663"/>
                    <a:pt x="39394" y="9788"/>
                  </a:cubicBezTo>
                  <a:cubicBezTo>
                    <a:pt x="39758" y="10882"/>
                    <a:pt x="40822" y="10912"/>
                    <a:pt x="41734" y="11095"/>
                  </a:cubicBezTo>
                  <a:cubicBezTo>
                    <a:pt x="42616" y="11307"/>
                    <a:pt x="42524" y="11855"/>
                    <a:pt x="42828" y="13496"/>
                  </a:cubicBezTo>
                  <a:cubicBezTo>
                    <a:pt x="43132" y="15137"/>
                    <a:pt x="45290" y="15168"/>
                    <a:pt x="46962" y="15441"/>
                  </a:cubicBezTo>
                  <a:cubicBezTo>
                    <a:pt x="48634" y="15715"/>
                    <a:pt x="48816" y="17873"/>
                    <a:pt x="48816" y="17873"/>
                  </a:cubicBezTo>
                  <a:cubicBezTo>
                    <a:pt x="48816" y="17873"/>
                    <a:pt x="49789" y="14165"/>
                    <a:pt x="49211" y="13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4090775" y="470675"/>
              <a:ext cx="1226475" cy="876925"/>
            </a:xfrm>
            <a:custGeom>
              <a:avLst/>
              <a:gdLst/>
              <a:ahLst/>
              <a:cxnLst/>
              <a:rect l="l" t="t" r="r" b="b"/>
              <a:pathLst>
                <a:path w="49059" h="35077" extrusionOk="0">
                  <a:moveTo>
                    <a:pt x="26961" y="0"/>
                  </a:moveTo>
                  <a:cubicBezTo>
                    <a:pt x="28633" y="760"/>
                    <a:pt x="30092" y="1915"/>
                    <a:pt x="31308" y="3313"/>
                  </a:cubicBezTo>
                  <a:cubicBezTo>
                    <a:pt x="29393" y="3374"/>
                    <a:pt x="21490" y="3769"/>
                    <a:pt x="19271" y="5137"/>
                  </a:cubicBezTo>
                  <a:cubicBezTo>
                    <a:pt x="18390" y="5654"/>
                    <a:pt x="17599" y="6292"/>
                    <a:pt x="16839" y="6961"/>
                  </a:cubicBezTo>
                  <a:cubicBezTo>
                    <a:pt x="15958" y="7751"/>
                    <a:pt x="15259" y="8359"/>
                    <a:pt x="14225" y="8541"/>
                  </a:cubicBezTo>
                  <a:lnTo>
                    <a:pt x="13800" y="8602"/>
                  </a:lnTo>
                  <a:cubicBezTo>
                    <a:pt x="12007" y="8876"/>
                    <a:pt x="10244" y="9149"/>
                    <a:pt x="9089" y="10730"/>
                  </a:cubicBezTo>
                  <a:cubicBezTo>
                    <a:pt x="7933" y="12310"/>
                    <a:pt x="3952" y="13617"/>
                    <a:pt x="3952" y="13617"/>
                  </a:cubicBezTo>
                  <a:lnTo>
                    <a:pt x="3891" y="13617"/>
                  </a:lnTo>
                  <a:lnTo>
                    <a:pt x="3860" y="13648"/>
                  </a:lnTo>
                  <a:cubicBezTo>
                    <a:pt x="3860" y="13648"/>
                    <a:pt x="1566" y="16086"/>
                    <a:pt x="404" y="16086"/>
                  </a:cubicBezTo>
                  <a:cubicBezTo>
                    <a:pt x="370" y="16086"/>
                    <a:pt x="336" y="16084"/>
                    <a:pt x="304" y="16079"/>
                  </a:cubicBezTo>
                  <a:cubicBezTo>
                    <a:pt x="213" y="16110"/>
                    <a:pt x="91" y="16140"/>
                    <a:pt x="0" y="16170"/>
                  </a:cubicBezTo>
                  <a:cubicBezTo>
                    <a:pt x="274" y="16322"/>
                    <a:pt x="547" y="16383"/>
                    <a:pt x="851" y="16383"/>
                  </a:cubicBezTo>
                  <a:cubicBezTo>
                    <a:pt x="2158" y="15988"/>
                    <a:pt x="3860" y="14256"/>
                    <a:pt x="4134" y="13952"/>
                  </a:cubicBezTo>
                  <a:cubicBezTo>
                    <a:pt x="4590" y="13800"/>
                    <a:pt x="8268" y="12523"/>
                    <a:pt x="9423" y="10942"/>
                  </a:cubicBezTo>
                  <a:cubicBezTo>
                    <a:pt x="10487" y="9514"/>
                    <a:pt x="12159" y="9271"/>
                    <a:pt x="13861" y="8997"/>
                  </a:cubicBezTo>
                  <a:lnTo>
                    <a:pt x="14286" y="8936"/>
                  </a:lnTo>
                  <a:cubicBezTo>
                    <a:pt x="15441" y="8754"/>
                    <a:pt x="16171" y="8085"/>
                    <a:pt x="17113" y="7265"/>
                  </a:cubicBezTo>
                  <a:cubicBezTo>
                    <a:pt x="17842" y="6596"/>
                    <a:pt x="18633" y="5988"/>
                    <a:pt x="19484" y="5471"/>
                  </a:cubicBezTo>
                  <a:cubicBezTo>
                    <a:pt x="21429" y="4286"/>
                    <a:pt x="28147" y="3860"/>
                    <a:pt x="30730" y="3739"/>
                  </a:cubicBezTo>
                  <a:lnTo>
                    <a:pt x="30730" y="3739"/>
                  </a:lnTo>
                  <a:cubicBezTo>
                    <a:pt x="29241" y="4499"/>
                    <a:pt x="26323" y="6231"/>
                    <a:pt x="25137" y="8572"/>
                  </a:cubicBezTo>
                  <a:cubicBezTo>
                    <a:pt x="24408" y="10152"/>
                    <a:pt x="23526" y="11702"/>
                    <a:pt x="22584" y="13161"/>
                  </a:cubicBezTo>
                  <a:cubicBezTo>
                    <a:pt x="21612" y="14529"/>
                    <a:pt x="20548" y="15654"/>
                    <a:pt x="19301" y="16170"/>
                  </a:cubicBezTo>
                  <a:cubicBezTo>
                    <a:pt x="18146" y="16657"/>
                    <a:pt x="17083" y="17295"/>
                    <a:pt x="16110" y="18055"/>
                  </a:cubicBezTo>
                  <a:cubicBezTo>
                    <a:pt x="15107" y="18845"/>
                    <a:pt x="14438" y="19666"/>
                    <a:pt x="14286" y="20183"/>
                  </a:cubicBezTo>
                  <a:cubicBezTo>
                    <a:pt x="14104" y="20608"/>
                    <a:pt x="13800" y="20973"/>
                    <a:pt x="13435" y="21277"/>
                  </a:cubicBezTo>
                  <a:cubicBezTo>
                    <a:pt x="12888" y="21854"/>
                    <a:pt x="12310" y="22432"/>
                    <a:pt x="12310" y="23131"/>
                  </a:cubicBezTo>
                  <a:cubicBezTo>
                    <a:pt x="12280" y="23496"/>
                    <a:pt x="12219" y="23830"/>
                    <a:pt x="12067" y="24164"/>
                  </a:cubicBezTo>
                  <a:cubicBezTo>
                    <a:pt x="11915" y="24499"/>
                    <a:pt x="11703" y="24803"/>
                    <a:pt x="11429" y="25046"/>
                  </a:cubicBezTo>
                  <a:cubicBezTo>
                    <a:pt x="11123" y="25268"/>
                    <a:pt x="10766" y="25415"/>
                    <a:pt x="10405" y="25415"/>
                  </a:cubicBezTo>
                  <a:cubicBezTo>
                    <a:pt x="10372" y="25415"/>
                    <a:pt x="10338" y="25413"/>
                    <a:pt x="10304" y="25411"/>
                  </a:cubicBezTo>
                  <a:cubicBezTo>
                    <a:pt x="10122" y="25411"/>
                    <a:pt x="9909" y="25411"/>
                    <a:pt x="9727" y="25350"/>
                  </a:cubicBezTo>
                  <a:cubicBezTo>
                    <a:pt x="9626" y="25363"/>
                    <a:pt x="9531" y="25370"/>
                    <a:pt x="9436" y="25370"/>
                  </a:cubicBezTo>
                  <a:cubicBezTo>
                    <a:pt x="9302" y="25370"/>
                    <a:pt x="9170" y="25355"/>
                    <a:pt x="9028" y="25320"/>
                  </a:cubicBezTo>
                  <a:lnTo>
                    <a:pt x="9028" y="25320"/>
                  </a:lnTo>
                  <a:cubicBezTo>
                    <a:pt x="9362" y="25593"/>
                    <a:pt x="9757" y="25745"/>
                    <a:pt x="10152" y="25836"/>
                  </a:cubicBezTo>
                  <a:lnTo>
                    <a:pt x="10335" y="25836"/>
                  </a:lnTo>
                  <a:cubicBezTo>
                    <a:pt x="10375" y="25839"/>
                    <a:pt x="10416" y="25840"/>
                    <a:pt x="10457" y="25840"/>
                  </a:cubicBezTo>
                  <a:cubicBezTo>
                    <a:pt x="10906" y="25840"/>
                    <a:pt x="11371" y="25687"/>
                    <a:pt x="11733" y="25380"/>
                  </a:cubicBezTo>
                  <a:cubicBezTo>
                    <a:pt x="12067" y="25107"/>
                    <a:pt x="12310" y="24742"/>
                    <a:pt x="12493" y="24347"/>
                  </a:cubicBezTo>
                  <a:cubicBezTo>
                    <a:pt x="12645" y="23982"/>
                    <a:pt x="12736" y="23557"/>
                    <a:pt x="12766" y="23131"/>
                  </a:cubicBezTo>
                  <a:cubicBezTo>
                    <a:pt x="12766" y="22614"/>
                    <a:pt x="13283" y="22098"/>
                    <a:pt x="13769" y="21611"/>
                  </a:cubicBezTo>
                  <a:cubicBezTo>
                    <a:pt x="14195" y="21247"/>
                    <a:pt x="14529" y="20821"/>
                    <a:pt x="14742" y="20304"/>
                  </a:cubicBezTo>
                  <a:cubicBezTo>
                    <a:pt x="14864" y="19879"/>
                    <a:pt x="15472" y="19180"/>
                    <a:pt x="16414" y="18420"/>
                  </a:cubicBezTo>
                  <a:cubicBezTo>
                    <a:pt x="17356" y="17660"/>
                    <a:pt x="18390" y="17052"/>
                    <a:pt x="19484" y="16596"/>
                  </a:cubicBezTo>
                  <a:cubicBezTo>
                    <a:pt x="20821" y="16049"/>
                    <a:pt x="21946" y="14863"/>
                    <a:pt x="22949" y="13435"/>
                  </a:cubicBezTo>
                  <a:cubicBezTo>
                    <a:pt x="23922" y="11945"/>
                    <a:pt x="24803" y="10395"/>
                    <a:pt x="25563" y="8784"/>
                  </a:cubicBezTo>
                  <a:cubicBezTo>
                    <a:pt x="26870" y="6201"/>
                    <a:pt x="30518" y="4347"/>
                    <a:pt x="31551" y="3860"/>
                  </a:cubicBezTo>
                  <a:lnTo>
                    <a:pt x="31551" y="3860"/>
                  </a:lnTo>
                  <a:cubicBezTo>
                    <a:pt x="31551" y="5441"/>
                    <a:pt x="31490" y="12675"/>
                    <a:pt x="30122" y="14985"/>
                  </a:cubicBezTo>
                  <a:cubicBezTo>
                    <a:pt x="29332" y="16292"/>
                    <a:pt x="28663" y="17660"/>
                    <a:pt x="28086" y="19058"/>
                  </a:cubicBezTo>
                  <a:cubicBezTo>
                    <a:pt x="27539" y="20395"/>
                    <a:pt x="27235" y="21824"/>
                    <a:pt x="27204" y="23283"/>
                  </a:cubicBezTo>
                  <a:cubicBezTo>
                    <a:pt x="27204" y="24347"/>
                    <a:pt x="26475" y="25654"/>
                    <a:pt x="25654" y="27143"/>
                  </a:cubicBezTo>
                  <a:cubicBezTo>
                    <a:pt x="24469" y="29271"/>
                    <a:pt x="23071" y="31733"/>
                    <a:pt x="23253" y="34438"/>
                  </a:cubicBezTo>
                  <a:cubicBezTo>
                    <a:pt x="23405" y="34833"/>
                    <a:pt x="23526" y="35076"/>
                    <a:pt x="23526" y="35076"/>
                  </a:cubicBezTo>
                  <a:cubicBezTo>
                    <a:pt x="23526" y="35076"/>
                    <a:pt x="23587" y="34925"/>
                    <a:pt x="23678" y="34651"/>
                  </a:cubicBezTo>
                  <a:cubicBezTo>
                    <a:pt x="23405" y="31976"/>
                    <a:pt x="24803" y="29484"/>
                    <a:pt x="26019" y="27326"/>
                  </a:cubicBezTo>
                  <a:cubicBezTo>
                    <a:pt x="26870" y="25806"/>
                    <a:pt x="27630" y="24438"/>
                    <a:pt x="27630" y="23283"/>
                  </a:cubicBezTo>
                  <a:cubicBezTo>
                    <a:pt x="27660" y="21885"/>
                    <a:pt x="27964" y="20517"/>
                    <a:pt x="28481" y="19210"/>
                  </a:cubicBezTo>
                  <a:cubicBezTo>
                    <a:pt x="29028" y="17812"/>
                    <a:pt x="29727" y="16474"/>
                    <a:pt x="30487" y="15198"/>
                  </a:cubicBezTo>
                  <a:cubicBezTo>
                    <a:pt x="31794" y="13009"/>
                    <a:pt x="31976" y="6748"/>
                    <a:pt x="31976" y="4407"/>
                  </a:cubicBezTo>
                  <a:cubicBezTo>
                    <a:pt x="32706" y="5866"/>
                    <a:pt x="34317" y="8936"/>
                    <a:pt x="35563" y="10517"/>
                  </a:cubicBezTo>
                  <a:cubicBezTo>
                    <a:pt x="35867" y="10882"/>
                    <a:pt x="36141" y="11216"/>
                    <a:pt x="36384" y="11520"/>
                  </a:cubicBezTo>
                  <a:cubicBezTo>
                    <a:pt x="37600" y="12979"/>
                    <a:pt x="38420" y="13952"/>
                    <a:pt x="38086" y="14924"/>
                  </a:cubicBezTo>
                  <a:cubicBezTo>
                    <a:pt x="37843" y="15563"/>
                    <a:pt x="38299" y="16505"/>
                    <a:pt x="38846" y="17508"/>
                  </a:cubicBezTo>
                  <a:cubicBezTo>
                    <a:pt x="39484" y="18784"/>
                    <a:pt x="40244" y="20243"/>
                    <a:pt x="39484" y="21064"/>
                  </a:cubicBezTo>
                  <a:cubicBezTo>
                    <a:pt x="38968" y="21611"/>
                    <a:pt x="38633" y="22310"/>
                    <a:pt x="38481" y="23040"/>
                  </a:cubicBezTo>
                  <a:cubicBezTo>
                    <a:pt x="38360" y="23678"/>
                    <a:pt x="38481" y="24377"/>
                    <a:pt x="38846" y="24924"/>
                  </a:cubicBezTo>
                  <a:cubicBezTo>
                    <a:pt x="39028" y="25228"/>
                    <a:pt x="39028" y="26201"/>
                    <a:pt x="38755" y="27326"/>
                  </a:cubicBezTo>
                  <a:cubicBezTo>
                    <a:pt x="38481" y="28389"/>
                    <a:pt x="37934" y="29393"/>
                    <a:pt x="37144" y="30152"/>
                  </a:cubicBezTo>
                  <a:cubicBezTo>
                    <a:pt x="36870" y="30517"/>
                    <a:pt x="36657" y="30760"/>
                    <a:pt x="36657" y="30760"/>
                  </a:cubicBezTo>
                  <a:cubicBezTo>
                    <a:pt x="36961" y="30639"/>
                    <a:pt x="37265" y="30487"/>
                    <a:pt x="37539" y="30335"/>
                  </a:cubicBezTo>
                  <a:cubicBezTo>
                    <a:pt x="38329" y="29514"/>
                    <a:pt x="38876" y="28511"/>
                    <a:pt x="39150" y="27417"/>
                  </a:cubicBezTo>
                  <a:cubicBezTo>
                    <a:pt x="39454" y="26201"/>
                    <a:pt x="39423" y="25076"/>
                    <a:pt x="39211" y="24712"/>
                  </a:cubicBezTo>
                  <a:cubicBezTo>
                    <a:pt x="38876" y="24225"/>
                    <a:pt x="38785" y="23648"/>
                    <a:pt x="38876" y="23101"/>
                  </a:cubicBezTo>
                  <a:cubicBezTo>
                    <a:pt x="38998" y="22432"/>
                    <a:pt x="39332" y="21854"/>
                    <a:pt x="39788" y="21368"/>
                  </a:cubicBezTo>
                  <a:cubicBezTo>
                    <a:pt x="40700" y="20304"/>
                    <a:pt x="39910" y="18724"/>
                    <a:pt x="39180" y="17325"/>
                  </a:cubicBezTo>
                  <a:cubicBezTo>
                    <a:pt x="38694" y="16414"/>
                    <a:pt x="38268" y="15563"/>
                    <a:pt x="38420" y="15076"/>
                  </a:cubicBezTo>
                  <a:cubicBezTo>
                    <a:pt x="38876" y="13860"/>
                    <a:pt x="37995" y="12827"/>
                    <a:pt x="36688" y="11246"/>
                  </a:cubicBezTo>
                  <a:cubicBezTo>
                    <a:pt x="36445" y="10942"/>
                    <a:pt x="36141" y="10608"/>
                    <a:pt x="35867" y="10243"/>
                  </a:cubicBezTo>
                  <a:cubicBezTo>
                    <a:pt x="34469" y="8480"/>
                    <a:pt x="32615" y="4863"/>
                    <a:pt x="32068" y="3739"/>
                  </a:cubicBezTo>
                  <a:lnTo>
                    <a:pt x="32068" y="3739"/>
                  </a:lnTo>
                  <a:cubicBezTo>
                    <a:pt x="33496" y="3921"/>
                    <a:pt x="38633" y="4590"/>
                    <a:pt x="39727" y="6505"/>
                  </a:cubicBezTo>
                  <a:cubicBezTo>
                    <a:pt x="41004" y="8693"/>
                    <a:pt x="42159" y="9210"/>
                    <a:pt x="43527" y="9818"/>
                  </a:cubicBezTo>
                  <a:lnTo>
                    <a:pt x="43800" y="9970"/>
                  </a:lnTo>
                  <a:cubicBezTo>
                    <a:pt x="44408" y="10213"/>
                    <a:pt x="44955" y="10578"/>
                    <a:pt x="45442" y="11034"/>
                  </a:cubicBezTo>
                  <a:cubicBezTo>
                    <a:pt x="45837" y="11338"/>
                    <a:pt x="46080" y="11793"/>
                    <a:pt x="46171" y="12280"/>
                  </a:cubicBezTo>
                  <a:cubicBezTo>
                    <a:pt x="46262" y="12675"/>
                    <a:pt x="46627" y="13009"/>
                    <a:pt x="47053" y="13435"/>
                  </a:cubicBezTo>
                  <a:cubicBezTo>
                    <a:pt x="47752" y="14073"/>
                    <a:pt x="48664" y="14955"/>
                    <a:pt x="48664" y="16505"/>
                  </a:cubicBezTo>
                  <a:cubicBezTo>
                    <a:pt x="48755" y="16748"/>
                    <a:pt x="48785" y="16961"/>
                    <a:pt x="48816" y="17204"/>
                  </a:cubicBezTo>
                  <a:cubicBezTo>
                    <a:pt x="48816" y="17204"/>
                    <a:pt x="48937" y="16718"/>
                    <a:pt x="49059" y="16049"/>
                  </a:cubicBezTo>
                  <a:cubicBezTo>
                    <a:pt x="48937" y="14620"/>
                    <a:pt x="48025" y="13769"/>
                    <a:pt x="47326" y="13131"/>
                  </a:cubicBezTo>
                  <a:cubicBezTo>
                    <a:pt x="46962" y="12766"/>
                    <a:pt x="46627" y="12462"/>
                    <a:pt x="46566" y="12219"/>
                  </a:cubicBezTo>
                  <a:cubicBezTo>
                    <a:pt x="46475" y="11642"/>
                    <a:pt x="46171" y="11125"/>
                    <a:pt x="45746" y="10730"/>
                  </a:cubicBezTo>
                  <a:cubicBezTo>
                    <a:pt x="45229" y="10243"/>
                    <a:pt x="44621" y="9848"/>
                    <a:pt x="43983" y="9575"/>
                  </a:cubicBezTo>
                  <a:lnTo>
                    <a:pt x="43679" y="9453"/>
                  </a:lnTo>
                  <a:cubicBezTo>
                    <a:pt x="42402" y="8876"/>
                    <a:pt x="41308" y="8359"/>
                    <a:pt x="40092" y="6292"/>
                  </a:cubicBezTo>
                  <a:cubicBezTo>
                    <a:pt x="38998" y="4407"/>
                    <a:pt x="34347" y="3617"/>
                    <a:pt x="32493" y="3374"/>
                  </a:cubicBezTo>
                  <a:lnTo>
                    <a:pt x="32797" y="3252"/>
                  </a:lnTo>
                  <a:lnTo>
                    <a:pt x="32524" y="3252"/>
                  </a:lnTo>
                  <a:cubicBezTo>
                    <a:pt x="33506" y="2709"/>
                    <a:pt x="35434" y="1793"/>
                    <a:pt x="37354" y="1793"/>
                  </a:cubicBezTo>
                  <a:cubicBezTo>
                    <a:pt x="37691" y="1793"/>
                    <a:pt x="38028" y="1821"/>
                    <a:pt x="38360" y="1885"/>
                  </a:cubicBezTo>
                  <a:cubicBezTo>
                    <a:pt x="39101" y="2012"/>
                    <a:pt x="39843" y="2065"/>
                    <a:pt x="40595" y="2065"/>
                  </a:cubicBezTo>
                  <a:cubicBezTo>
                    <a:pt x="40922" y="2065"/>
                    <a:pt x="41250" y="2055"/>
                    <a:pt x="41582" y="2037"/>
                  </a:cubicBezTo>
                  <a:cubicBezTo>
                    <a:pt x="41909" y="2031"/>
                    <a:pt x="42235" y="2024"/>
                    <a:pt x="42559" y="2024"/>
                  </a:cubicBezTo>
                  <a:cubicBezTo>
                    <a:pt x="44013" y="2024"/>
                    <a:pt x="45432" y="2156"/>
                    <a:pt x="46749" y="3100"/>
                  </a:cubicBezTo>
                  <a:cubicBezTo>
                    <a:pt x="47114" y="3222"/>
                    <a:pt x="47418" y="3465"/>
                    <a:pt x="47661" y="3769"/>
                  </a:cubicBezTo>
                  <a:cubicBezTo>
                    <a:pt x="47539" y="3495"/>
                    <a:pt x="47418" y="3222"/>
                    <a:pt x="47266" y="2948"/>
                  </a:cubicBezTo>
                  <a:cubicBezTo>
                    <a:pt x="45809" y="1813"/>
                    <a:pt x="44273" y="1620"/>
                    <a:pt x="42688" y="1620"/>
                  </a:cubicBezTo>
                  <a:cubicBezTo>
                    <a:pt x="42322" y="1620"/>
                    <a:pt x="41953" y="1630"/>
                    <a:pt x="41582" y="1641"/>
                  </a:cubicBezTo>
                  <a:cubicBezTo>
                    <a:pt x="41307" y="1657"/>
                    <a:pt x="41034" y="1665"/>
                    <a:pt x="40763" y="1665"/>
                  </a:cubicBezTo>
                  <a:cubicBezTo>
                    <a:pt x="39984" y="1665"/>
                    <a:pt x="39217" y="1602"/>
                    <a:pt x="38451" y="1489"/>
                  </a:cubicBezTo>
                  <a:cubicBezTo>
                    <a:pt x="38085" y="1417"/>
                    <a:pt x="37714" y="1385"/>
                    <a:pt x="37345" y="1385"/>
                  </a:cubicBezTo>
                  <a:cubicBezTo>
                    <a:pt x="35227" y="1385"/>
                    <a:pt x="33142" y="2435"/>
                    <a:pt x="32159" y="2979"/>
                  </a:cubicBezTo>
                  <a:cubicBezTo>
                    <a:pt x="32493" y="2006"/>
                    <a:pt x="32463" y="942"/>
                    <a:pt x="32068" y="0"/>
                  </a:cubicBezTo>
                  <a:lnTo>
                    <a:pt x="31612" y="0"/>
                  </a:lnTo>
                  <a:cubicBezTo>
                    <a:pt x="32037" y="942"/>
                    <a:pt x="32098" y="2037"/>
                    <a:pt x="31703" y="3009"/>
                  </a:cubicBezTo>
                  <a:lnTo>
                    <a:pt x="31521" y="2523"/>
                  </a:lnTo>
                  <a:lnTo>
                    <a:pt x="31521" y="2918"/>
                  </a:lnTo>
                  <a:cubicBezTo>
                    <a:pt x="30487" y="1733"/>
                    <a:pt x="29271" y="760"/>
                    <a:pt x="27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" name="Google Shape;641;p8"/>
          <p:cNvGrpSpPr/>
          <p:nvPr/>
        </p:nvGrpSpPr>
        <p:grpSpPr>
          <a:xfrm flipH="1">
            <a:off x="4625537" y="-9056"/>
            <a:ext cx="2243830" cy="768533"/>
            <a:chOff x="1519300" y="470675"/>
            <a:chExt cx="2043375" cy="699875"/>
          </a:xfrm>
        </p:grpSpPr>
        <p:sp>
          <p:nvSpPr>
            <p:cNvPr id="642" name="Google Shape;642;p8"/>
            <p:cNvSpPr/>
            <p:nvPr/>
          </p:nvSpPr>
          <p:spPr>
            <a:xfrm>
              <a:off x="2285275" y="470675"/>
              <a:ext cx="403525" cy="214300"/>
            </a:xfrm>
            <a:custGeom>
              <a:avLst/>
              <a:gdLst/>
              <a:ahLst/>
              <a:cxnLst/>
              <a:rect l="l" t="t" r="r" b="b"/>
              <a:pathLst>
                <a:path w="16141" h="8572" extrusionOk="0">
                  <a:moveTo>
                    <a:pt x="13496" y="0"/>
                  </a:moveTo>
                  <a:cubicBezTo>
                    <a:pt x="1702" y="5502"/>
                    <a:pt x="760" y="7295"/>
                    <a:pt x="760" y="7295"/>
                  </a:cubicBezTo>
                  <a:cubicBezTo>
                    <a:pt x="760" y="7295"/>
                    <a:pt x="0" y="8572"/>
                    <a:pt x="2918" y="6535"/>
                  </a:cubicBezTo>
                  <a:cubicBezTo>
                    <a:pt x="4742" y="5258"/>
                    <a:pt x="9544" y="2888"/>
                    <a:pt x="16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1519300" y="630250"/>
              <a:ext cx="814625" cy="496225"/>
            </a:xfrm>
            <a:custGeom>
              <a:avLst/>
              <a:gdLst/>
              <a:ahLst/>
              <a:cxnLst/>
              <a:rect l="l" t="t" r="r" b="b"/>
              <a:pathLst>
                <a:path w="32585" h="19849" extrusionOk="0">
                  <a:moveTo>
                    <a:pt x="32584" y="182"/>
                  </a:moveTo>
                  <a:cubicBezTo>
                    <a:pt x="32584" y="182"/>
                    <a:pt x="27265" y="0"/>
                    <a:pt x="19210" y="5350"/>
                  </a:cubicBezTo>
                  <a:cubicBezTo>
                    <a:pt x="11186" y="10730"/>
                    <a:pt x="0" y="19848"/>
                    <a:pt x="0" y="19848"/>
                  </a:cubicBezTo>
                  <a:cubicBezTo>
                    <a:pt x="0" y="19848"/>
                    <a:pt x="26414" y="8207"/>
                    <a:pt x="32584" y="1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2626450" y="470675"/>
              <a:ext cx="136800" cy="658075"/>
            </a:xfrm>
            <a:custGeom>
              <a:avLst/>
              <a:gdLst/>
              <a:ahLst/>
              <a:cxnLst/>
              <a:rect l="l" t="t" r="r" b="b"/>
              <a:pathLst>
                <a:path w="5472" h="26323" extrusionOk="0">
                  <a:moveTo>
                    <a:pt x="2706" y="0"/>
                  </a:moveTo>
                  <a:cubicBezTo>
                    <a:pt x="2007" y="1459"/>
                    <a:pt x="791" y="4559"/>
                    <a:pt x="487" y="9362"/>
                  </a:cubicBezTo>
                  <a:cubicBezTo>
                    <a:pt x="1" y="16201"/>
                    <a:pt x="1247" y="26323"/>
                    <a:pt x="1247" y="26323"/>
                  </a:cubicBezTo>
                  <a:cubicBezTo>
                    <a:pt x="1247" y="26323"/>
                    <a:pt x="5472" y="6991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2413675" y="516250"/>
              <a:ext cx="224975" cy="654300"/>
            </a:xfrm>
            <a:custGeom>
              <a:avLst/>
              <a:gdLst/>
              <a:ahLst/>
              <a:cxnLst/>
              <a:rect l="l" t="t" r="r" b="b"/>
              <a:pathLst>
                <a:path w="8999" h="26172" extrusionOk="0">
                  <a:moveTo>
                    <a:pt x="2919" y="7478"/>
                  </a:moveTo>
                  <a:cubicBezTo>
                    <a:pt x="1338" y="13223"/>
                    <a:pt x="1" y="26171"/>
                    <a:pt x="1" y="26171"/>
                  </a:cubicBezTo>
                  <a:cubicBezTo>
                    <a:pt x="1" y="26171"/>
                    <a:pt x="8998" y="4347"/>
                    <a:pt x="6019" y="1"/>
                  </a:cubicBezTo>
                  <a:cubicBezTo>
                    <a:pt x="6019" y="1"/>
                    <a:pt x="4530" y="1733"/>
                    <a:pt x="2919" y="74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2205475" y="591475"/>
              <a:ext cx="291075" cy="506875"/>
            </a:xfrm>
            <a:custGeom>
              <a:avLst/>
              <a:gdLst/>
              <a:ahLst/>
              <a:cxnLst/>
              <a:rect l="l" t="t" r="r" b="b"/>
              <a:pathLst>
                <a:path w="11643" h="20275" extrusionOk="0">
                  <a:moveTo>
                    <a:pt x="7995" y="1"/>
                  </a:moveTo>
                  <a:cubicBezTo>
                    <a:pt x="7995" y="1"/>
                    <a:pt x="6019" y="2645"/>
                    <a:pt x="4165" y="7691"/>
                  </a:cubicBezTo>
                  <a:cubicBezTo>
                    <a:pt x="2280" y="12737"/>
                    <a:pt x="0" y="20275"/>
                    <a:pt x="0" y="20275"/>
                  </a:cubicBezTo>
                  <a:cubicBezTo>
                    <a:pt x="0" y="20275"/>
                    <a:pt x="11642" y="7144"/>
                    <a:pt x="7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1893150" y="470675"/>
              <a:ext cx="510675" cy="136800"/>
            </a:xfrm>
            <a:custGeom>
              <a:avLst/>
              <a:gdLst/>
              <a:ahLst/>
              <a:cxnLst/>
              <a:rect l="l" t="t" r="r" b="b"/>
              <a:pathLst>
                <a:path w="20427" h="5472" extrusionOk="0">
                  <a:moveTo>
                    <a:pt x="20427" y="4742"/>
                  </a:moveTo>
                  <a:cubicBezTo>
                    <a:pt x="17266" y="2492"/>
                    <a:pt x="13709" y="881"/>
                    <a:pt x="9910" y="0"/>
                  </a:cubicBezTo>
                  <a:lnTo>
                    <a:pt x="1" y="0"/>
                  </a:lnTo>
                  <a:cubicBezTo>
                    <a:pt x="2858" y="456"/>
                    <a:pt x="5715" y="1125"/>
                    <a:pt x="8481" y="2037"/>
                  </a:cubicBezTo>
                  <a:cubicBezTo>
                    <a:pt x="14956" y="4225"/>
                    <a:pt x="18785" y="5471"/>
                    <a:pt x="20427" y="47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2310350" y="470675"/>
              <a:ext cx="226450" cy="67650"/>
            </a:xfrm>
            <a:custGeom>
              <a:avLst/>
              <a:gdLst/>
              <a:ahLst/>
              <a:cxnLst/>
              <a:rect l="l" t="t" r="r" b="b"/>
              <a:pathLst>
                <a:path w="9058" h="2706" extrusionOk="0">
                  <a:moveTo>
                    <a:pt x="9058" y="2158"/>
                  </a:moveTo>
                  <a:cubicBezTo>
                    <a:pt x="9058" y="2158"/>
                    <a:pt x="7812" y="1216"/>
                    <a:pt x="5897" y="0"/>
                  </a:cubicBezTo>
                  <a:lnTo>
                    <a:pt x="0" y="0"/>
                  </a:lnTo>
                  <a:cubicBezTo>
                    <a:pt x="4043" y="1824"/>
                    <a:pt x="7660" y="2705"/>
                    <a:pt x="9058" y="21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329350" y="470675"/>
              <a:ext cx="76775" cy="300925"/>
            </a:xfrm>
            <a:custGeom>
              <a:avLst/>
              <a:gdLst/>
              <a:ahLst/>
              <a:cxnLst/>
              <a:rect l="l" t="t" r="r" b="b"/>
              <a:pathLst>
                <a:path w="3071" h="12037" extrusionOk="0">
                  <a:moveTo>
                    <a:pt x="1" y="0"/>
                  </a:moveTo>
                  <a:cubicBezTo>
                    <a:pt x="1764" y="5988"/>
                    <a:pt x="3071" y="12037"/>
                    <a:pt x="3071" y="12037"/>
                  </a:cubicBezTo>
                  <a:cubicBezTo>
                    <a:pt x="3071" y="7994"/>
                    <a:pt x="2797" y="3982"/>
                    <a:pt x="2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3487425" y="470675"/>
              <a:ext cx="75250" cy="204425"/>
            </a:xfrm>
            <a:custGeom>
              <a:avLst/>
              <a:gdLst/>
              <a:ahLst/>
              <a:cxnLst/>
              <a:rect l="l" t="t" r="r" b="b"/>
              <a:pathLst>
                <a:path w="3010" h="8177" extrusionOk="0">
                  <a:moveTo>
                    <a:pt x="0" y="0"/>
                  </a:moveTo>
                  <a:cubicBezTo>
                    <a:pt x="2189" y="3435"/>
                    <a:pt x="3009" y="8176"/>
                    <a:pt x="3009" y="8176"/>
                  </a:cubicBezTo>
                  <a:cubicBezTo>
                    <a:pt x="3009" y="5410"/>
                    <a:pt x="2584" y="2644"/>
                    <a:pt x="1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3210050" y="470675"/>
              <a:ext cx="101100" cy="438475"/>
            </a:xfrm>
            <a:custGeom>
              <a:avLst/>
              <a:gdLst/>
              <a:ahLst/>
              <a:cxnLst/>
              <a:rect l="l" t="t" r="r" b="b"/>
              <a:pathLst>
                <a:path w="4044" h="17539" extrusionOk="0">
                  <a:moveTo>
                    <a:pt x="1" y="0"/>
                  </a:moveTo>
                  <a:cubicBezTo>
                    <a:pt x="153" y="1459"/>
                    <a:pt x="365" y="2918"/>
                    <a:pt x="669" y="4347"/>
                  </a:cubicBezTo>
                  <a:cubicBezTo>
                    <a:pt x="2341" y="12675"/>
                    <a:pt x="3830" y="17538"/>
                    <a:pt x="3830" y="17538"/>
                  </a:cubicBezTo>
                  <a:cubicBezTo>
                    <a:pt x="3830" y="17538"/>
                    <a:pt x="4043" y="7781"/>
                    <a:pt x="3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2786025" y="470675"/>
              <a:ext cx="115525" cy="592725"/>
            </a:xfrm>
            <a:custGeom>
              <a:avLst/>
              <a:gdLst/>
              <a:ahLst/>
              <a:cxnLst/>
              <a:rect l="l" t="t" r="r" b="b"/>
              <a:pathLst>
                <a:path w="4621" h="23709" extrusionOk="0">
                  <a:moveTo>
                    <a:pt x="1065" y="5775"/>
                  </a:moveTo>
                  <a:cubicBezTo>
                    <a:pt x="1" y="12584"/>
                    <a:pt x="1156" y="23709"/>
                    <a:pt x="1156" y="23709"/>
                  </a:cubicBezTo>
                  <a:cubicBezTo>
                    <a:pt x="1156" y="23709"/>
                    <a:pt x="1916" y="13800"/>
                    <a:pt x="3496" y="7173"/>
                  </a:cubicBezTo>
                  <a:cubicBezTo>
                    <a:pt x="4256" y="4073"/>
                    <a:pt x="4591" y="1733"/>
                    <a:pt x="4621" y="0"/>
                  </a:cubicBezTo>
                  <a:lnTo>
                    <a:pt x="2220" y="0"/>
                  </a:lnTo>
                  <a:cubicBezTo>
                    <a:pt x="1855" y="1459"/>
                    <a:pt x="1460" y="3344"/>
                    <a:pt x="1065" y="57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3051225" y="470675"/>
              <a:ext cx="117825" cy="538775"/>
            </a:xfrm>
            <a:custGeom>
              <a:avLst/>
              <a:gdLst/>
              <a:ahLst/>
              <a:cxnLst/>
              <a:rect l="l" t="t" r="r" b="b"/>
              <a:pathLst>
                <a:path w="4713" h="21551" extrusionOk="0">
                  <a:moveTo>
                    <a:pt x="1490" y="4347"/>
                  </a:moveTo>
                  <a:cubicBezTo>
                    <a:pt x="1" y="10152"/>
                    <a:pt x="1399" y="21550"/>
                    <a:pt x="1399" y="21550"/>
                  </a:cubicBezTo>
                  <a:cubicBezTo>
                    <a:pt x="1399" y="21550"/>
                    <a:pt x="1794" y="11459"/>
                    <a:pt x="3740" y="5562"/>
                  </a:cubicBezTo>
                  <a:cubicBezTo>
                    <a:pt x="4317" y="3769"/>
                    <a:pt x="4651" y="1885"/>
                    <a:pt x="4712" y="0"/>
                  </a:cubicBezTo>
                  <a:lnTo>
                    <a:pt x="2281" y="0"/>
                  </a:lnTo>
                  <a:cubicBezTo>
                    <a:pt x="2129" y="1459"/>
                    <a:pt x="1855" y="2918"/>
                    <a:pt x="1490" y="43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2924325" y="470675"/>
              <a:ext cx="98050" cy="616275"/>
            </a:xfrm>
            <a:custGeom>
              <a:avLst/>
              <a:gdLst/>
              <a:ahLst/>
              <a:cxnLst/>
              <a:rect l="l" t="t" r="r" b="b"/>
              <a:pathLst>
                <a:path w="3922" h="24651" extrusionOk="0">
                  <a:moveTo>
                    <a:pt x="31" y="11824"/>
                  </a:moveTo>
                  <a:cubicBezTo>
                    <a:pt x="1" y="16140"/>
                    <a:pt x="457" y="20426"/>
                    <a:pt x="1429" y="24651"/>
                  </a:cubicBezTo>
                  <a:cubicBezTo>
                    <a:pt x="1429" y="24651"/>
                    <a:pt x="943" y="14347"/>
                    <a:pt x="2645" y="7933"/>
                  </a:cubicBezTo>
                  <a:cubicBezTo>
                    <a:pt x="3314" y="5319"/>
                    <a:pt x="3739" y="2675"/>
                    <a:pt x="3922" y="0"/>
                  </a:cubicBezTo>
                  <a:lnTo>
                    <a:pt x="1521" y="0"/>
                  </a:lnTo>
                  <a:cubicBezTo>
                    <a:pt x="821" y="3678"/>
                    <a:pt x="92" y="8298"/>
                    <a:pt x="31" y="118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8"/>
          <p:cNvGrpSpPr/>
          <p:nvPr/>
        </p:nvGrpSpPr>
        <p:grpSpPr>
          <a:xfrm flipH="1">
            <a:off x="2667627" y="-16946"/>
            <a:ext cx="701796" cy="571589"/>
            <a:chOff x="5488975" y="470675"/>
            <a:chExt cx="639100" cy="520525"/>
          </a:xfrm>
        </p:grpSpPr>
        <p:sp>
          <p:nvSpPr>
            <p:cNvPr id="656" name="Google Shape;656;p8"/>
            <p:cNvSpPr/>
            <p:nvPr/>
          </p:nvSpPr>
          <p:spPr>
            <a:xfrm>
              <a:off x="5488975" y="470675"/>
              <a:ext cx="639100" cy="520525"/>
            </a:xfrm>
            <a:custGeom>
              <a:avLst/>
              <a:gdLst/>
              <a:ahLst/>
              <a:cxnLst/>
              <a:rect l="l" t="t" r="r" b="b"/>
              <a:pathLst>
                <a:path w="25564" h="20821" extrusionOk="0">
                  <a:moveTo>
                    <a:pt x="24499" y="16262"/>
                  </a:moveTo>
                  <a:cubicBezTo>
                    <a:pt x="24803" y="13556"/>
                    <a:pt x="24894" y="9027"/>
                    <a:pt x="22250" y="1550"/>
                  </a:cubicBezTo>
                  <a:cubicBezTo>
                    <a:pt x="22068" y="1033"/>
                    <a:pt x="21855" y="517"/>
                    <a:pt x="21612" y="0"/>
                  </a:cubicBezTo>
                  <a:lnTo>
                    <a:pt x="426" y="0"/>
                  </a:lnTo>
                  <a:cubicBezTo>
                    <a:pt x="0" y="2979"/>
                    <a:pt x="213" y="6717"/>
                    <a:pt x="2675" y="9787"/>
                  </a:cubicBezTo>
                  <a:cubicBezTo>
                    <a:pt x="7599" y="15988"/>
                    <a:pt x="14773" y="17204"/>
                    <a:pt x="18815" y="17417"/>
                  </a:cubicBezTo>
                  <a:cubicBezTo>
                    <a:pt x="22827" y="17629"/>
                    <a:pt x="25563" y="20821"/>
                    <a:pt x="25563" y="20821"/>
                  </a:cubicBezTo>
                  <a:cubicBezTo>
                    <a:pt x="24712" y="19484"/>
                    <a:pt x="24317" y="17842"/>
                    <a:pt x="24499" y="162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5497325" y="470675"/>
              <a:ext cx="630750" cy="520525"/>
            </a:xfrm>
            <a:custGeom>
              <a:avLst/>
              <a:gdLst/>
              <a:ahLst/>
              <a:cxnLst/>
              <a:rect l="l" t="t" r="r" b="b"/>
              <a:pathLst>
                <a:path w="25230" h="20821" extrusionOk="0">
                  <a:moveTo>
                    <a:pt x="10882" y="0"/>
                  </a:moveTo>
                  <a:cubicBezTo>
                    <a:pt x="11992" y="167"/>
                    <a:pt x="13109" y="251"/>
                    <a:pt x="14222" y="251"/>
                  </a:cubicBezTo>
                  <a:cubicBezTo>
                    <a:pt x="15335" y="251"/>
                    <a:pt x="16445" y="167"/>
                    <a:pt x="17539" y="0"/>
                  </a:cubicBezTo>
                  <a:close/>
                  <a:moveTo>
                    <a:pt x="3496" y="0"/>
                  </a:moveTo>
                  <a:cubicBezTo>
                    <a:pt x="2645" y="1550"/>
                    <a:pt x="1460" y="2888"/>
                    <a:pt x="1" y="3921"/>
                  </a:cubicBezTo>
                  <a:cubicBezTo>
                    <a:pt x="1" y="4073"/>
                    <a:pt x="31" y="4225"/>
                    <a:pt x="61" y="4377"/>
                  </a:cubicBezTo>
                  <a:cubicBezTo>
                    <a:pt x="1703" y="3252"/>
                    <a:pt x="3040" y="1763"/>
                    <a:pt x="3952" y="0"/>
                  </a:cubicBezTo>
                  <a:close/>
                  <a:moveTo>
                    <a:pt x="13040" y="5745"/>
                  </a:moveTo>
                  <a:lnTo>
                    <a:pt x="13040" y="5775"/>
                  </a:lnTo>
                  <a:cubicBezTo>
                    <a:pt x="13983" y="6535"/>
                    <a:pt x="14895" y="7325"/>
                    <a:pt x="15776" y="8176"/>
                  </a:cubicBezTo>
                  <a:cubicBezTo>
                    <a:pt x="15229" y="9271"/>
                    <a:pt x="14864" y="10456"/>
                    <a:pt x="14712" y="11672"/>
                  </a:cubicBezTo>
                  <a:cubicBezTo>
                    <a:pt x="14013" y="12249"/>
                    <a:pt x="13375" y="12888"/>
                    <a:pt x="12797" y="13587"/>
                  </a:cubicBezTo>
                  <a:cubicBezTo>
                    <a:pt x="12007" y="11003"/>
                    <a:pt x="12098" y="8268"/>
                    <a:pt x="13040" y="5745"/>
                  </a:cubicBezTo>
                  <a:close/>
                  <a:moveTo>
                    <a:pt x="6323" y="0"/>
                  </a:moveTo>
                  <a:cubicBezTo>
                    <a:pt x="6080" y="669"/>
                    <a:pt x="5563" y="2128"/>
                    <a:pt x="5077" y="4012"/>
                  </a:cubicBezTo>
                  <a:cubicBezTo>
                    <a:pt x="3922" y="5380"/>
                    <a:pt x="2432" y="6444"/>
                    <a:pt x="761" y="7082"/>
                  </a:cubicBezTo>
                  <a:lnTo>
                    <a:pt x="943" y="7477"/>
                  </a:lnTo>
                  <a:cubicBezTo>
                    <a:pt x="2402" y="6869"/>
                    <a:pt x="3739" y="5988"/>
                    <a:pt x="4894" y="4863"/>
                  </a:cubicBezTo>
                  <a:lnTo>
                    <a:pt x="4894" y="4863"/>
                  </a:lnTo>
                  <a:cubicBezTo>
                    <a:pt x="4347" y="7052"/>
                    <a:pt x="4013" y="9301"/>
                    <a:pt x="3922" y="11550"/>
                  </a:cubicBezTo>
                  <a:lnTo>
                    <a:pt x="4347" y="11915"/>
                  </a:lnTo>
                  <a:cubicBezTo>
                    <a:pt x="4347" y="7052"/>
                    <a:pt x="6201" y="1520"/>
                    <a:pt x="6718" y="122"/>
                  </a:cubicBezTo>
                  <a:cubicBezTo>
                    <a:pt x="7539" y="1155"/>
                    <a:pt x="8451" y="2128"/>
                    <a:pt x="9423" y="3009"/>
                  </a:cubicBezTo>
                  <a:cubicBezTo>
                    <a:pt x="9059" y="3921"/>
                    <a:pt x="7052" y="9392"/>
                    <a:pt x="8086" y="14620"/>
                  </a:cubicBezTo>
                  <a:lnTo>
                    <a:pt x="8542" y="14863"/>
                  </a:lnTo>
                  <a:cubicBezTo>
                    <a:pt x="7417" y="9879"/>
                    <a:pt x="9302" y="4529"/>
                    <a:pt x="9758" y="3283"/>
                  </a:cubicBezTo>
                  <a:cubicBezTo>
                    <a:pt x="10305" y="3769"/>
                    <a:pt x="10882" y="4195"/>
                    <a:pt x="11490" y="4620"/>
                  </a:cubicBezTo>
                  <a:cubicBezTo>
                    <a:pt x="11916" y="4894"/>
                    <a:pt x="12311" y="5198"/>
                    <a:pt x="12736" y="5502"/>
                  </a:cubicBezTo>
                  <a:cubicBezTo>
                    <a:pt x="12402" y="6231"/>
                    <a:pt x="11125" y="9605"/>
                    <a:pt x="12493" y="14012"/>
                  </a:cubicBezTo>
                  <a:cubicBezTo>
                    <a:pt x="12037" y="14620"/>
                    <a:pt x="11673" y="15350"/>
                    <a:pt x="11460" y="16110"/>
                  </a:cubicBezTo>
                  <a:lnTo>
                    <a:pt x="11855" y="16231"/>
                  </a:lnTo>
                  <a:cubicBezTo>
                    <a:pt x="12311" y="14438"/>
                    <a:pt x="13922" y="12888"/>
                    <a:pt x="14651" y="12249"/>
                  </a:cubicBezTo>
                  <a:lnTo>
                    <a:pt x="14651" y="12249"/>
                  </a:lnTo>
                  <a:cubicBezTo>
                    <a:pt x="14530" y="13891"/>
                    <a:pt x="14712" y="15502"/>
                    <a:pt x="15199" y="17052"/>
                  </a:cubicBezTo>
                  <a:lnTo>
                    <a:pt x="15654" y="17113"/>
                  </a:lnTo>
                  <a:cubicBezTo>
                    <a:pt x="14682" y="14286"/>
                    <a:pt x="14834" y="11186"/>
                    <a:pt x="16080" y="8480"/>
                  </a:cubicBezTo>
                  <a:cubicBezTo>
                    <a:pt x="16901" y="9301"/>
                    <a:pt x="17691" y="10183"/>
                    <a:pt x="18420" y="11064"/>
                  </a:cubicBezTo>
                  <a:cubicBezTo>
                    <a:pt x="18177" y="13161"/>
                    <a:pt x="18208" y="15319"/>
                    <a:pt x="18542" y="17417"/>
                  </a:cubicBezTo>
                  <a:cubicBezTo>
                    <a:pt x="18694" y="17417"/>
                    <a:pt x="18816" y="17417"/>
                    <a:pt x="18968" y="17447"/>
                  </a:cubicBezTo>
                  <a:cubicBezTo>
                    <a:pt x="18785" y="16535"/>
                    <a:pt x="18694" y="15623"/>
                    <a:pt x="18664" y="14711"/>
                  </a:cubicBezTo>
                  <a:lnTo>
                    <a:pt x="18664" y="14711"/>
                  </a:lnTo>
                  <a:cubicBezTo>
                    <a:pt x="18998" y="15471"/>
                    <a:pt x="19515" y="16566"/>
                    <a:pt x="20092" y="17660"/>
                  </a:cubicBezTo>
                  <a:lnTo>
                    <a:pt x="20639" y="17812"/>
                  </a:lnTo>
                  <a:cubicBezTo>
                    <a:pt x="19636" y="15958"/>
                    <a:pt x="18785" y="13921"/>
                    <a:pt x="18664" y="13648"/>
                  </a:cubicBezTo>
                  <a:cubicBezTo>
                    <a:pt x="18664" y="12705"/>
                    <a:pt x="18755" y="11945"/>
                    <a:pt x="18785" y="11490"/>
                  </a:cubicBezTo>
                  <a:lnTo>
                    <a:pt x="18937" y="11672"/>
                  </a:lnTo>
                  <a:cubicBezTo>
                    <a:pt x="20001" y="12979"/>
                    <a:pt x="20974" y="14286"/>
                    <a:pt x="21825" y="15563"/>
                  </a:cubicBezTo>
                  <a:cubicBezTo>
                    <a:pt x="21582" y="16353"/>
                    <a:pt x="21369" y="17204"/>
                    <a:pt x="21247" y="18025"/>
                  </a:cubicBezTo>
                  <a:lnTo>
                    <a:pt x="21642" y="18207"/>
                  </a:lnTo>
                  <a:cubicBezTo>
                    <a:pt x="21734" y="17447"/>
                    <a:pt x="21916" y="16718"/>
                    <a:pt x="22129" y="15988"/>
                  </a:cubicBezTo>
                  <a:cubicBezTo>
                    <a:pt x="23193" y="17599"/>
                    <a:pt x="24104" y="19088"/>
                    <a:pt x="24834" y="20395"/>
                  </a:cubicBezTo>
                  <a:cubicBezTo>
                    <a:pt x="25108" y="20639"/>
                    <a:pt x="25229" y="20821"/>
                    <a:pt x="25229" y="20821"/>
                  </a:cubicBezTo>
                  <a:cubicBezTo>
                    <a:pt x="24834" y="20183"/>
                    <a:pt x="24530" y="19484"/>
                    <a:pt x="24348" y="18724"/>
                  </a:cubicBezTo>
                  <a:cubicBezTo>
                    <a:pt x="23101" y="16657"/>
                    <a:pt x="21764" y="14651"/>
                    <a:pt x="20305" y="12736"/>
                  </a:cubicBezTo>
                  <a:lnTo>
                    <a:pt x="20305" y="12736"/>
                  </a:lnTo>
                  <a:cubicBezTo>
                    <a:pt x="21734" y="13344"/>
                    <a:pt x="23071" y="14164"/>
                    <a:pt x="24256" y="15167"/>
                  </a:cubicBezTo>
                  <a:cubicBezTo>
                    <a:pt x="24256" y="14985"/>
                    <a:pt x="24256" y="14833"/>
                    <a:pt x="24287" y="14651"/>
                  </a:cubicBezTo>
                  <a:cubicBezTo>
                    <a:pt x="22949" y="13587"/>
                    <a:pt x="21430" y="12736"/>
                    <a:pt x="19819" y="12128"/>
                  </a:cubicBezTo>
                  <a:cubicBezTo>
                    <a:pt x="19636" y="11885"/>
                    <a:pt x="19424" y="11642"/>
                    <a:pt x="19241" y="11429"/>
                  </a:cubicBezTo>
                  <a:cubicBezTo>
                    <a:pt x="18816" y="10882"/>
                    <a:pt x="18360" y="10334"/>
                    <a:pt x="17873" y="9787"/>
                  </a:cubicBezTo>
                  <a:lnTo>
                    <a:pt x="17873" y="9787"/>
                  </a:lnTo>
                  <a:cubicBezTo>
                    <a:pt x="20183" y="10183"/>
                    <a:pt x="22372" y="11094"/>
                    <a:pt x="24287" y="12462"/>
                  </a:cubicBezTo>
                  <a:cubicBezTo>
                    <a:pt x="24287" y="12310"/>
                    <a:pt x="24287" y="12128"/>
                    <a:pt x="24256" y="11945"/>
                  </a:cubicBezTo>
                  <a:cubicBezTo>
                    <a:pt x="23101" y="11155"/>
                    <a:pt x="21855" y="10547"/>
                    <a:pt x="20548" y="10061"/>
                  </a:cubicBezTo>
                  <a:cubicBezTo>
                    <a:pt x="21673" y="9727"/>
                    <a:pt x="22797" y="9514"/>
                    <a:pt x="23983" y="9453"/>
                  </a:cubicBezTo>
                  <a:lnTo>
                    <a:pt x="23892" y="9058"/>
                  </a:lnTo>
                  <a:cubicBezTo>
                    <a:pt x="22554" y="9149"/>
                    <a:pt x="21186" y="9392"/>
                    <a:pt x="19910" y="9848"/>
                  </a:cubicBezTo>
                  <a:cubicBezTo>
                    <a:pt x="19120" y="9605"/>
                    <a:pt x="18299" y="9453"/>
                    <a:pt x="17448" y="9362"/>
                  </a:cubicBezTo>
                  <a:cubicBezTo>
                    <a:pt x="16718" y="8541"/>
                    <a:pt x="15928" y="7751"/>
                    <a:pt x="15107" y="7021"/>
                  </a:cubicBezTo>
                  <a:lnTo>
                    <a:pt x="15107" y="7021"/>
                  </a:lnTo>
                  <a:cubicBezTo>
                    <a:pt x="17965" y="7751"/>
                    <a:pt x="20852" y="8207"/>
                    <a:pt x="23770" y="8359"/>
                  </a:cubicBezTo>
                  <a:lnTo>
                    <a:pt x="23709" y="7933"/>
                  </a:lnTo>
                  <a:cubicBezTo>
                    <a:pt x="19454" y="7812"/>
                    <a:pt x="14925" y="6565"/>
                    <a:pt x="14439" y="6413"/>
                  </a:cubicBezTo>
                  <a:cubicBezTo>
                    <a:pt x="13831" y="5897"/>
                    <a:pt x="13192" y="5380"/>
                    <a:pt x="12554" y="4894"/>
                  </a:cubicBezTo>
                  <a:lnTo>
                    <a:pt x="12554" y="4894"/>
                  </a:lnTo>
                  <a:cubicBezTo>
                    <a:pt x="14591" y="5319"/>
                    <a:pt x="19424" y="6231"/>
                    <a:pt x="23314" y="6231"/>
                  </a:cubicBezTo>
                  <a:lnTo>
                    <a:pt x="23223" y="5806"/>
                  </a:lnTo>
                  <a:cubicBezTo>
                    <a:pt x="18420" y="5806"/>
                    <a:pt x="12220" y="4407"/>
                    <a:pt x="11703" y="4286"/>
                  </a:cubicBezTo>
                  <a:cubicBezTo>
                    <a:pt x="10396" y="3404"/>
                    <a:pt x="9241" y="2401"/>
                    <a:pt x="8177" y="1246"/>
                  </a:cubicBezTo>
                  <a:lnTo>
                    <a:pt x="8177" y="1246"/>
                  </a:lnTo>
                  <a:cubicBezTo>
                    <a:pt x="10274" y="1733"/>
                    <a:pt x="17235" y="3313"/>
                    <a:pt x="22524" y="3404"/>
                  </a:cubicBezTo>
                  <a:lnTo>
                    <a:pt x="22402" y="2979"/>
                  </a:lnTo>
                  <a:cubicBezTo>
                    <a:pt x="20092" y="2918"/>
                    <a:pt x="17782" y="2675"/>
                    <a:pt x="15502" y="2280"/>
                  </a:cubicBezTo>
                  <a:cubicBezTo>
                    <a:pt x="17630" y="2128"/>
                    <a:pt x="19697" y="1611"/>
                    <a:pt x="21612" y="760"/>
                  </a:cubicBezTo>
                  <a:cubicBezTo>
                    <a:pt x="21551" y="638"/>
                    <a:pt x="21521" y="517"/>
                    <a:pt x="21460" y="395"/>
                  </a:cubicBezTo>
                  <a:cubicBezTo>
                    <a:pt x="19090" y="1382"/>
                    <a:pt x="16538" y="1925"/>
                    <a:pt x="13971" y="1925"/>
                  </a:cubicBezTo>
                  <a:cubicBezTo>
                    <a:pt x="13773" y="1925"/>
                    <a:pt x="13574" y="1921"/>
                    <a:pt x="13375" y="1915"/>
                  </a:cubicBezTo>
                  <a:cubicBezTo>
                    <a:pt x="10396" y="1368"/>
                    <a:pt x="8086" y="790"/>
                    <a:pt x="7691" y="699"/>
                  </a:cubicBezTo>
                  <a:cubicBezTo>
                    <a:pt x="7478" y="456"/>
                    <a:pt x="7296" y="243"/>
                    <a:pt x="7144" y="30"/>
                  </a:cubicBezTo>
                  <a:lnTo>
                    <a:pt x="6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658;p8"/>
          <p:cNvGrpSpPr/>
          <p:nvPr/>
        </p:nvGrpSpPr>
        <p:grpSpPr>
          <a:xfrm flipH="1">
            <a:off x="6597317" y="-16952"/>
            <a:ext cx="1322773" cy="1338296"/>
            <a:chOff x="238125" y="470675"/>
            <a:chExt cx="2524375" cy="2554000"/>
          </a:xfrm>
        </p:grpSpPr>
        <p:sp>
          <p:nvSpPr>
            <p:cNvPr id="659" name="Google Shape;659;p8"/>
            <p:cNvSpPr/>
            <p:nvPr/>
          </p:nvSpPr>
          <p:spPr>
            <a:xfrm>
              <a:off x="974450" y="470675"/>
              <a:ext cx="974200" cy="1541075"/>
            </a:xfrm>
            <a:custGeom>
              <a:avLst/>
              <a:gdLst/>
              <a:ahLst/>
              <a:cxnLst/>
              <a:rect l="l" t="t" r="r" b="b"/>
              <a:pathLst>
                <a:path w="38968" h="61643" extrusionOk="0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1039800" y="470675"/>
              <a:ext cx="188475" cy="116275"/>
            </a:xfrm>
            <a:custGeom>
              <a:avLst/>
              <a:gdLst/>
              <a:ahLst/>
              <a:cxnLst/>
              <a:rect l="l" t="t" r="r" b="b"/>
              <a:pathLst>
                <a:path w="7539" h="4651" extrusionOk="0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1172775" y="742700"/>
              <a:ext cx="1067675" cy="160375"/>
            </a:xfrm>
            <a:custGeom>
              <a:avLst/>
              <a:gdLst/>
              <a:ahLst/>
              <a:cxnLst/>
              <a:rect l="l" t="t" r="r" b="b"/>
              <a:pathLst>
                <a:path w="42707" h="6415" extrusionOk="0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1100600" y="479775"/>
              <a:ext cx="944550" cy="297150"/>
            </a:xfrm>
            <a:custGeom>
              <a:avLst/>
              <a:gdLst/>
              <a:ahLst/>
              <a:cxnLst/>
              <a:rect l="l" t="t" r="r" b="b"/>
              <a:pathLst>
                <a:path w="37782" h="11886" extrusionOk="0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1057275" y="470675"/>
              <a:ext cx="509150" cy="186175"/>
            </a:xfrm>
            <a:custGeom>
              <a:avLst/>
              <a:gdLst/>
              <a:ahLst/>
              <a:cxnLst/>
              <a:rect l="l" t="t" r="r" b="b"/>
              <a:pathLst>
                <a:path w="20366" h="7447" extrusionOk="0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1786025" y="1686475"/>
              <a:ext cx="781175" cy="348825"/>
            </a:xfrm>
            <a:custGeom>
              <a:avLst/>
              <a:gdLst/>
              <a:ahLst/>
              <a:cxnLst/>
              <a:rect l="l" t="t" r="r" b="b"/>
              <a:pathLst>
                <a:path w="31247" h="13953" extrusionOk="0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1641625" y="1512475"/>
              <a:ext cx="984100" cy="228000"/>
            </a:xfrm>
            <a:custGeom>
              <a:avLst/>
              <a:gdLst/>
              <a:ahLst/>
              <a:cxnLst/>
              <a:rect l="l" t="t" r="r" b="b"/>
              <a:pathLst>
                <a:path w="39364" h="9120" extrusionOk="0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1369600" y="1145450"/>
              <a:ext cx="1009925" cy="117050"/>
            </a:xfrm>
            <a:custGeom>
              <a:avLst/>
              <a:gdLst/>
              <a:ahLst/>
              <a:cxnLst/>
              <a:rect l="l" t="t" r="r" b="b"/>
              <a:pathLst>
                <a:path w="40397" h="4682" extrusionOk="0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1256375" y="941800"/>
              <a:ext cx="1123900" cy="158825"/>
            </a:xfrm>
            <a:custGeom>
              <a:avLst/>
              <a:gdLst/>
              <a:ahLst/>
              <a:cxnLst/>
              <a:rect l="l" t="t" r="r" b="b"/>
              <a:pathLst>
                <a:path w="44956" h="6353" extrusionOk="0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1509425" y="1321750"/>
              <a:ext cx="1000025" cy="193775"/>
            </a:xfrm>
            <a:custGeom>
              <a:avLst/>
              <a:gdLst/>
              <a:ahLst/>
              <a:cxnLst/>
              <a:rect l="l" t="t" r="r" b="b"/>
              <a:pathLst>
                <a:path w="40001" h="7751" extrusionOk="0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1457750" y="1682675"/>
              <a:ext cx="237100" cy="1041850"/>
            </a:xfrm>
            <a:custGeom>
              <a:avLst/>
              <a:gdLst/>
              <a:ahLst/>
              <a:cxnLst/>
              <a:rect l="l" t="t" r="r" b="b"/>
              <a:pathLst>
                <a:path w="9484" h="41674" extrusionOk="0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975975" y="1245000"/>
              <a:ext cx="465825" cy="1024350"/>
            </a:xfrm>
            <a:custGeom>
              <a:avLst/>
              <a:gdLst/>
              <a:ahLst/>
              <a:cxnLst/>
              <a:rect l="l" t="t" r="r" b="b"/>
              <a:pathLst>
                <a:path w="18633" h="40974" extrusionOk="0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1246500" y="1472200"/>
              <a:ext cx="328300" cy="998525"/>
            </a:xfrm>
            <a:custGeom>
              <a:avLst/>
              <a:gdLst/>
              <a:ahLst/>
              <a:cxnLst/>
              <a:rect l="l" t="t" r="r" b="b"/>
              <a:pathLst>
                <a:path w="13132" h="39941" extrusionOk="0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1659100" y="1861250"/>
              <a:ext cx="161125" cy="967375"/>
            </a:xfrm>
            <a:custGeom>
              <a:avLst/>
              <a:gdLst/>
              <a:ahLst/>
              <a:cxnLst/>
              <a:rect l="l" t="t" r="r" b="b"/>
              <a:pathLst>
                <a:path w="6445" h="38695" extrusionOk="0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1865050" y="1953200"/>
              <a:ext cx="897450" cy="1071475"/>
            </a:xfrm>
            <a:custGeom>
              <a:avLst/>
              <a:gdLst/>
              <a:ahLst/>
              <a:cxnLst/>
              <a:rect l="l" t="t" r="r" b="b"/>
              <a:pathLst>
                <a:path w="35898" h="42859" extrusionOk="0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827800" y="1084650"/>
              <a:ext cx="454425" cy="935450"/>
            </a:xfrm>
            <a:custGeom>
              <a:avLst/>
              <a:gdLst/>
              <a:ahLst/>
              <a:cxnLst/>
              <a:rect l="l" t="t" r="r" b="b"/>
              <a:pathLst>
                <a:path w="18177" h="37418" extrusionOk="0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323975" y="780700"/>
              <a:ext cx="785750" cy="646700"/>
            </a:xfrm>
            <a:custGeom>
              <a:avLst/>
              <a:gdLst/>
              <a:ahLst/>
              <a:cxnLst/>
              <a:rect l="l" t="t" r="r" b="b"/>
              <a:pathLst>
                <a:path w="31430" h="25868" extrusionOk="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238125" y="638600"/>
              <a:ext cx="824500" cy="425550"/>
            </a:xfrm>
            <a:custGeom>
              <a:avLst/>
              <a:gdLst/>
              <a:ahLst/>
              <a:cxnLst/>
              <a:rect l="l" t="t" r="r" b="b"/>
              <a:pathLst>
                <a:path w="32980" h="17022" extrusionOk="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336150" y="502575"/>
              <a:ext cx="696075" cy="158075"/>
            </a:xfrm>
            <a:custGeom>
              <a:avLst/>
              <a:gdLst/>
              <a:ahLst/>
              <a:cxnLst/>
              <a:rect l="l" t="t" r="r" b="b"/>
              <a:pathLst>
                <a:path w="27843" h="6323" extrusionOk="0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599825" y="930400"/>
              <a:ext cx="601100" cy="671775"/>
            </a:xfrm>
            <a:custGeom>
              <a:avLst/>
              <a:gdLst/>
              <a:ahLst/>
              <a:cxnLst/>
              <a:rect l="l" t="t" r="r" b="b"/>
              <a:pathLst>
                <a:path w="24044" h="26871" extrusionOk="0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8"/>
          <p:cNvGrpSpPr/>
          <p:nvPr/>
        </p:nvGrpSpPr>
        <p:grpSpPr>
          <a:xfrm>
            <a:off x="4050998" y="-16946"/>
            <a:ext cx="1168615" cy="1435411"/>
            <a:chOff x="3439550" y="458500"/>
            <a:chExt cx="1041825" cy="1279675"/>
          </a:xfrm>
        </p:grpSpPr>
        <p:sp>
          <p:nvSpPr>
            <p:cNvPr id="680" name="Google Shape;680;p8"/>
            <p:cNvSpPr/>
            <p:nvPr/>
          </p:nvSpPr>
          <p:spPr>
            <a:xfrm>
              <a:off x="3860525" y="470675"/>
              <a:ext cx="281950" cy="722675"/>
            </a:xfrm>
            <a:custGeom>
              <a:avLst/>
              <a:gdLst/>
              <a:ahLst/>
              <a:cxnLst/>
              <a:rect l="l" t="t" r="r" b="b"/>
              <a:pathLst>
                <a:path w="11278" h="28907" extrusionOk="0">
                  <a:moveTo>
                    <a:pt x="0" y="0"/>
                  </a:moveTo>
                  <a:cubicBezTo>
                    <a:pt x="547" y="3313"/>
                    <a:pt x="1368" y="6596"/>
                    <a:pt x="2462" y="9787"/>
                  </a:cubicBezTo>
                  <a:cubicBezTo>
                    <a:pt x="8420" y="27113"/>
                    <a:pt x="10426" y="28329"/>
                    <a:pt x="10426" y="28329"/>
                  </a:cubicBezTo>
                  <a:cubicBezTo>
                    <a:pt x="10426" y="28329"/>
                    <a:pt x="11277" y="28906"/>
                    <a:pt x="10001" y="26809"/>
                  </a:cubicBezTo>
                  <a:cubicBezTo>
                    <a:pt x="8754" y="24742"/>
                    <a:pt x="5897" y="17538"/>
                    <a:pt x="2888" y="8359"/>
                  </a:cubicBezTo>
                  <a:cubicBezTo>
                    <a:pt x="2006" y="5623"/>
                    <a:pt x="1307" y="2827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3439550" y="458500"/>
              <a:ext cx="1041825" cy="1279675"/>
            </a:xfrm>
            <a:custGeom>
              <a:avLst/>
              <a:gdLst/>
              <a:ahLst/>
              <a:cxnLst/>
              <a:rect l="l" t="t" r="r" b="b"/>
              <a:pathLst>
                <a:path w="41673" h="51187" extrusionOk="0">
                  <a:moveTo>
                    <a:pt x="17295" y="973"/>
                  </a:moveTo>
                  <a:cubicBezTo>
                    <a:pt x="17295" y="973"/>
                    <a:pt x="14104" y="1"/>
                    <a:pt x="9727" y="1247"/>
                  </a:cubicBezTo>
                  <a:cubicBezTo>
                    <a:pt x="5319" y="2493"/>
                    <a:pt x="0" y="5290"/>
                    <a:pt x="0" y="5290"/>
                  </a:cubicBezTo>
                  <a:cubicBezTo>
                    <a:pt x="0" y="5290"/>
                    <a:pt x="14347" y="3162"/>
                    <a:pt x="17295" y="973"/>
                  </a:cubicBezTo>
                  <a:close/>
                  <a:moveTo>
                    <a:pt x="17660" y="3496"/>
                  </a:moveTo>
                  <a:cubicBezTo>
                    <a:pt x="17660" y="3496"/>
                    <a:pt x="10487" y="6384"/>
                    <a:pt x="6262" y="8785"/>
                  </a:cubicBezTo>
                  <a:cubicBezTo>
                    <a:pt x="2037" y="11156"/>
                    <a:pt x="669" y="12189"/>
                    <a:pt x="669" y="12189"/>
                  </a:cubicBezTo>
                  <a:cubicBezTo>
                    <a:pt x="669" y="12189"/>
                    <a:pt x="16140" y="7904"/>
                    <a:pt x="17630" y="3496"/>
                  </a:cubicBezTo>
                  <a:close/>
                  <a:moveTo>
                    <a:pt x="18329" y="6505"/>
                  </a:moveTo>
                  <a:cubicBezTo>
                    <a:pt x="18329" y="6505"/>
                    <a:pt x="12523" y="10092"/>
                    <a:pt x="9484" y="12372"/>
                  </a:cubicBezTo>
                  <a:cubicBezTo>
                    <a:pt x="6444" y="14682"/>
                    <a:pt x="5046" y="16505"/>
                    <a:pt x="5046" y="16505"/>
                  </a:cubicBezTo>
                  <a:cubicBezTo>
                    <a:pt x="5046" y="16505"/>
                    <a:pt x="10882" y="13162"/>
                    <a:pt x="14013" y="11217"/>
                  </a:cubicBezTo>
                  <a:cubicBezTo>
                    <a:pt x="17113" y="9271"/>
                    <a:pt x="18450" y="7843"/>
                    <a:pt x="18298" y="6505"/>
                  </a:cubicBezTo>
                  <a:close/>
                  <a:moveTo>
                    <a:pt x="19393" y="9697"/>
                  </a:moveTo>
                  <a:cubicBezTo>
                    <a:pt x="16779" y="11034"/>
                    <a:pt x="14590" y="13040"/>
                    <a:pt x="13070" y="15533"/>
                  </a:cubicBezTo>
                  <a:cubicBezTo>
                    <a:pt x="10578" y="19636"/>
                    <a:pt x="10213" y="21278"/>
                    <a:pt x="9301" y="22676"/>
                  </a:cubicBezTo>
                  <a:cubicBezTo>
                    <a:pt x="8784" y="23496"/>
                    <a:pt x="8207" y="24317"/>
                    <a:pt x="7569" y="25077"/>
                  </a:cubicBezTo>
                  <a:cubicBezTo>
                    <a:pt x="9666" y="23740"/>
                    <a:pt x="11398" y="21946"/>
                    <a:pt x="12645" y="19788"/>
                  </a:cubicBezTo>
                  <a:cubicBezTo>
                    <a:pt x="14742" y="16232"/>
                    <a:pt x="16475" y="14986"/>
                    <a:pt x="17964" y="13223"/>
                  </a:cubicBezTo>
                  <a:cubicBezTo>
                    <a:pt x="18815" y="12250"/>
                    <a:pt x="19301" y="11004"/>
                    <a:pt x="19362" y="9697"/>
                  </a:cubicBezTo>
                  <a:close/>
                  <a:moveTo>
                    <a:pt x="20700" y="13071"/>
                  </a:moveTo>
                  <a:cubicBezTo>
                    <a:pt x="20700" y="13071"/>
                    <a:pt x="15441" y="17357"/>
                    <a:pt x="12857" y="21460"/>
                  </a:cubicBezTo>
                  <a:cubicBezTo>
                    <a:pt x="10304" y="25563"/>
                    <a:pt x="9970" y="30366"/>
                    <a:pt x="9970" y="30366"/>
                  </a:cubicBezTo>
                  <a:cubicBezTo>
                    <a:pt x="9970" y="30366"/>
                    <a:pt x="12037" y="23892"/>
                    <a:pt x="14803" y="21278"/>
                  </a:cubicBezTo>
                  <a:cubicBezTo>
                    <a:pt x="17569" y="18694"/>
                    <a:pt x="21399" y="15472"/>
                    <a:pt x="20669" y="13071"/>
                  </a:cubicBezTo>
                  <a:close/>
                  <a:moveTo>
                    <a:pt x="22554" y="17812"/>
                  </a:moveTo>
                  <a:cubicBezTo>
                    <a:pt x="20304" y="20609"/>
                    <a:pt x="18329" y="23588"/>
                    <a:pt x="16627" y="26718"/>
                  </a:cubicBezTo>
                  <a:cubicBezTo>
                    <a:pt x="15228" y="29332"/>
                    <a:pt x="14134" y="32098"/>
                    <a:pt x="13405" y="34986"/>
                  </a:cubicBezTo>
                  <a:cubicBezTo>
                    <a:pt x="13405" y="34986"/>
                    <a:pt x="16931" y="29089"/>
                    <a:pt x="19241" y="26141"/>
                  </a:cubicBezTo>
                  <a:cubicBezTo>
                    <a:pt x="21551" y="23223"/>
                    <a:pt x="22888" y="20426"/>
                    <a:pt x="22523" y="17812"/>
                  </a:cubicBezTo>
                  <a:close/>
                  <a:moveTo>
                    <a:pt x="24134" y="22220"/>
                  </a:moveTo>
                  <a:cubicBezTo>
                    <a:pt x="24134" y="22220"/>
                    <a:pt x="19940" y="27114"/>
                    <a:pt x="18481" y="31673"/>
                  </a:cubicBezTo>
                  <a:cubicBezTo>
                    <a:pt x="17569" y="34560"/>
                    <a:pt x="16900" y="37539"/>
                    <a:pt x="16505" y="40548"/>
                  </a:cubicBezTo>
                  <a:cubicBezTo>
                    <a:pt x="16505" y="40548"/>
                    <a:pt x="18876" y="33953"/>
                    <a:pt x="21064" y="30457"/>
                  </a:cubicBezTo>
                  <a:cubicBezTo>
                    <a:pt x="23253" y="26992"/>
                    <a:pt x="24529" y="23466"/>
                    <a:pt x="24134" y="22220"/>
                  </a:cubicBezTo>
                  <a:close/>
                  <a:moveTo>
                    <a:pt x="25684" y="25989"/>
                  </a:moveTo>
                  <a:cubicBezTo>
                    <a:pt x="23526" y="28664"/>
                    <a:pt x="22067" y="31825"/>
                    <a:pt x="21429" y="35199"/>
                  </a:cubicBezTo>
                  <a:cubicBezTo>
                    <a:pt x="20335" y="40883"/>
                    <a:pt x="20912" y="43497"/>
                    <a:pt x="20912" y="43497"/>
                  </a:cubicBezTo>
                  <a:cubicBezTo>
                    <a:pt x="21338" y="40275"/>
                    <a:pt x="22159" y="37114"/>
                    <a:pt x="23314" y="34105"/>
                  </a:cubicBezTo>
                  <a:cubicBezTo>
                    <a:pt x="25077" y="29728"/>
                    <a:pt x="26110" y="27144"/>
                    <a:pt x="25654" y="25989"/>
                  </a:cubicBezTo>
                  <a:close/>
                  <a:moveTo>
                    <a:pt x="26809" y="27995"/>
                  </a:moveTo>
                  <a:cubicBezTo>
                    <a:pt x="26809" y="27995"/>
                    <a:pt x="26444" y="31642"/>
                    <a:pt x="29818" y="37387"/>
                  </a:cubicBezTo>
                  <a:cubicBezTo>
                    <a:pt x="33192" y="43132"/>
                    <a:pt x="38998" y="51187"/>
                    <a:pt x="38998" y="51187"/>
                  </a:cubicBezTo>
                  <a:cubicBezTo>
                    <a:pt x="38998" y="51187"/>
                    <a:pt x="32068" y="32554"/>
                    <a:pt x="26809" y="27995"/>
                  </a:cubicBezTo>
                  <a:close/>
                  <a:moveTo>
                    <a:pt x="25745" y="25958"/>
                  </a:moveTo>
                  <a:cubicBezTo>
                    <a:pt x="27326" y="27144"/>
                    <a:pt x="29028" y="28147"/>
                    <a:pt x="30882" y="28907"/>
                  </a:cubicBezTo>
                  <a:cubicBezTo>
                    <a:pt x="34256" y="30396"/>
                    <a:pt x="39332" y="32281"/>
                    <a:pt x="39332" y="32281"/>
                  </a:cubicBezTo>
                  <a:cubicBezTo>
                    <a:pt x="39332" y="32281"/>
                    <a:pt x="30791" y="23740"/>
                    <a:pt x="25745" y="25958"/>
                  </a:cubicBezTo>
                  <a:close/>
                  <a:moveTo>
                    <a:pt x="23952" y="21460"/>
                  </a:moveTo>
                  <a:cubicBezTo>
                    <a:pt x="23952" y="21460"/>
                    <a:pt x="25077" y="22554"/>
                    <a:pt x="28967" y="23892"/>
                  </a:cubicBezTo>
                  <a:cubicBezTo>
                    <a:pt x="32827" y="25199"/>
                    <a:pt x="41673" y="26718"/>
                    <a:pt x="41673" y="26718"/>
                  </a:cubicBezTo>
                  <a:cubicBezTo>
                    <a:pt x="41673" y="26718"/>
                    <a:pt x="27052" y="19575"/>
                    <a:pt x="23952" y="21460"/>
                  </a:cubicBezTo>
                  <a:close/>
                  <a:moveTo>
                    <a:pt x="22280" y="17417"/>
                  </a:moveTo>
                  <a:cubicBezTo>
                    <a:pt x="22280" y="17417"/>
                    <a:pt x="24560" y="19089"/>
                    <a:pt x="29241" y="19697"/>
                  </a:cubicBezTo>
                  <a:cubicBezTo>
                    <a:pt x="33922" y="20275"/>
                    <a:pt x="40943" y="19879"/>
                    <a:pt x="40943" y="19879"/>
                  </a:cubicBezTo>
                  <a:cubicBezTo>
                    <a:pt x="40943" y="19879"/>
                    <a:pt x="26505" y="15806"/>
                    <a:pt x="22280" y="17417"/>
                  </a:cubicBezTo>
                  <a:close/>
                  <a:moveTo>
                    <a:pt x="20578" y="12797"/>
                  </a:moveTo>
                  <a:cubicBezTo>
                    <a:pt x="20578" y="12797"/>
                    <a:pt x="22402" y="13739"/>
                    <a:pt x="27052" y="14773"/>
                  </a:cubicBezTo>
                  <a:cubicBezTo>
                    <a:pt x="31703" y="15776"/>
                    <a:pt x="39393" y="15442"/>
                    <a:pt x="39393" y="15442"/>
                  </a:cubicBezTo>
                  <a:cubicBezTo>
                    <a:pt x="39393" y="15442"/>
                    <a:pt x="32615" y="14530"/>
                    <a:pt x="28116" y="13162"/>
                  </a:cubicBezTo>
                  <a:cubicBezTo>
                    <a:pt x="23618" y="11825"/>
                    <a:pt x="21429" y="11794"/>
                    <a:pt x="20578" y="12797"/>
                  </a:cubicBezTo>
                  <a:close/>
                  <a:moveTo>
                    <a:pt x="19180" y="9271"/>
                  </a:moveTo>
                  <a:cubicBezTo>
                    <a:pt x="19180" y="9271"/>
                    <a:pt x="26657" y="11581"/>
                    <a:pt x="31399" y="11916"/>
                  </a:cubicBezTo>
                  <a:cubicBezTo>
                    <a:pt x="34378" y="12129"/>
                    <a:pt x="37356" y="11977"/>
                    <a:pt x="40274" y="11521"/>
                  </a:cubicBezTo>
                  <a:cubicBezTo>
                    <a:pt x="40274" y="11521"/>
                    <a:pt x="33192" y="11399"/>
                    <a:pt x="28815" y="10001"/>
                  </a:cubicBezTo>
                  <a:cubicBezTo>
                    <a:pt x="24469" y="8572"/>
                    <a:pt x="19848" y="8207"/>
                    <a:pt x="19180" y="9271"/>
                  </a:cubicBezTo>
                  <a:close/>
                  <a:moveTo>
                    <a:pt x="18298" y="5989"/>
                  </a:moveTo>
                  <a:cubicBezTo>
                    <a:pt x="18298" y="5989"/>
                    <a:pt x="22615" y="5867"/>
                    <a:pt x="26536" y="7113"/>
                  </a:cubicBezTo>
                  <a:cubicBezTo>
                    <a:pt x="30457" y="8390"/>
                    <a:pt x="38359" y="7904"/>
                    <a:pt x="38359" y="7904"/>
                  </a:cubicBezTo>
                  <a:cubicBezTo>
                    <a:pt x="38359" y="7904"/>
                    <a:pt x="31429" y="7235"/>
                    <a:pt x="27478" y="5624"/>
                  </a:cubicBezTo>
                  <a:cubicBezTo>
                    <a:pt x="23496" y="4013"/>
                    <a:pt x="19149" y="4682"/>
                    <a:pt x="18298" y="5989"/>
                  </a:cubicBezTo>
                  <a:close/>
                  <a:moveTo>
                    <a:pt x="17569" y="2919"/>
                  </a:moveTo>
                  <a:cubicBezTo>
                    <a:pt x="17569" y="2919"/>
                    <a:pt x="21004" y="4165"/>
                    <a:pt x="26779" y="3344"/>
                  </a:cubicBezTo>
                  <a:cubicBezTo>
                    <a:pt x="32554" y="2524"/>
                    <a:pt x="35958" y="1703"/>
                    <a:pt x="35958" y="1703"/>
                  </a:cubicBezTo>
                  <a:cubicBezTo>
                    <a:pt x="35958" y="1703"/>
                    <a:pt x="20335" y="426"/>
                    <a:pt x="17569" y="2919"/>
                  </a:cubicBezTo>
                  <a:close/>
                  <a:moveTo>
                    <a:pt x="17386" y="487"/>
                  </a:moveTo>
                  <a:lnTo>
                    <a:pt x="23314" y="487"/>
                  </a:lnTo>
                  <a:cubicBezTo>
                    <a:pt x="19149" y="1429"/>
                    <a:pt x="17295" y="578"/>
                    <a:pt x="17295" y="578"/>
                  </a:cubicBezTo>
                  <a:cubicBezTo>
                    <a:pt x="17326" y="548"/>
                    <a:pt x="17356" y="517"/>
                    <a:pt x="17386" y="4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8"/>
          <p:cNvGrpSpPr/>
          <p:nvPr/>
        </p:nvGrpSpPr>
        <p:grpSpPr>
          <a:xfrm rot="-7923048">
            <a:off x="8120563" y="-186835"/>
            <a:ext cx="913676" cy="1677934"/>
            <a:chOff x="4830275" y="2608450"/>
            <a:chExt cx="1324325" cy="2432075"/>
          </a:xfrm>
        </p:grpSpPr>
        <p:sp>
          <p:nvSpPr>
            <p:cNvPr id="683" name="Google Shape;683;p8"/>
            <p:cNvSpPr/>
            <p:nvPr/>
          </p:nvSpPr>
          <p:spPr>
            <a:xfrm>
              <a:off x="5018750" y="3690575"/>
              <a:ext cx="519575" cy="1330675"/>
            </a:xfrm>
            <a:custGeom>
              <a:avLst/>
              <a:gdLst/>
              <a:ahLst/>
              <a:cxnLst/>
              <a:rect l="l" t="t" r="r" b="b"/>
              <a:pathLst>
                <a:path w="20783" h="53227" extrusionOk="0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5531825" y="3352850"/>
              <a:ext cx="622775" cy="1631100"/>
            </a:xfrm>
            <a:custGeom>
              <a:avLst/>
              <a:gdLst/>
              <a:ahLst/>
              <a:cxnLst/>
              <a:rect l="l" t="t" r="r" b="b"/>
              <a:pathLst>
                <a:path w="24911" h="65244" extrusionOk="0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5366500" y="3998300"/>
              <a:ext cx="170975" cy="1031600"/>
            </a:xfrm>
            <a:custGeom>
              <a:avLst/>
              <a:gdLst/>
              <a:ahLst/>
              <a:cxnLst/>
              <a:rect l="l" t="t" r="r" b="b"/>
              <a:pathLst>
                <a:path w="6839" h="41264" fill="none" extrusionOk="0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8"/>
            <p:cNvSpPr/>
            <p:nvPr/>
          </p:nvSpPr>
          <p:spPr>
            <a:xfrm>
              <a:off x="5467400" y="3605525"/>
              <a:ext cx="231025" cy="403925"/>
            </a:xfrm>
            <a:custGeom>
              <a:avLst/>
              <a:gdLst/>
              <a:ahLst/>
              <a:cxnLst/>
              <a:rect l="l" t="t" r="r" b="b"/>
              <a:pathLst>
                <a:path w="9241" h="16157" extrusionOk="0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8"/>
            <p:cNvSpPr/>
            <p:nvPr/>
          </p:nvSpPr>
          <p:spPr>
            <a:xfrm>
              <a:off x="5485950" y="3631375"/>
              <a:ext cx="295875" cy="378250"/>
            </a:xfrm>
            <a:custGeom>
              <a:avLst/>
              <a:gdLst/>
              <a:ahLst/>
              <a:cxnLst/>
              <a:rect l="l" t="t" r="r" b="b"/>
              <a:pathLst>
                <a:path w="11835" h="15130" extrusionOk="0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5308125" y="3614700"/>
              <a:ext cx="218525" cy="392625"/>
            </a:xfrm>
            <a:custGeom>
              <a:avLst/>
              <a:gdLst/>
              <a:ahLst/>
              <a:cxnLst/>
              <a:rect l="l" t="t" r="r" b="b"/>
              <a:pathLst>
                <a:path w="8741" h="15705" extrusionOk="0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5204725" y="3765650"/>
              <a:ext cx="281050" cy="240500"/>
            </a:xfrm>
            <a:custGeom>
              <a:avLst/>
              <a:gdLst/>
              <a:ahLst/>
              <a:cxnLst/>
              <a:rect l="l" t="t" r="r" b="b"/>
              <a:pathLst>
                <a:path w="11242" h="9620" extrusionOk="0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5479925" y="3749800"/>
              <a:ext cx="372775" cy="253875"/>
            </a:xfrm>
            <a:custGeom>
              <a:avLst/>
              <a:gdLst/>
              <a:ahLst/>
              <a:cxnLst/>
              <a:rect l="l" t="t" r="r" b="b"/>
              <a:pathLst>
                <a:path w="14911" h="10155" extrusionOk="0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5488250" y="3916825"/>
              <a:ext cx="341950" cy="144050"/>
            </a:xfrm>
            <a:custGeom>
              <a:avLst/>
              <a:gdLst/>
              <a:ahLst/>
              <a:cxnLst/>
              <a:rect l="l" t="t" r="r" b="b"/>
              <a:pathLst>
                <a:path w="13678" h="5762" extrusionOk="0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5488250" y="3452925"/>
              <a:ext cx="116775" cy="459500"/>
            </a:xfrm>
            <a:custGeom>
              <a:avLst/>
              <a:gdLst/>
              <a:ahLst/>
              <a:cxnLst/>
              <a:rect l="l" t="t" r="r" b="b"/>
              <a:pathLst>
                <a:path w="4671" h="18380" extrusionOk="0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5534950" y="3436125"/>
              <a:ext cx="44225" cy="25425"/>
            </a:xfrm>
            <a:custGeom>
              <a:avLst/>
              <a:gdLst/>
              <a:ahLst/>
              <a:cxnLst/>
              <a:rect l="l" t="t" r="r" b="b"/>
              <a:pathLst>
                <a:path w="1769" h="1017" extrusionOk="0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5495750" y="3503775"/>
              <a:ext cx="139300" cy="417000"/>
            </a:xfrm>
            <a:custGeom>
              <a:avLst/>
              <a:gdLst/>
              <a:ahLst/>
              <a:cxnLst/>
              <a:rect l="l" t="t" r="r" b="b"/>
              <a:pathLst>
                <a:path w="5572" h="16680" extrusionOk="0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5610850" y="3485425"/>
              <a:ext cx="41725" cy="24225"/>
            </a:xfrm>
            <a:custGeom>
              <a:avLst/>
              <a:gdLst/>
              <a:ahLst/>
              <a:cxnLst/>
              <a:rect l="l" t="t" r="r" b="b"/>
              <a:pathLst>
                <a:path w="1669" h="969" extrusionOk="0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5460725" y="3506275"/>
              <a:ext cx="86775" cy="406150"/>
            </a:xfrm>
            <a:custGeom>
              <a:avLst/>
              <a:gdLst/>
              <a:ahLst/>
              <a:cxnLst/>
              <a:rect l="l" t="t" r="r" b="b"/>
              <a:pathLst>
                <a:path w="3471" h="16246" extrusionOk="0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5439050" y="3488675"/>
              <a:ext cx="42550" cy="29625"/>
            </a:xfrm>
            <a:custGeom>
              <a:avLst/>
              <a:gdLst/>
              <a:ahLst/>
              <a:cxnLst/>
              <a:rect l="l" t="t" r="r" b="b"/>
              <a:pathLst>
                <a:path w="1702" h="1185" extrusionOk="0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5545800" y="3626375"/>
              <a:ext cx="261050" cy="301900"/>
            </a:xfrm>
            <a:custGeom>
              <a:avLst/>
              <a:gdLst/>
              <a:ahLst/>
              <a:cxnLst/>
              <a:rect l="l" t="t" r="r" b="b"/>
              <a:pathLst>
                <a:path w="10442" h="12076" extrusionOk="0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5798475" y="3607450"/>
              <a:ext cx="28375" cy="40375"/>
            </a:xfrm>
            <a:custGeom>
              <a:avLst/>
              <a:gdLst/>
              <a:ahLst/>
              <a:cxnLst/>
              <a:rect l="l" t="t" r="r" b="b"/>
              <a:pathLst>
                <a:path w="1135" h="1615" extrusionOk="0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5487425" y="3560500"/>
              <a:ext cx="70900" cy="351925"/>
            </a:xfrm>
            <a:custGeom>
              <a:avLst/>
              <a:gdLst/>
              <a:ahLst/>
              <a:cxnLst/>
              <a:rect l="l" t="t" r="r" b="b"/>
              <a:pathLst>
                <a:path w="2836" h="14077" extrusionOk="0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5512450" y="3541550"/>
              <a:ext cx="44225" cy="26250"/>
            </a:xfrm>
            <a:custGeom>
              <a:avLst/>
              <a:gdLst/>
              <a:ahLst/>
              <a:cxnLst/>
              <a:rect l="l" t="t" r="r" b="b"/>
              <a:pathLst>
                <a:path w="1769" h="1050" extrusionOk="0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5545800" y="3610525"/>
              <a:ext cx="189325" cy="317750"/>
            </a:xfrm>
            <a:custGeom>
              <a:avLst/>
              <a:gdLst/>
              <a:ahLst/>
              <a:cxnLst/>
              <a:rect l="l" t="t" r="r" b="b"/>
              <a:pathLst>
                <a:path w="7573" h="12710" extrusionOk="0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5721750" y="3591875"/>
              <a:ext cx="34225" cy="34825"/>
            </a:xfrm>
            <a:custGeom>
              <a:avLst/>
              <a:gdLst/>
              <a:ahLst/>
              <a:cxnLst/>
              <a:rect l="l" t="t" r="r" b="b"/>
              <a:pathLst>
                <a:path w="1369" h="1393" extrusionOk="0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5466575" y="3704850"/>
              <a:ext cx="186000" cy="308550"/>
            </a:xfrm>
            <a:custGeom>
              <a:avLst/>
              <a:gdLst/>
              <a:ahLst/>
              <a:cxnLst/>
              <a:rect l="l" t="t" r="r" b="b"/>
              <a:pathLst>
                <a:path w="7440" h="12342" extrusionOk="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5338975" y="3710600"/>
              <a:ext cx="175150" cy="302450"/>
            </a:xfrm>
            <a:custGeom>
              <a:avLst/>
              <a:gdLst/>
              <a:ahLst/>
              <a:cxnLst/>
              <a:rect l="l" t="t" r="r" b="b"/>
              <a:pathLst>
                <a:path w="7006" h="12098" extrusionOk="0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5280600" y="3783150"/>
              <a:ext cx="203500" cy="226850"/>
            </a:xfrm>
            <a:custGeom>
              <a:avLst/>
              <a:gdLst/>
              <a:ahLst/>
              <a:cxnLst/>
              <a:rect l="l" t="t" r="r" b="b"/>
              <a:pathLst>
                <a:path w="8140" h="9074" extrusionOk="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5479925" y="3768975"/>
              <a:ext cx="268550" cy="243525"/>
            </a:xfrm>
            <a:custGeom>
              <a:avLst/>
              <a:gdLst/>
              <a:ahLst/>
              <a:cxnLst/>
              <a:rect l="l" t="t" r="r" b="b"/>
              <a:pathLst>
                <a:path w="10742" h="9741" extrusionOk="0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5483250" y="3890725"/>
              <a:ext cx="256875" cy="121325"/>
            </a:xfrm>
            <a:custGeom>
              <a:avLst/>
              <a:gdLst/>
              <a:ahLst/>
              <a:cxnLst/>
              <a:rect l="l" t="t" r="r" b="b"/>
              <a:pathLst>
                <a:path w="10275" h="4853" extrusionOk="0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5560800" y="3953275"/>
              <a:ext cx="145125" cy="24200"/>
            </a:xfrm>
            <a:custGeom>
              <a:avLst/>
              <a:gdLst/>
              <a:ahLst/>
              <a:cxnLst/>
              <a:rect l="l" t="t" r="r" b="b"/>
              <a:pathLst>
                <a:path w="5805" h="968" fill="none" extrusionOk="0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5633350" y="3932425"/>
              <a:ext cx="48400" cy="8375"/>
            </a:xfrm>
            <a:custGeom>
              <a:avLst/>
              <a:gdLst/>
              <a:ahLst/>
              <a:cxnLst/>
              <a:rect l="l" t="t" r="r" b="b"/>
              <a:pathLst>
                <a:path w="1936" h="335" fill="none" extrusionOk="0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5500775" y="3844025"/>
              <a:ext cx="149300" cy="145125"/>
            </a:xfrm>
            <a:custGeom>
              <a:avLst/>
              <a:gdLst/>
              <a:ahLst/>
              <a:cxnLst/>
              <a:rect l="l" t="t" r="r" b="b"/>
              <a:pathLst>
                <a:path w="5972" h="5805" fill="none" extrusionOk="0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5492425" y="3755625"/>
              <a:ext cx="25050" cy="191000"/>
            </a:xfrm>
            <a:custGeom>
              <a:avLst/>
              <a:gdLst/>
              <a:ahLst/>
              <a:cxnLst/>
              <a:rect l="l" t="t" r="r" b="b"/>
              <a:pathLst>
                <a:path w="1002" h="7640" fill="none" extrusionOk="0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522450" y="3798150"/>
              <a:ext cx="8350" cy="42575"/>
            </a:xfrm>
            <a:custGeom>
              <a:avLst/>
              <a:gdLst/>
              <a:ahLst/>
              <a:cxnLst/>
              <a:rect l="l" t="t" r="r" b="b"/>
              <a:pathLst>
                <a:path w="334" h="1703" fill="none" extrusionOk="0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585825" y="3766475"/>
              <a:ext cx="23375" cy="49225"/>
            </a:xfrm>
            <a:custGeom>
              <a:avLst/>
              <a:gdLst/>
              <a:ahLst/>
              <a:cxnLst/>
              <a:rect l="l" t="t" r="r" b="b"/>
              <a:pathLst>
                <a:path w="935" h="1969" fill="none" extrusionOk="0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409875" y="3776475"/>
              <a:ext cx="60900" cy="106775"/>
            </a:xfrm>
            <a:custGeom>
              <a:avLst/>
              <a:gdLst/>
              <a:ahLst/>
              <a:cxnLst/>
              <a:rect l="l" t="t" r="r" b="b"/>
              <a:pathLst>
                <a:path w="2436" h="4271" fill="none" extrusionOk="0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5327300" y="3861550"/>
              <a:ext cx="77600" cy="46725"/>
            </a:xfrm>
            <a:custGeom>
              <a:avLst/>
              <a:gdLst/>
              <a:ahLst/>
              <a:cxnLst/>
              <a:rect l="l" t="t" r="r" b="b"/>
              <a:pathLst>
                <a:path w="3104" h="1869" fill="none" extrusionOk="0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5402350" y="3877375"/>
              <a:ext cx="66750" cy="108450"/>
            </a:xfrm>
            <a:custGeom>
              <a:avLst/>
              <a:gdLst/>
              <a:ahLst/>
              <a:cxnLst/>
              <a:rect l="l" t="t" r="r" b="b"/>
              <a:pathLst>
                <a:path w="2670" h="4338" fill="none" extrusionOk="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5535800" y="3462075"/>
              <a:ext cx="251850" cy="1567000"/>
            </a:xfrm>
            <a:custGeom>
              <a:avLst/>
              <a:gdLst/>
              <a:ahLst/>
              <a:cxnLst/>
              <a:rect l="l" t="t" r="r" b="b"/>
              <a:pathLst>
                <a:path w="10074" h="62680" fill="none" extrusionOk="0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w="5000" cap="flat" cmpd="sng">
              <a:solidFill>
                <a:schemeClr val="lt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5068800" y="2869175"/>
              <a:ext cx="479425" cy="622000"/>
            </a:xfrm>
            <a:custGeom>
              <a:avLst/>
              <a:gdLst/>
              <a:ahLst/>
              <a:cxnLst/>
              <a:rect l="l" t="t" r="r" b="b"/>
              <a:pathLst>
                <a:path w="19177" h="24880" extrusionOk="0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4962875" y="2951725"/>
              <a:ext cx="585450" cy="539700"/>
            </a:xfrm>
            <a:custGeom>
              <a:avLst/>
              <a:gdLst/>
              <a:ahLst/>
              <a:cxnLst/>
              <a:rect l="l" t="t" r="r" b="b"/>
              <a:pathLst>
                <a:path w="23418" h="21588" extrusionOk="0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5380675" y="2846650"/>
              <a:ext cx="321925" cy="636925"/>
            </a:xfrm>
            <a:custGeom>
              <a:avLst/>
              <a:gdLst/>
              <a:ahLst/>
              <a:cxnLst/>
              <a:rect l="l" t="t" r="r" b="b"/>
              <a:pathLst>
                <a:path w="12877" h="25477" extrusionOk="0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5548300" y="3004250"/>
              <a:ext cx="407825" cy="475375"/>
            </a:xfrm>
            <a:custGeom>
              <a:avLst/>
              <a:gdLst/>
              <a:ahLst/>
              <a:cxnLst/>
              <a:rect l="l" t="t" r="r" b="b"/>
              <a:pathLst>
                <a:path w="16313" h="19015" extrusionOk="0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4910350" y="3209400"/>
              <a:ext cx="647150" cy="270650"/>
            </a:xfrm>
            <a:custGeom>
              <a:avLst/>
              <a:gdLst/>
              <a:ahLst/>
              <a:cxnLst/>
              <a:rect l="l" t="t" r="r" b="b"/>
              <a:pathLst>
                <a:path w="25886" h="10826" extrusionOk="0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4967875" y="3434775"/>
              <a:ext cx="577125" cy="260000"/>
            </a:xfrm>
            <a:custGeom>
              <a:avLst/>
              <a:gdLst/>
              <a:ahLst/>
              <a:cxnLst/>
              <a:rect l="l" t="t" r="r" b="b"/>
              <a:pathLst>
                <a:path w="23085" h="10400" extrusionOk="0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5184700" y="2636500"/>
              <a:ext cx="321100" cy="700525"/>
            </a:xfrm>
            <a:custGeom>
              <a:avLst/>
              <a:gdLst/>
              <a:ahLst/>
              <a:cxnLst/>
              <a:rect l="l" t="t" r="r" b="b"/>
              <a:pathLst>
                <a:path w="12844" h="28021" extrusionOk="0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5171375" y="2608450"/>
              <a:ext cx="70075" cy="36950"/>
            </a:xfrm>
            <a:custGeom>
              <a:avLst/>
              <a:gdLst/>
              <a:ahLst/>
              <a:cxnLst/>
              <a:rect l="l" t="t" r="r" b="b"/>
              <a:pathLst>
                <a:path w="2803" h="1478" extrusionOk="0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5105475" y="2744075"/>
              <a:ext cx="391975" cy="608800"/>
            </a:xfrm>
            <a:custGeom>
              <a:avLst/>
              <a:gdLst/>
              <a:ahLst/>
              <a:cxnLst/>
              <a:rect l="l" t="t" r="r" b="b"/>
              <a:pathLst>
                <a:path w="15679" h="24352" extrusionOk="0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5072125" y="2716625"/>
              <a:ext cx="73400" cy="39900"/>
            </a:xfrm>
            <a:custGeom>
              <a:avLst/>
              <a:gdLst/>
              <a:ahLst/>
              <a:cxnLst/>
              <a:rect l="l" t="t" r="r" b="b"/>
              <a:pathLst>
                <a:path w="2936" h="1596" extrusionOk="0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5310625" y="2681525"/>
              <a:ext cx="196000" cy="654675"/>
            </a:xfrm>
            <a:custGeom>
              <a:avLst/>
              <a:gdLst/>
              <a:ahLst/>
              <a:cxnLst/>
              <a:rect l="l" t="t" r="r" b="b"/>
              <a:pathLst>
                <a:path w="7840" h="26187" extrusionOk="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5347325" y="2654650"/>
              <a:ext cx="71750" cy="40175"/>
            </a:xfrm>
            <a:custGeom>
              <a:avLst/>
              <a:gdLst/>
              <a:ahLst/>
              <a:cxnLst/>
              <a:rect l="l" t="t" r="r" b="b"/>
              <a:pathLst>
                <a:path w="2870" h="1607" extrusionOk="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4884500" y="3013425"/>
              <a:ext cx="538725" cy="372800"/>
            </a:xfrm>
            <a:custGeom>
              <a:avLst/>
              <a:gdLst/>
              <a:ahLst/>
              <a:cxnLst/>
              <a:rect l="l" t="t" r="r" b="b"/>
              <a:pathLst>
                <a:path w="21549" h="14912" extrusionOk="0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4854475" y="2982425"/>
              <a:ext cx="41725" cy="68700"/>
            </a:xfrm>
            <a:custGeom>
              <a:avLst/>
              <a:gdLst/>
              <a:ahLst/>
              <a:cxnLst/>
              <a:rect l="l" t="t" r="r" b="b"/>
              <a:pathLst>
                <a:path w="1669" h="2748" extrusionOk="0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5280600" y="2794950"/>
              <a:ext cx="226025" cy="541250"/>
            </a:xfrm>
            <a:custGeom>
              <a:avLst/>
              <a:gdLst/>
              <a:ahLst/>
              <a:cxnLst/>
              <a:rect l="l" t="t" r="r" b="b"/>
              <a:pathLst>
                <a:path w="9041" h="21650" extrusionOk="0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5251475" y="2769025"/>
              <a:ext cx="71650" cy="36850"/>
            </a:xfrm>
            <a:custGeom>
              <a:avLst/>
              <a:gdLst/>
              <a:ahLst/>
              <a:cxnLst/>
              <a:rect l="l" t="t" r="r" b="b"/>
              <a:pathLst>
                <a:path w="2866" h="1474" extrusionOk="0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8"/>
            <p:cNvSpPr/>
            <p:nvPr/>
          </p:nvSpPr>
          <p:spPr>
            <a:xfrm>
              <a:off x="4992900" y="2956725"/>
              <a:ext cx="430325" cy="428675"/>
            </a:xfrm>
            <a:custGeom>
              <a:avLst/>
              <a:gdLst/>
              <a:ahLst/>
              <a:cxnLst/>
              <a:rect l="l" t="t" r="r" b="b"/>
              <a:pathLst>
                <a:path w="17213" h="17147" extrusionOk="0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8"/>
            <p:cNvSpPr/>
            <p:nvPr/>
          </p:nvSpPr>
          <p:spPr>
            <a:xfrm>
              <a:off x="4962050" y="2925025"/>
              <a:ext cx="47550" cy="63425"/>
            </a:xfrm>
            <a:custGeom>
              <a:avLst/>
              <a:gdLst/>
              <a:ahLst/>
              <a:cxnLst/>
              <a:rect l="l" t="t" r="r" b="b"/>
              <a:pathLst>
                <a:path w="1902" h="2537" extrusionOk="0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8"/>
            <p:cNvSpPr/>
            <p:nvPr/>
          </p:nvSpPr>
          <p:spPr>
            <a:xfrm>
              <a:off x="5179700" y="3019275"/>
              <a:ext cx="376975" cy="475950"/>
            </a:xfrm>
            <a:custGeom>
              <a:avLst/>
              <a:gdLst/>
              <a:ahLst/>
              <a:cxnLst/>
              <a:rect l="l" t="t" r="r" b="b"/>
              <a:pathLst>
                <a:path w="15079" h="19038" extrusionOk="0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8"/>
            <p:cNvSpPr/>
            <p:nvPr/>
          </p:nvSpPr>
          <p:spPr>
            <a:xfrm>
              <a:off x="5425700" y="2995925"/>
              <a:ext cx="255225" cy="493075"/>
            </a:xfrm>
            <a:custGeom>
              <a:avLst/>
              <a:gdLst/>
              <a:ahLst/>
              <a:cxnLst/>
              <a:rect l="l" t="t" r="r" b="b"/>
              <a:pathLst>
                <a:path w="10209" h="19723" extrusionOk="0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5552475" y="3069300"/>
              <a:ext cx="270200" cy="416325"/>
            </a:xfrm>
            <a:custGeom>
              <a:avLst/>
              <a:gdLst/>
              <a:ahLst/>
              <a:cxnLst/>
              <a:rect l="l" t="t" r="r" b="b"/>
              <a:pathLst>
                <a:path w="10808" h="16653" extrusionOk="0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5078800" y="3185225"/>
              <a:ext cx="482025" cy="305575"/>
            </a:xfrm>
            <a:custGeom>
              <a:avLst/>
              <a:gdLst/>
              <a:ahLst/>
              <a:cxnLst/>
              <a:rect l="l" t="t" r="r" b="b"/>
              <a:pathLst>
                <a:path w="19281" h="12223" extrusionOk="0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5110475" y="3392300"/>
              <a:ext cx="446200" cy="184050"/>
            </a:xfrm>
            <a:custGeom>
              <a:avLst/>
              <a:gdLst/>
              <a:ahLst/>
              <a:cxnLst/>
              <a:rect l="l" t="t" r="r" b="b"/>
              <a:pathLst>
                <a:path w="17848" h="7362" extrusionOk="0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5258100" y="3266125"/>
              <a:ext cx="227675" cy="149275"/>
            </a:xfrm>
            <a:custGeom>
              <a:avLst/>
              <a:gdLst/>
              <a:ahLst/>
              <a:cxnLst/>
              <a:rect l="l" t="t" r="r" b="b"/>
              <a:pathLst>
                <a:path w="9107" h="5971" fill="none" extrusionOk="0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5284775" y="3316150"/>
              <a:ext cx="65900" cy="27550"/>
            </a:xfrm>
            <a:custGeom>
              <a:avLst/>
              <a:gdLst/>
              <a:ahLst/>
              <a:cxnLst/>
              <a:rect l="l" t="t" r="r" b="b"/>
              <a:pathLst>
                <a:path w="2636" h="1102" fill="none" extrusionOk="0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8"/>
            <p:cNvSpPr/>
            <p:nvPr/>
          </p:nvSpPr>
          <p:spPr>
            <a:xfrm>
              <a:off x="5543300" y="3092650"/>
              <a:ext cx="27550" cy="108450"/>
            </a:xfrm>
            <a:custGeom>
              <a:avLst/>
              <a:gdLst/>
              <a:ahLst/>
              <a:cxnLst/>
              <a:rect l="l" t="t" r="r" b="b"/>
              <a:pathLst>
                <a:path w="1102" h="4338" fill="none" extrusionOk="0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8"/>
            <p:cNvSpPr/>
            <p:nvPr/>
          </p:nvSpPr>
          <p:spPr>
            <a:xfrm>
              <a:off x="5535800" y="3071800"/>
              <a:ext cx="10025" cy="43400"/>
            </a:xfrm>
            <a:custGeom>
              <a:avLst/>
              <a:gdLst/>
              <a:ahLst/>
              <a:cxnLst/>
              <a:rect l="l" t="t" r="r" b="b"/>
              <a:pathLst>
                <a:path w="401" h="1736" fill="none" extrusionOk="0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8"/>
            <p:cNvSpPr/>
            <p:nvPr/>
          </p:nvSpPr>
          <p:spPr>
            <a:xfrm>
              <a:off x="5481575" y="3188550"/>
              <a:ext cx="20875" cy="102600"/>
            </a:xfrm>
            <a:custGeom>
              <a:avLst/>
              <a:gdLst/>
              <a:ahLst/>
              <a:cxnLst/>
              <a:rect l="l" t="t" r="r" b="b"/>
              <a:pathLst>
                <a:path w="835" h="4104" fill="none" extrusionOk="0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8"/>
            <p:cNvSpPr/>
            <p:nvPr/>
          </p:nvSpPr>
          <p:spPr>
            <a:xfrm>
              <a:off x="5275600" y="3132675"/>
              <a:ext cx="209350" cy="216850"/>
            </a:xfrm>
            <a:custGeom>
              <a:avLst/>
              <a:gdLst/>
              <a:ahLst/>
              <a:cxnLst/>
              <a:rect l="l" t="t" r="r" b="b"/>
              <a:pathLst>
                <a:path w="8374" h="8674" fill="none" extrusionOk="0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8"/>
            <p:cNvSpPr/>
            <p:nvPr/>
          </p:nvSpPr>
          <p:spPr>
            <a:xfrm>
              <a:off x="5566650" y="3186900"/>
              <a:ext cx="180150" cy="258525"/>
            </a:xfrm>
            <a:custGeom>
              <a:avLst/>
              <a:gdLst/>
              <a:ahLst/>
              <a:cxnLst/>
              <a:rect l="l" t="t" r="r" b="b"/>
              <a:pathLst>
                <a:path w="7206" h="10341" fill="none" extrusionOk="0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8"/>
            <p:cNvSpPr/>
            <p:nvPr/>
          </p:nvSpPr>
          <p:spPr>
            <a:xfrm>
              <a:off x="5655050" y="3178550"/>
              <a:ext cx="43375" cy="39225"/>
            </a:xfrm>
            <a:custGeom>
              <a:avLst/>
              <a:gdLst/>
              <a:ahLst/>
              <a:cxnLst/>
              <a:rect l="l" t="t" r="r" b="b"/>
              <a:pathLst>
                <a:path w="1735" h="1569" fill="none" extrusionOk="0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w="5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8"/>
            <p:cNvSpPr/>
            <p:nvPr/>
          </p:nvSpPr>
          <p:spPr>
            <a:xfrm>
              <a:off x="5216400" y="3456250"/>
              <a:ext cx="229350" cy="22550"/>
            </a:xfrm>
            <a:custGeom>
              <a:avLst/>
              <a:gdLst/>
              <a:ahLst/>
              <a:cxnLst/>
              <a:rect l="l" t="t" r="r" b="b"/>
              <a:pathLst>
                <a:path w="9174" h="902" fill="none" extrusionOk="0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w="50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8"/>
            <p:cNvSpPr/>
            <p:nvPr/>
          </p:nvSpPr>
          <p:spPr>
            <a:xfrm>
              <a:off x="4830275" y="3891550"/>
              <a:ext cx="714425" cy="1148975"/>
            </a:xfrm>
            <a:custGeom>
              <a:avLst/>
              <a:gdLst/>
              <a:ahLst/>
              <a:cxnLst/>
              <a:rect l="l" t="t" r="r" b="b"/>
              <a:pathLst>
                <a:path w="28577" h="45959" extrusionOk="0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8"/>
            <p:cNvSpPr/>
            <p:nvPr/>
          </p:nvSpPr>
          <p:spPr>
            <a:xfrm>
              <a:off x="5517775" y="4299350"/>
              <a:ext cx="558425" cy="740675"/>
            </a:xfrm>
            <a:custGeom>
              <a:avLst/>
              <a:gdLst/>
              <a:ahLst/>
              <a:cxnLst/>
              <a:rect l="l" t="t" r="r" b="b"/>
              <a:pathLst>
                <a:path w="22337" h="29627" extrusionOk="0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8"/>
          <p:cNvGrpSpPr/>
          <p:nvPr/>
        </p:nvGrpSpPr>
        <p:grpSpPr>
          <a:xfrm>
            <a:off x="1113350" y="4098975"/>
            <a:ext cx="1965875" cy="1076025"/>
            <a:chOff x="1580075" y="4143975"/>
            <a:chExt cx="1965875" cy="1076025"/>
          </a:xfrm>
        </p:grpSpPr>
        <p:sp>
          <p:nvSpPr>
            <p:cNvPr id="754" name="Google Shape;754;p8"/>
            <p:cNvSpPr/>
            <p:nvPr/>
          </p:nvSpPr>
          <p:spPr>
            <a:xfrm>
              <a:off x="2039050" y="4668300"/>
              <a:ext cx="800200" cy="551700"/>
            </a:xfrm>
            <a:custGeom>
              <a:avLst/>
              <a:gdLst/>
              <a:ahLst/>
              <a:cxnLst/>
              <a:rect l="l" t="t" r="r" b="b"/>
              <a:pathLst>
                <a:path w="32008" h="22068" extrusionOk="0">
                  <a:moveTo>
                    <a:pt x="1" y="22067"/>
                  </a:moveTo>
                  <a:cubicBezTo>
                    <a:pt x="2524" y="19514"/>
                    <a:pt x="5198" y="17113"/>
                    <a:pt x="8056" y="14924"/>
                  </a:cubicBezTo>
                  <a:cubicBezTo>
                    <a:pt x="27539" y="0"/>
                    <a:pt x="30670" y="122"/>
                    <a:pt x="30670" y="122"/>
                  </a:cubicBezTo>
                  <a:cubicBezTo>
                    <a:pt x="30670" y="122"/>
                    <a:pt x="32007" y="122"/>
                    <a:pt x="29059" y="1490"/>
                  </a:cubicBezTo>
                  <a:cubicBezTo>
                    <a:pt x="26141" y="2857"/>
                    <a:pt x="17630" y="8845"/>
                    <a:pt x="7509" y="16870"/>
                  </a:cubicBezTo>
                  <a:cubicBezTo>
                    <a:pt x="5381" y="18541"/>
                    <a:pt x="3405" y="20274"/>
                    <a:pt x="1551" y="22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8"/>
            <p:cNvSpPr/>
            <p:nvPr/>
          </p:nvSpPr>
          <p:spPr>
            <a:xfrm>
              <a:off x="2159875" y="4411450"/>
              <a:ext cx="103375" cy="648200"/>
            </a:xfrm>
            <a:custGeom>
              <a:avLst/>
              <a:gdLst/>
              <a:ahLst/>
              <a:cxnLst/>
              <a:rect l="l" t="t" r="r" b="b"/>
              <a:pathLst>
                <a:path w="4135" h="25928" extrusionOk="0">
                  <a:moveTo>
                    <a:pt x="3891" y="20943"/>
                  </a:moveTo>
                  <a:cubicBezTo>
                    <a:pt x="3527" y="17903"/>
                    <a:pt x="2493" y="15198"/>
                    <a:pt x="2797" y="9666"/>
                  </a:cubicBezTo>
                  <a:cubicBezTo>
                    <a:pt x="3010" y="6353"/>
                    <a:pt x="2372" y="3040"/>
                    <a:pt x="1004" y="0"/>
                  </a:cubicBezTo>
                  <a:cubicBezTo>
                    <a:pt x="1156" y="1338"/>
                    <a:pt x="1217" y="2675"/>
                    <a:pt x="1186" y="4013"/>
                  </a:cubicBezTo>
                  <a:cubicBezTo>
                    <a:pt x="1156" y="6232"/>
                    <a:pt x="396" y="8329"/>
                    <a:pt x="122" y="14742"/>
                  </a:cubicBezTo>
                  <a:cubicBezTo>
                    <a:pt x="1" y="18633"/>
                    <a:pt x="943" y="22524"/>
                    <a:pt x="2858" y="25928"/>
                  </a:cubicBezTo>
                  <a:cubicBezTo>
                    <a:pt x="3770" y="24439"/>
                    <a:pt x="4135" y="22676"/>
                    <a:pt x="3891" y="209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8"/>
            <p:cNvSpPr/>
            <p:nvPr/>
          </p:nvSpPr>
          <p:spPr>
            <a:xfrm>
              <a:off x="2262475" y="4308100"/>
              <a:ext cx="132250" cy="681650"/>
            </a:xfrm>
            <a:custGeom>
              <a:avLst/>
              <a:gdLst/>
              <a:ahLst/>
              <a:cxnLst/>
              <a:rect l="l" t="t" r="r" b="b"/>
              <a:pathLst>
                <a:path w="5290" h="27266" extrusionOk="0">
                  <a:moveTo>
                    <a:pt x="2219" y="13709"/>
                  </a:moveTo>
                  <a:cubicBezTo>
                    <a:pt x="1034" y="8755"/>
                    <a:pt x="3526" y="1"/>
                    <a:pt x="3526" y="1"/>
                  </a:cubicBezTo>
                  <a:cubicBezTo>
                    <a:pt x="3526" y="1"/>
                    <a:pt x="335" y="5624"/>
                    <a:pt x="183" y="12098"/>
                  </a:cubicBezTo>
                  <a:cubicBezTo>
                    <a:pt x="0" y="18572"/>
                    <a:pt x="2705" y="27265"/>
                    <a:pt x="2705" y="27265"/>
                  </a:cubicBezTo>
                  <a:cubicBezTo>
                    <a:pt x="5289" y="25107"/>
                    <a:pt x="3374" y="18664"/>
                    <a:pt x="2219" y="137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8"/>
            <p:cNvSpPr/>
            <p:nvPr/>
          </p:nvSpPr>
          <p:spPr>
            <a:xfrm>
              <a:off x="1580075" y="5118900"/>
              <a:ext cx="292600" cy="101100"/>
            </a:xfrm>
            <a:custGeom>
              <a:avLst/>
              <a:gdLst/>
              <a:ahLst/>
              <a:cxnLst/>
              <a:rect l="l" t="t" r="r" b="b"/>
              <a:pathLst>
                <a:path w="11704" h="4044" extrusionOk="0">
                  <a:moveTo>
                    <a:pt x="1" y="1"/>
                  </a:moveTo>
                  <a:cubicBezTo>
                    <a:pt x="1612" y="1460"/>
                    <a:pt x="3344" y="2828"/>
                    <a:pt x="5168" y="4043"/>
                  </a:cubicBezTo>
                  <a:lnTo>
                    <a:pt x="11703" y="4043"/>
                  </a:lnTo>
                  <a:cubicBezTo>
                    <a:pt x="11247" y="3861"/>
                    <a:pt x="10791" y="3739"/>
                    <a:pt x="10305" y="3679"/>
                  </a:cubicBezTo>
                  <a:cubicBezTo>
                    <a:pt x="7326" y="3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8"/>
            <p:cNvSpPr/>
            <p:nvPr/>
          </p:nvSpPr>
          <p:spPr>
            <a:xfrm>
              <a:off x="2569475" y="4144725"/>
              <a:ext cx="152000" cy="653525"/>
            </a:xfrm>
            <a:custGeom>
              <a:avLst/>
              <a:gdLst/>
              <a:ahLst/>
              <a:cxnLst/>
              <a:rect l="l" t="t" r="r" b="b"/>
              <a:pathLst>
                <a:path w="6080" h="26141" extrusionOk="0">
                  <a:moveTo>
                    <a:pt x="3708" y="14621"/>
                  </a:moveTo>
                  <a:cubicBezTo>
                    <a:pt x="3830" y="9119"/>
                    <a:pt x="6079" y="1"/>
                    <a:pt x="6079" y="1"/>
                  </a:cubicBezTo>
                  <a:cubicBezTo>
                    <a:pt x="4316" y="3648"/>
                    <a:pt x="2857" y="7478"/>
                    <a:pt x="1733" y="11399"/>
                  </a:cubicBezTo>
                  <a:cubicBezTo>
                    <a:pt x="0" y="17569"/>
                    <a:pt x="1033" y="26141"/>
                    <a:pt x="1033" y="26141"/>
                  </a:cubicBezTo>
                  <a:cubicBezTo>
                    <a:pt x="2432" y="25016"/>
                    <a:pt x="3556" y="20122"/>
                    <a:pt x="3708" y="146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8"/>
            <p:cNvSpPr/>
            <p:nvPr/>
          </p:nvSpPr>
          <p:spPr>
            <a:xfrm>
              <a:off x="2697875" y="4143975"/>
              <a:ext cx="200650" cy="576775"/>
            </a:xfrm>
            <a:custGeom>
              <a:avLst/>
              <a:gdLst/>
              <a:ahLst/>
              <a:cxnLst/>
              <a:rect l="l" t="t" r="r" b="b"/>
              <a:pathLst>
                <a:path w="8026" h="23071" extrusionOk="0">
                  <a:moveTo>
                    <a:pt x="426" y="23070"/>
                  </a:moveTo>
                  <a:cubicBezTo>
                    <a:pt x="1764" y="22128"/>
                    <a:pt x="2524" y="18481"/>
                    <a:pt x="3770" y="12280"/>
                  </a:cubicBezTo>
                  <a:cubicBezTo>
                    <a:pt x="5016" y="6049"/>
                    <a:pt x="8025" y="0"/>
                    <a:pt x="8025" y="0"/>
                  </a:cubicBezTo>
                  <a:cubicBezTo>
                    <a:pt x="8025" y="0"/>
                    <a:pt x="5472" y="2493"/>
                    <a:pt x="2493" y="9636"/>
                  </a:cubicBezTo>
                  <a:cubicBezTo>
                    <a:pt x="730" y="13891"/>
                    <a:pt x="1" y="18481"/>
                    <a:pt x="426" y="2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8"/>
            <p:cNvSpPr/>
            <p:nvPr/>
          </p:nvSpPr>
          <p:spPr>
            <a:xfrm>
              <a:off x="2776925" y="4262500"/>
              <a:ext cx="769025" cy="423300"/>
            </a:xfrm>
            <a:custGeom>
              <a:avLst/>
              <a:gdLst/>
              <a:ahLst/>
              <a:cxnLst/>
              <a:rect l="l" t="t" r="r" b="b"/>
              <a:pathLst>
                <a:path w="30761" h="16932" extrusionOk="0">
                  <a:moveTo>
                    <a:pt x="0" y="16931"/>
                  </a:moveTo>
                  <a:cubicBezTo>
                    <a:pt x="9271" y="15715"/>
                    <a:pt x="30761" y="1"/>
                    <a:pt x="30761" y="1"/>
                  </a:cubicBezTo>
                  <a:cubicBezTo>
                    <a:pt x="30761" y="1"/>
                    <a:pt x="18329" y="4712"/>
                    <a:pt x="10304" y="8664"/>
                  </a:cubicBezTo>
                  <a:cubicBezTo>
                    <a:pt x="2310" y="12615"/>
                    <a:pt x="0" y="16931"/>
                    <a:pt x="0" y="169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8"/>
            <p:cNvSpPr/>
            <p:nvPr/>
          </p:nvSpPr>
          <p:spPr>
            <a:xfrm>
              <a:off x="1608950" y="4824075"/>
              <a:ext cx="379225" cy="395925"/>
            </a:xfrm>
            <a:custGeom>
              <a:avLst/>
              <a:gdLst/>
              <a:ahLst/>
              <a:cxnLst/>
              <a:rect l="l" t="t" r="r" b="b"/>
              <a:pathLst>
                <a:path w="15169" h="15837" extrusionOk="0">
                  <a:moveTo>
                    <a:pt x="1" y="0"/>
                  </a:moveTo>
                  <a:cubicBezTo>
                    <a:pt x="1" y="0"/>
                    <a:pt x="3892" y="7113"/>
                    <a:pt x="7873" y="11733"/>
                  </a:cubicBezTo>
                  <a:cubicBezTo>
                    <a:pt x="9241" y="13314"/>
                    <a:pt x="10822" y="14681"/>
                    <a:pt x="12554" y="15836"/>
                  </a:cubicBezTo>
                  <a:lnTo>
                    <a:pt x="15168" y="15836"/>
                  </a:lnTo>
                  <a:cubicBezTo>
                    <a:pt x="11490" y="10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8"/>
            <p:cNvSpPr/>
            <p:nvPr/>
          </p:nvSpPr>
          <p:spPr>
            <a:xfrm>
              <a:off x="2451675" y="4242750"/>
              <a:ext cx="91225" cy="648225"/>
            </a:xfrm>
            <a:custGeom>
              <a:avLst/>
              <a:gdLst/>
              <a:ahLst/>
              <a:cxnLst/>
              <a:rect l="l" t="t" r="r" b="b"/>
              <a:pathLst>
                <a:path w="3649" h="25929" extrusionOk="0">
                  <a:moveTo>
                    <a:pt x="3223" y="14165"/>
                  </a:moveTo>
                  <a:cubicBezTo>
                    <a:pt x="2797" y="9180"/>
                    <a:pt x="3223" y="1"/>
                    <a:pt x="3223" y="1"/>
                  </a:cubicBezTo>
                  <a:cubicBezTo>
                    <a:pt x="1916" y="3739"/>
                    <a:pt x="1065" y="7660"/>
                    <a:pt x="700" y="11612"/>
                  </a:cubicBezTo>
                  <a:cubicBezTo>
                    <a:pt x="1" y="18420"/>
                    <a:pt x="700" y="25928"/>
                    <a:pt x="700" y="25928"/>
                  </a:cubicBezTo>
                  <a:cubicBezTo>
                    <a:pt x="3040" y="23284"/>
                    <a:pt x="3648" y="19119"/>
                    <a:pt x="3223" y="14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8"/>
            <p:cNvSpPr/>
            <p:nvPr/>
          </p:nvSpPr>
          <p:spPr>
            <a:xfrm>
              <a:off x="1956225" y="4604450"/>
              <a:ext cx="215075" cy="524350"/>
            </a:xfrm>
            <a:custGeom>
              <a:avLst/>
              <a:gdLst/>
              <a:ahLst/>
              <a:cxnLst/>
              <a:rect l="l" t="t" r="r" b="b"/>
              <a:pathLst>
                <a:path w="8603" h="20974" extrusionOk="0">
                  <a:moveTo>
                    <a:pt x="7478" y="20974"/>
                  </a:moveTo>
                  <a:cubicBezTo>
                    <a:pt x="8603" y="19606"/>
                    <a:pt x="8177" y="16992"/>
                    <a:pt x="6110" y="12524"/>
                  </a:cubicBezTo>
                  <a:cubicBezTo>
                    <a:pt x="4074" y="8056"/>
                    <a:pt x="1" y="1"/>
                    <a:pt x="1" y="1"/>
                  </a:cubicBezTo>
                  <a:cubicBezTo>
                    <a:pt x="1" y="1"/>
                    <a:pt x="244" y="3040"/>
                    <a:pt x="1946" y="7873"/>
                  </a:cubicBezTo>
                  <a:cubicBezTo>
                    <a:pt x="3648" y="12676"/>
                    <a:pt x="7478" y="20974"/>
                    <a:pt x="7478" y="209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8"/>
            <p:cNvSpPr/>
            <p:nvPr/>
          </p:nvSpPr>
          <p:spPr>
            <a:xfrm>
              <a:off x="2323250" y="4995050"/>
              <a:ext cx="504600" cy="224950"/>
            </a:xfrm>
            <a:custGeom>
              <a:avLst/>
              <a:gdLst/>
              <a:ahLst/>
              <a:cxnLst/>
              <a:rect l="l" t="t" r="r" b="b"/>
              <a:pathLst>
                <a:path w="20184" h="8998" extrusionOk="0">
                  <a:moveTo>
                    <a:pt x="1" y="0"/>
                  </a:moveTo>
                  <a:cubicBezTo>
                    <a:pt x="183" y="1763"/>
                    <a:pt x="2645" y="3374"/>
                    <a:pt x="8694" y="5168"/>
                  </a:cubicBezTo>
                  <a:cubicBezTo>
                    <a:pt x="12098" y="6262"/>
                    <a:pt x="15442" y="7538"/>
                    <a:pt x="18725" y="8997"/>
                  </a:cubicBezTo>
                  <a:lnTo>
                    <a:pt x="20184" y="8997"/>
                  </a:lnTo>
                  <a:cubicBezTo>
                    <a:pt x="17205" y="7022"/>
                    <a:pt x="12463" y="4043"/>
                    <a:pt x="8664" y="2584"/>
                  </a:cubicBezTo>
                  <a:cubicBezTo>
                    <a:pt x="2736" y="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8"/>
            <p:cNvSpPr/>
            <p:nvPr/>
          </p:nvSpPr>
          <p:spPr>
            <a:xfrm>
              <a:off x="2455475" y="4892450"/>
              <a:ext cx="566900" cy="280425"/>
            </a:xfrm>
            <a:custGeom>
              <a:avLst/>
              <a:gdLst/>
              <a:ahLst/>
              <a:cxnLst/>
              <a:rect l="l" t="t" r="r" b="b"/>
              <a:pathLst>
                <a:path w="22676" h="11217" extrusionOk="0">
                  <a:moveTo>
                    <a:pt x="1" y="183"/>
                  </a:moveTo>
                  <a:cubicBezTo>
                    <a:pt x="3557" y="5138"/>
                    <a:pt x="22676" y="11217"/>
                    <a:pt x="22676" y="11217"/>
                  </a:cubicBezTo>
                  <a:cubicBezTo>
                    <a:pt x="22676" y="11217"/>
                    <a:pt x="15138" y="5563"/>
                    <a:pt x="9484" y="2767"/>
                  </a:cubicBezTo>
                  <a:cubicBezTo>
                    <a:pt x="3800" y="1"/>
                    <a:pt x="1" y="183"/>
                    <a:pt x="1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8"/>
            <p:cNvSpPr/>
            <p:nvPr/>
          </p:nvSpPr>
          <p:spPr>
            <a:xfrm>
              <a:off x="2576300" y="4805825"/>
              <a:ext cx="592750" cy="190775"/>
            </a:xfrm>
            <a:custGeom>
              <a:avLst/>
              <a:gdLst/>
              <a:ahLst/>
              <a:cxnLst/>
              <a:rect l="l" t="t" r="r" b="b"/>
              <a:pathLst>
                <a:path w="23710" h="7631" extrusionOk="0">
                  <a:moveTo>
                    <a:pt x="1" y="396"/>
                  </a:moveTo>
                  <a:cubicBezTo>
                    <a:pt x="2098" y="4803"/>
                    <a:pt x="23709" y="7630"/>
                    <a:pt x="23709" y="7630"/>
                  </a:cubicBezTo>
                  <a:cubicBezTo>
                    <a:pt x="23709" y="7630"/>
                    <a:pt x="12736" y="2736"/>
                    <a:pt x="7417" y="1369"/>
                  </a:cubicBezTo>
                  <a:cubicBezTo>
                    <a:pt x="2098" y="1"/>
                    <a:pt x="1" y="396"/>
                    <a:pt x="1" y="3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8"/>
            <p:cNvSpPr/>
            <p:nvPr/>
          </p:nvSpPr>
          <p:spPr>
            <a:xfrm>
              <a:off x="2709275" y="4714650"/>
              <a:ext cx="497775" cy="163400"/>
            </a:xfrm>
            <a:custGeom>
              <a:avLst/>
              <a:gdLst/>
              <a:ahLst/>
              <a:cxnLst/>
              <a:rect l="l" t="t" r="r" b="b"/>
              <a:pathLst>
                <a:path w="19911" h="6536" extrusionOk="0">
                  <a:moveTo>
                    <a:pt x="1" y="335"/>
                  </a:moveTo>
                  <a:cubicBezTo>
                    <a:pt x="4043" y="6535"/>
                    <a:pt x="19910" y="3313"/>
                    <a:pt x="19910" y="3313"/>
                  </a:cubicBezTo>
                  <a:cubicBezTo>
                    <a:pt x="19910" y="3313"/>
                    <a:pt x="12828" y="1672"/>
                    <a:pt x="7934" y="821"/>
                  </a:cubicBezTo>
                  <a:cubicBezTo>
                    <a:pt x="3040" y="0"/>
                    <a:pt x="1" y="335"/>
                    <a:pt x="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8"/>
            <p:cNvSpPr/>
            <p:nvPr/>
          </p:nvSpPr>
          <p:spPr>
            <a:xfrm>
              <a:off x="1755625" y="4643975"/>
              <a:ext cx="352600" cy="557025"/>
            </a:xfrm>
            <a:custGeom>
              <a:avLst/>
              <a:gdLst/>
              <a:ahLst/>
              <a:cxnLst/>
              <a:rect l="l" t="t" r="r" b="b"/>
              <a:pathLst>
                <a:path w="14104" h="22281" extrusionOk="0">
                  <a:moveTo>
                    <a:pt x="3708" y="7964"/>
                  </a:moveTo>
                  <a:cubicBezTo>
                    <a:pt x="6687" y="13770"/>
                    <a:pt x="12523" y="22280"/>
                    <a:pt x="12523" y="22280"/>
                  </a:cubicBezTo>
                  <a:cubicBezTo>
                    <a:pt x="14104" y="16262"/>
                    <a:pt x="0" y="1"/>
                    <a:pt x="0" y="1"/>
                  </a:cubicBezTo>
                  <a:cubicBezTo>
                    <a:pt x="0" y="1"/>
                    <a:pt x="760" y="2159"/>
                    <a:pt x="3708" y="79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8"/>
            <p:cNvSpPr/>
            <p:nvPr/>
          </p:nvSpPr>
          <p:spPr>
            <a:xfrm>
              <a:off x="2217625" y="5068000"/>
              <a:ext cx="393650" cy="152000"/>
            </a:xfrm>
            <a:custGeom>
              <a:avLst/>
              <a:gdLst/>
              <a:ahLst/>
              <a:cxnLst/>
              <a:rect l="l" t="t" r="r" b="b"/>
              <a:pathLst>
                <a:path w="15746" h="6080" extrusionOk="0">
                  <a:moveTo>
                    <a:pt x="62" y="0"/>
                  </a:moveTo>
                  <a:cubicBezTo>
                    <a:pt x="1" y="1581"/>
                    <a:pt x="4895" y="4408"/>
                    <a:pt x="10487" y="6079"/>
                  </a:cubicBezTo>
                  <a:lnTo>
                    <a:pt x="15746" y="6079"/>
                  </a:lnTo>
                  <a:lnTo>
                    <a:pt x="15685" y="6049"/>
                  </a:lnTo>
                  <a:cubicBezTo>
                    <a:pt x="10123" y="2918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8"/>
            <p:cNvSpPr/>
            <p:nvPr/>
          </p:nvSpPr>
          <p:spPr>
            <a:xfrm>
              <a:off x="2133275" y="5143225"/>
              <a:ext cx="136050" cy="76775"/>
            </a:xfrm>
            <a:custGeom>
              <a:avLst/>
              <a:gdLst/>
              <a:ahLst/>
              <a:cxnLst/>
              <a:rect l="l" t="t" r="r" b="b"/>
              <a:pathLst>
                <a:path w="5442" h="3071" extrusionOk="0">
                  <a:moveTo>
                    <a:pt x="1885" y="3070"/>
                  </a:moveTo>
                  <a:lnTo>
                    <a:pt x="5442" y="3070"/>
                  </a:lnTo>
                  <a:cubicBezTo>
                    <a:pt x="3557" y="2189"/>
                    <a:pt x="1733" y="1155"/>
                    <a:pt x="1" y="0"/>
                  </a:cubicBezTo>
                  <a:cubicBezTo>
                    <a:pt x="1" y="821"/>
                    <a:pt x="700" y="1946"/>
                    <a:pt x="1885" y="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8"/>
          <p:cNvGrpSpPr/>
          <p:nvPr/>
        </p:nvGrpSpPr>
        <p:grpSpPr>
          <a:xfrm rot="5400000" flipH="1">
            <a:off x="3145183" y="4326773"/>
            <a:ext cx="737649" cy="958806"/>
            <a:chOff x="238125" y="1386325"/>
            <a:chExt cx="671750" cy="873150"/>
          </a:xfrm>
        </p:grpSpPr>
        <p:sp>
          <p:nvSpPr>
            <p:cNvPr id="772" name="Google Shape;772;p8"/>
            <p:cNvSpPr/>
            <p:nvPr/>
          </p:nvSpPr>
          <p:spPr>
            <a:xfrm>
              <a:off x="238125" y="1386325"/>
              <a:ext cx="671750" cy="873150"/>
            </a:xfrm>
            <a:custGeom>
              <a:avLst/>
              <a:gdLst/>
              <a:ahLst/>
              <a:cxnLst/>
              <a:rect l="l" t="t" r="r" b="b"/>
              <a:pathLst>
                <a:path w="26870" h="34926" extrusionOk="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8"/>
            <p:cNvSpPr/>
            <p:nvPr/>
          </p:nvSpPr>
          <p:spPr>
            <a:xfrm>
              <a:off x="238125" y="1507900"/>
              <a:ext cx="553225" cy="598825"/>
            </a:xfrm>
            <a:custGeom>
              <a:avLst/>
              <a:gdLst/>
              <a:ahLst/>
              <a:cxnLst/>
              <a:rect l="l" t="t" r="r" b="b"/>
              <a:pathLst>
                <a:path w="22129" h="23953" extrusionOk="0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8"/>
          <p:cNvGrpSpPr/>
          <p:nvPr/>
        </p:nvGrpSpPr>
        <p:grpSpPr>
          <a:xfrm rot="10800000" flipH="1">
            <a:off x="6984267" y="3990830"/>
            <a:ext cx="2132169" cy="1182528"/>
            <a:chOff x="4586225" y="470675"/>
            <a:chExt cx="2775900" cy="1539550"/>
          </a:xfrm>
        </p:grpSpPr>
        <p:sp>
          <p:nvSpPr>
            <p:cNvPr id="775" name="Google Shape;775;p8"/>
            <p:cNvSpPr/>
            <p:nvPr/>
          </p:nvSpPr>
          <p:spPr>
            <a:xfrm>
              <a:off x="5521650" y="763975"/>
              <a:ext cx="1840475" cy="652775"/>
            </a:xfrm>
            <a:custGeom>
              <a:avLst/>
              <a:gdLst/>
              <a:ahLst/>
              <a:cxnLst/>
              <a:rect l="l" t="t" r="r" b="b"/>
              <a:pathLst>
                <a:path w="73619" h="26111" extrusionOk="0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8"/>
            <p:cNvSpPr/>
            <p:nvPr/>
          </p:nvSpPr>
          <p:spPr>
            <a:xfrm>
              <a:off x="5234400" y="782225"/>
              <a:ext cx="784250" cy="379200"/>
            </a:xfrm>
            <a:custGeom>
              <a:avLst/>
              <a:gdLst/>
              <a:ahLst/>
              <a:cxnLst/>
              <a:rect l="l" t="t" r="r" b="b"/>
              <a:pathLst>
                <a:path w="31370" h="15168" extrusionOk="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8"/>
            <p:cNvSpPr/>
            <p:nvPr/>
          </p:nvSpPr>
          <p:spPr>
            <a:xfrm>
              <a:off x="5429700" y="616550"/>
              <a:ext cx="794100" cy="466600"/>
            </a:xfrm>
            <a:custGeom>
              <a:avLst/>
              <a:gdLst/>
              <a:ahLst/>
              <a:cxnLst/>
              <a:rect l="l" t="t" r="r" b="b"/>
              <a:pathLst>
                <a:path w="31764" h="18664" extrusionOk="0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8"/>
            <p:cNvSpPr/>
            <p:nvPr/>
          </p:nvSpPr>
          <p:spPr>
            <a:xfrm>
              <a:off x="4878775" y="1104400"/>
              <a:ext cx="787275" cy="218125"/>
            </a:xfrm>
            <a:custGeom>
              <a:avLst/>
              <a:gdLst/>
              <a:ahLst/>
              <a:cxnLst/>
              <a:rect l="l" t="t" r="r" b="b"/>
              <a:pathLst>
                <a:path w="31491" h="8725" extrusionOk="0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8"/>
            <p:cNvSpPr/>
            <p:nvPr/>
          </p:nvSpPr>
          <p:spPr>
            <a:xfrm>
              <a:off x="5423625" y="1302750"/>
              <a:ext cx="354900" cy="619325"/>
            </a:xfrm>
            <a:custGeom>
              <a:avLst/>
              <a:gdLst/>
              <a:ahLst/>
              <a:cxnLst/>
              <a:rect l="l" t="t" r="r" b="b"/>
              <a:pathLst>
                <a:path w="14196" h="24773" extrusionOk="0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8"/>
            <p:cNvSpPr/>
            <p:nvPr/>
          </p:nvSpPr>
          <p:spPr>
            <a:xfrm>
              <a:off x="4586225" y="1349850"/>
              <a:ext cx="993950" cy="606425"/>
            </a:xfrm>
            <a:custGeom>
              <a:avLst/>
              <a:gdLst/>
              <a:ahLst/>
              <a:cxnLst/>
              <a:rect l="l" t="t" r="r" b="b"/>
              <a:pathLst>
                <a:path w="39758" h="24257" extrusionOk="0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8"/>
            <p:cNvSpPr/>
            <p:nvPr/>
          </p:nvSpPr>
          <p:spPr>
            <a:xfrm>
              <a:off x="6765600" y="470675"/>
              <a:ext cx="135275" cy="376150"/>
            </a:xfrm>
            <a:custGeom>
              <a:avLst/>
              <a:gdLst/>
              <a:ahLst/>
              <a:cxnLst/>
              <a:rect l="l" t="t" r="r" b="b"/>
              <a:pathLst>
                <a:path w="5411" h="15046" extrusionOk="0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8"/>
            <p:cNvSpPr/>
            <p:nvPr/>
          </p:nvSpPr>
          <p:spPr>
            <a:xfrm>
              <a:off x="6896300" y="474450"/>
              <a:ext cx="215825" cy="366300"/>
            </a:xfrm>
            <a:custGeom>
              <a:avLst/>
              <a:gdLst/>
              <a:ahLst/>
              <a:cxnLst/>
              <a:rect l="l" t="t" r="r" b="b"/>
              <a:pathLst>
                <a:path w="8633" h="14652" extrusionOk="0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8"/>
            <p:cNvSpPr/>
            <p:nvPr/>
          </p:nvSpPr>
          <p:spPr>
            <a:xfrm>
              <a:off x="6599925" y="470675"/>
              <a:ext cx="183925" cy="391350"/>
            </a:xfrm>
            <a:custGeom>
              <a:avLst/>
              <a:gdLst/>
              <a:ahLst/>
              <a:cxnLst/>
              <a:rect l="l" t="t" r="r" b="b"/>
              <a:pathLst>
                <a:path w="7357" h="15654" extrusionOk="0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8"/>
            <p:cNvSpPr/>
            <p:nvPr/>
          </p:nvSpPr>
          <p:spPr>
            <a:xfrm>
              <a:off x="5657675" y="495750"/>
              <a:ext cx="711275" cy="483300"/>
            </a:xfrm>
            <a:custGeom>
              <a:avLst/>
              <a:gdLst/>
              <a:ahLst/>
              <a:cxnLst/>
              <a:rect l="l" t="t" r="r" b="b"/>
              <a:pathLst>
                <a:path w="28451" h="19332" extrusionOk="0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8"/>
            <p:cNvSpPr/>
            <p:nvPr/>
          </p:nvSpPr>
          <p:spPr>
            <a:xfrm>
              <a:off x="6102200" y="470675"/>
              <a:ext cx="405050" cy="461275"/>
            </a:xfrm>
            <a:custGeom>
              <a:avLst/>
              <a:gdLst/>
              <a:ahLst/>
              <a:cxnLst/>
              <a:rect l="l" t="t" r="r" b="b"/>
              <a:pathLst>
                <a:path w="16202" h="18451" extrusionOk="0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>
              <a:off x="4997325" y="933425"/>
              <a:ext cx="831350" cy="309300"/>
            </a:xfrm>
            <a:custGeom>
              <a:avLst/>
              <a:gdLst/>
              <a:ahLst/>
              <a:cxnLst/>
              <a:rect l="l" t="t" r="r" b="b"/>
              <a:pathLst>
                <a:path w="33254" h="12372" extrusionOk="0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>
              <a:off x="6334725" y="470675"/>
              <a:ext cx="303975" cy="414150"/>
            </a:xfrm>
            <a:custGeom>
              <a:avLst/>
              <a:gdLst/>
              <a:ahLst/>
              <a:cxnLst/>
              <a:rect l="l" t="t" r="r" b="b"/>
              <a:pathLst>
                <a:path w="12159" h="16566" extrusionOk="0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>
              <a:off x="6732925" y="860475"/>
              <a:ext cx="159600" cy="661900"/>
            </a:xfrm>
            <a:custGeom>
              <a:avLst/>
              <a:gdLst/>
              <a:ahLst/>
              <a:cxnLst/>
              <a:rect l="l" t="t" r="r" b="b"/>
              <a:pathLst>
                <a:path w="6384" h="26476" extrusionOk="0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>
              <a:off x="6618925" y="881000"/>
              <a:ext cx="161875" cy="810075"/>
            </a:xfrm>
            <a:custGeom>
              <a:avLst/>
              <a:gdLst/>
              <a:ahLst/>
              <a:cxnLst/>
              <a:rect l="l" t="t" r="r" b="b"/>
              <a:pathLst>
                <a:path w="6475" h="32403" extrusionOk="0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>
              <a:off x="6806625" y="852125"/>
              <a:ext cx="284225" cy="553225"/>
            </a:xfrm>
            <a:custGeom>
              <a:avLst/>
              <a:gdLst/>
              <a:ahLst/>
              <a:cxnLst/>
              <a:rect l="l" t="t" r="r" b="b"/>
              <a:pathLst>
                <a:path w="11369" h="22129" extrusionOk="0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>
              <a:off x="6909200" y="830850"/>
              <a:ext cx="337425" cy="393650"/>
            </a:xfrm>
            <a:custGeom>
              <a:avLst/>
              <a:gdLst/>
              <a:ahLst/>
              <a:cxnLst/>
              <a:rect l="l" t="t" r="r" b="b"/>
              <a:pathLst>
                <a:path w="13497" h="15746" extrusionOk="0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8"/>
            <p:cNvSpPr/>
            <p:nvPr/>
          </p:nvSpPr>
          <p:spPr>
            <a:xfrm>
              <a:off x="5938075" y="1127200"/>
              <a:ext cx="180100" cy="831350"/>
            </a:xfrm>
            <a:custGeom>
              <a:avLst/>
              <a:gdLst/>
              <a:ahLst/>
              <a:cxnLst/>
              <a:rect l="l" t="t" r="r" b="b"/>
              <a:pathLst>
                <a:path w="7204" h="33254" extrusionOk="0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8"/>
            <p:cNvSpPr/>
            <p:nvPr/>
          </p:nvSpPr>
          <p:spPr>
            <a:xfrm>
              <a:off x="6456325" y="920525"/>
              <a:ext cx="174025" cy="892875"/>
            </a:xfrm>
            <a:custGeom>
              <a:avLst/>
              <a:gdLst/>
              <a:ahLst/>
              <a:cxnLst/>
              <a:rect l="l" t="t" r="r" b="b"/>
              <a:pathLst>
                <a:path w="6961" h="35715" extrusionOk="0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8"/>
            <p:cNvSpPr/>
            <p:nvPr/>
          </p:nvSpPr>
          <p:spPr>
            <a:xfrm>
              <a:off x="6132600" y="1040575"/>
              <a:ext cx="155050" cy="838175"/>
            </a:xfrm>
            <a:custGeom>
              <a:avLst/>
              <a:gdLst/>
              <a:ahLst/>
              <a:cxnLst/>
              <a:rect l="l" t="t" r="r" b="b"/>
              <a:pathLst>
                <a:path w="6202" h="33527" extrusionOk="0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8"/>
            <p:cNvSpPr/>
            <p:nvPr/>
          </p:nvSpPr>
          <p:spPr>
            <a:xfrm>
              <a:off x="5677425" y="1211550"/>
              <a:ext cx="275100" cy="798675"/>
            </a:xfrm>
            <a:custGeom>
              <a:avLst/>
              <a:gdLst/>
              <a:ahLst/>
              <a:cxnLst/>
              <a:rect l="l" t="t" r="r" b="b"/>
              <a:pathLst>
                <a:path w="11004" h="31947" extrusionOk="0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8"/>
            <p:cNvSpPr/>
            <p:nvPr/>
          </p:nvSpPr>
          <p:spPr>
            <a:xfrm>
              <a:off x="6301300" y="969150"/>
              <a:ext cx="135275" cy="938500"/>
            </a:xfrm>
            <a:custGeom>
              <a:avLst/>
              <a:gdLst/>
              <a:ahLst/>
              <a:cxnLst/>
              <a:rect l="l" t="t" r="r" b="b"/>
              <a:pathLst>
                <a:path w="5411" h="37540" extrusionOk="0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8"/>
          <p:cNvGrpSpPr/>
          <p:nvPr/>
        </p:nvGrpSpPr>
        <p:grpSpPr>
          <a:xfrm rot="5400000">
            <a:off x="6346673" y="3723317"/>
            <a:ext cx="1535000" cy="1338200"/>
            <a:chOff x="5827125" y="3881800"/>
            <a:chExt cx="1535000" cy="1338200"/>
          </a:xfrm>
        </p:grpSpPr>
        <p:sp>
          <p:nvSpPr>
            <p:cNvPr id="798" name="Google Shape;798;p8"/>
            <p:cNvSpPr/>
            <p:nvPr/>
          </p:nvSpPr>
          <p:spPr>
            <a:xfrm>
              <a:off x="6669075" y="4415250"/>
              <a:ext cx="693050" cy="377700"/>
            </a:xfrm>
            <a:custGeom>
              <a:avLst/>
              <a:gdLst/>
              <a:ahLst/>
              <a:cxnLst/>
              <a:rect l="l" t="t" r="r" b="b"/>
              <a:pathLst>
                <a:path w="27722" h="15108" extrusionOk="0">
                  <a:moveTo>
                    <a:pt x="27722" y="15107"/>
                  </a:moveTo>
                  <a:cubicBezTo>
                    <a:pt x="2493" y="4529"/>
                    <a:pt x="822" y="1399"/>
                    <a:pt x="822" y="1399"/>
                  </a:cubicBezTo>
                  <a:cubicBezTo>
                    <a:pt x="822" y="1399"/>
                    <a:pt x="1" y="0"/>
                    <a:pt x="3192" y="2219"/>
                  </a:cubicBezTo>
                  <a:cubicBezTo>
                    <a:pt x="6050" y="4195"/>
                    <a:pt x="15442" y="8602"/>
                    <a:pt x="27722" y="13618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8"/>
            <p:cNvSpPr/>
            <p:nvPr/>
          </p:nvSpPr>
          <p:spPr>
            <a:xfrm>
              <a:off x="5827125" y="3930450"/>
              <a:ext cx="895175" cy="544850"/>
            </a:xfrm>
            <a:custGeom>
              <a:avLst/>
              <a:gdLst/>
              <a:ahLst/>
              <a:cxnLst/>
              <a:rect l="l" t="t" r="r" b="b"/>
              <a:pathLst>
                <a:path w="35807" h="21794" extrusionOk="0">
                  <a:moveTo>
                    <a:pt x="35807" y="21611"/>
                  </a:moveTo>
                  <a:cubicBezTo>
                    <a:pt x="29028" y="12766"/>
                    <a:pt x="0" y="0"/>
                    <a:pt x="0" y="0"/>
                  </a:cubicBezTo>
                  <a:cubicBezTo>
                    <a:pt x="0" y="0"/>
                    <a:pt x="12280" y="10000"/>
                    <a:pt x="21125" y="15897"/>
                  </a:cubicBezTo>
                  <a:cubicBezTo>
                    <a:pt x="29940" y="21794"/>
                    <a:pt x="35807" y="21611"/>
                    <a:pt x="35807" y="2161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8"/>
            <p:cNvSpPr/>
            <p:nvPr/>
          </p:nvSpPr>
          <p:spPr>
            <a:xfrm>
              <a:off x="6580925" y="3960825"/>
              <a:ext cx="319200" cy="557025"/>
            </a:xfrm>
            <a:custGeom>
              <a:avLst/>
              <a:gdLst/>
              <a:ahLst/>
              <a:cxnLst/>
              <a:rect l="l" t="t" r="r" b="b"/>
              <a:pathLst>
                <a:path w="12768" h="22281" extrusionOk="0">
                  <a:moveTo>
                    <a:pt x="8785" y="22281"/>
                  </a:moveTo>
                  <a:cubicBezTo>
                    <a:pt x="12767" y="14439"/>
                    <a:pt x="1" y="1"/>
                    <a:pt x="1" y="1"/>
                  </a:cubicBezTo>
                  <a:cubicBezTo>
                    <a:pt x="1" y="1"/>
                    <a:pt x="2524" y="8268"/>
                    <a:pt x="4560" y="13831"/>
                  </a:cubicBezTo>
                  <a:cubicBezTo>
                    <a:pt x="6597" y="19363"/>
                    <a:pt x="8785" y="22281"/>
                    <a:pt x="8785" y="2228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8"/>
            <p:cNvSpPr/>
            <p:nvPr/>
          </p:nvSpPr>
          <p:spPr>
            <a:xfrm>
              <a:off x="6809675" y="3881800"/>
              <a:ext cx="247750" cy="718125"/>
            </a:xfrm>
            <a:custGeom>
              <a:avLst/>
              <a:gdLst/>
              <a:ahLst/>
              <a:cxnLst/>
              <a:rect l="l" t="t" r="r" b="b"/>
              <a:pathLst>
                <a:path w="9910" h="28725" extrusionOk="0">
                  <a:moveTo>
                    <a:pt x="6596" y="28725"/>
                  </a:moveTo>
                  <a:cubicBezTo>
                    <a:pt x="9909" y="23952"/>
                    <a:pt x="0" y="1"/>
                    <a:pt x="0" y="1"/>
                  </a:cubicBezTo>
                  <a:cubicBezTo>
                    <a:pt x="0" y="1"/>
                    <a:pt x="1489" y="14195"/>
                    <a:pt x="3222" y="20518"/>
                  </a:cubicBezTo>
                  <a:cubicBezTo>
                    <a:pt x="4955" y="26810"/>
                    <a:pt x="6596" y="28725"/>
                    <a:pt x="6596" y="2872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8"/>
            <p:cNvSpPr/>
            <p:nvPr/>
          </p:nvSpPr>
          <p:spPr>
            <a:xfrm>
              <a:off x="7044475" y="3927400"/>
              <a:ext cx="161875" cy="748525"/>
            </a:xfrm>
            <a:custGeom>
              <a:avLst/>
              <a:gdLst/>
              <a:ahLst/>
              <a:cxnLst/>
              <a:rect l="l" t="t" r="r" b="b"/>
              <a:pathLst>
                <a:path w="6475" h="29941" extrusionOk="0">
                  <a:moveTo>
                    <a:pt x="3496" y="29940"/>
                  </a:moveTo>
                  <a:cubicBezTo>
                    <a:pt x="6475" y="23375"/>
                    <a:pt x="1338" y="0"/>
                    <a:pt x="1338" y="0"/>
                  </a:cubicBezTo>
                  <a:cubicBezTo>
                    <a:pt x="1338" y="0"/>
                    <a:pt x="0" y="11156"/>
                    <a:pt x="487" y="18633"/>
                  </a:cubicBezTo>
                  <a:cubicBezTo>
                    <a:pt x="1003" y="26141"/>
                    <a:pt x="3496" y="29940"/>
                    <a:pt x="3496" y="2994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8"/>
            <p:cNvSpPr/>
            <p:nvPr/>
          </p:nvSpPr>
          <p:spPr>
            <a:xfrm>
              <a:off x="7218475" y="4000350"/>
              <a:ext cx="139850" cy="754600"/>
            </a:xfrm>
            <a:custGeom>
              <a:avLst/>
              <a:gdLst/>
              <a:ahLst/>
              <a:cxnLst/>
              <a:rect l="l" t="t" r="r" b="b"/>
              <a:pathLst>
                <a:path w="5594" h="30184" extrusionOk="0">
                  <a:moveTo>
                    <a:pt x="3709" y="30183"/>
                  </a:moveTo>
                  <a:cubicBezTo>
                    <a:pt x="5411" y="28937"/>
                    <a:pt x="5594" y="25442"/>
                    <a:pt x="3861" y="18147"/>
                  </a:cubicBezTo>
                  <a:cubicBezTo>
                    <a:pt x="2129" y="10882"/>
                    <a:pt x="1308" y="0"/>
                    <a:pt x="1308" y="0"/>
                  </a:cubicBezTo>
                  <a:cubicBezTo>
                    <a:pt x="1308" y="0"/>
                    <a:pt x="1" y="12189"/>
                    <a:pt x="1186" y="19697"/>
                  </a:cubicBezTo>
                  <a:cubicBezTo>
                    <a:pt x="2372" y="27204"/>
                    <a:pt x="3709" y="30183"/>
                    <a:pt x="3709" y="3018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8"/>
            <p:cNvSpPr/>
            <p:nvPr/>
          </p:nvSpPr>
          <p:spPr>
            <a:xfrm>
              <a:off x="6090800" y="4499600"/>
              <a:ext cx="708250" cy="196825"/>
            </a:xfrm>
            <a:custGeom>
              <a:avLst/>
              <a:gdLst/>
              <a:ahLst/>
              <a:cxnLst/>
              <a:rect l="l" t="t" r="r" b="b"/>
              <a:pathLst>
                <a:path w="28330" h="7873" extrusionOk="0">
                  <a:moveTo>
                    <a:pt x="13253" y="6687"/>
                  </a:moveTo>
                  <a:cubicBezTo>
                    <a:pt x="18664" y="6019"/>
                    <a:pt x="23861" y="3982"/>
                    <a:pt x="28330" y="821"/>
                  </a:cubicBezTo>
                  <a:cubicBezTo>
                    <a:pt x="26536" y="0"/>
                    <a:pt x="22311" y="1399"/>
                    <a:pt x="15199" y="3800"/>
                  </a:cubicBezTo>
                  <a:cubicBezTo>
                    <a:pt x="8056" y="6231"/>
                    <a:pt x="1" y="6748"/>
                    <a:pt x="1" y="6748"/>
                  </a:cubicBezTo>
                  <a:cubicBezTo>
                    <a:pt x="1" y="6748"/>
                    <a:pt x="4104" y="7873"/>
                    <a:pt x="13253" y="6687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8"/>
            <p:cNvSpPr/>
            <p:nvPr/>
          </p:nvSpPr>
          <p:spPr>
            <a:xfrm>
              <a:off x="6809675" y="4819500"/>
              <a:ext cx="552450" cy="400500"/>
            </a:xfrm>
            <a:custGeom>
              <a:avLst/>
              <a:gdLst/>
              <a:ahLst/>
              <a:cxnLst/>
              <a:rect l="l" t="t" r="r" b="b"/>
              <a:pathLst>
                <a:path w="22098" h="16020" extrusionOk="0">
                  <a:moveTo>
                    <a:pt x="19149" y="1551"/>
                  </a:moveTo>
                  <a:cubicBezTo>
                    <a:pt x="16201" y="3740"/>
                    <a:pt x="14043" y="6414"/>
                    <a:pt x="8146" y="9393"/>
                  </a:cubicBezTo>
                  <a:cubicBezTo>
                    <a:pt x="4985" y="11004"/>
                    <a:pt x="2219" y="13253"/>
                    <a:pt x="0" y="16019"/>
                  </a:cubicBezTo>
                  <a:lnTo>
                    <a:pt x="669" y="16019"/>
                  </a:lnTo>
                  <a:cubicBezTo>
                    <a:pt x="1337" y="15563"/>
                    <a:pt x="2249" y="14986"/>
                    <a:pt x="3283" y="14439"/>
                  </a:cubicBezTo>
                  <a:cubicBezTo>
                    <a:pt x="5593" y="13132"/>
                    <a:pt x="8207" y="12676"/>
                    <a:pt x="14985" y="9150"/>
                  </a:cubicBezTo>
                  <a:cubicBezTo>
                    <a:pt x="17660" y="7691"/>
                    <a:pt x="20092" y="5776"/>
                    <a:pt x="22098" y="3496"/>
                  </a:cubicBezTo>
                  <a:lnTo>
                    <a:pt x="22098" y="1"/>
                  </a:lnTo>
                  <a:cubicBezTo>
                    <a:pt x="21034" y="335"/>
                    <a:pt x="20031" y="852"/>
                    <a:pt x="19149" y="155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8"/>
            <p:cNvSpPr/>
            <p:nvPr/>
          </p:nvSpPr>
          <p:spPr>
            <a:xfrm>
              <a:off x="7222275" y="5016325"/>
              <a:ext cx="139850" cy="203675"/>
            </a:xfrm>
            <a:custGeom>
              <a:avLst/>
              <a:gdLst/>
              <a:ahLst/>
              <a:cxnLst/>
              <a:rect l="l" t="t" r="r" b="b"/>
              <a:pathLst>
                <a:path w="5594" h="8147" extrusionOk="0">
                  <a:moveTo>
                    <a:pt x="1" y="8146"/>
                  </a:moveTo>
                  <a:lnTo>
                    <a:pt x="2372" y="8146"/>
                  </a:lnTo>
                  <a:cubicBezTo>
                    <a:pt x="2615" y="7873"/>
                    <a:pt x="2889" y="7569"/>
                    <a:pt x="3132" y="7265"/>
                  </a:cubicBezTo>
                  <a:cubicBezTo>
                    <a:pt x="3892" y="6383"/>
                    <a:pt x="4712" y="5380"/>
                    <a:pt x="5594" y="4256"/>
                  </a:cubicBezTo>
                  <a:lnTo>
                    <a:pt x="5594" y="0"/>
                  </a:lnTo>
                  <a:lnTo>
                    <a:pt x="5442" y="183"/>
                  </a:lnTo>
                  <a:cubicBezTo>
                    <a:pt x="3892" y="2371"/>
                    <a:pt x="1825" y="5472"/>
                    <a:pt x="1" y="8146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8"/>
            <p:cNvSpPr/>
            <p:nvPr/>
          </p:nvSpPr>
          <p:spPr>
            <a:xfrm>
              <a:off x="6585500" y="4715400"/>
              <a:ext cx="715075" cy="420250"/>
            </a:xfrm>
            <a:custGeom>
              <a:avLst/>
              <a:gdLst/>
              <a:ahLst/>
              <a:cxnLst/>
              <a:rect l="l" t="t" r="r" b="b"/>
              <a:pathLst>
                <a:path w="28603" h="16810" extrusionOk="0">
                  <a:moveTo>
                    <a:pt x="28603" y="1399"/>
                  </a:moveTo>
                  <a:cubicBezTo>
                    <a:pt x="24864" y="1"/>
                    <a:pt x="19362" y="5806"/>
                    <a:pt x="14955" y="9970"/>
                  </a:cubicBezTo>
                  <a:cubicBezTo>
                    <a:pt x="10548" y="14135"/>
                    <a:pt x="0" y="16809"/>
                    <a:pt x="0" y="16809"/>
                  </a:cubicBezTo>
                  <a:cubicBezTo>
                    <a:pt x="0" y="16809"/>
                    <a:pt x="7721" y="16749"/>
                    <a:pt x="14499" y="13071"/>
                  </a:cubicBezTo>
                  <a:cubicBezTo>
                    <a:pt x="21247" y="9363"/>
                    <a:pt x="28603" y="1399"/>
                    <a:pt x="28603" y="1399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8"/>
            <p:cNvSpPr/>
            <p:nvPr/>
          </p:nvSpPr>
          <p:spPr>
            <a:xfrm>
              <a:off x="6197200" y="4571775"/>
              <a:ext cx="747750" cy="278925"/>
            </a:xfrm>
            <a:custGeom>
              <a:avLst/>
              <a:gdLst/>
              <a:ahLst/>
              <a:cxnLst/>
              <a:rect l="l" t="t" r="r" b="b"/>
              <a:pathLst>
                <a:path w="29910" h="11157" extrusionOk="0">
                  <a:moveTo>
                    <a:pt x="29909" y="761"/>
                  </a:moveTo>
                  <a:cubicBezTo>
                    <a:pt x="27964" y="1"/>
                    <a:pt x="22219" y="1764"/>
                    <a:pt x="16475" y="4895"/>
                  </a:cubicBezTo>
                  <a:cubicBezTo>
                    <a:pt x="10730" y="8025"/>
                    <a:pt x="0" y="11156"/>
                    <a:pt x="0" y="11156"/>
                  </a:cubicBezTo>
                  <a:cubicBezTo>
                    <a:pt x="4833" y="10791"/>
                    <a:pt x="9636" y="10001"/>
                    <a:pt x="14316" y="8846"/>
                  </a:cubicBezTo>
                  <a:cubicBezTo>
                    <a:pt x="21733" y="6931"/>
                    <a:pt x="29909" y="761"/>
                    <a:pt x="29909" y="76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8"/>
            <p:cNvSpPr/>
            <p:nvPr/>
          </p:nvSpPr>
          <p:spPr>
            <a:xfrm>
              <a:off x="6409950" y="4644725"/>
              <a:ext cx="705975" cy="341975"/>
            </a:xfrm>
            <a:custGeom>
              <a:avLst/>
              <a:gdLst/>
              <a:ahLst/>
              <a:cxnLst/>
              <a:rect l="l" t="t" r="r" b="b"/>
              <a:pathLst>
                <a:path w="28239" h="13679" extrusionOk="0">
                  <a:moveTo>
                    <a:pt x="28239" y="822"/>
                  </a:moveTo>
                  <a:cubicBezTo>
                    <a:pt x="24135" y="1"/>
                    <a:pt x="19515" y="1855"/>
                    <a:pt x="14652" y="5259"/>
                  </a:cubicBezTo>
                  <a:cubicBezTo>
                    <a:pt x="9788" y="8633"/>
                    <a:pt x="1" y="13679"/>
                    <a:pt x="1" y="13679"/>
                  </a:cubicBezTo>
                  <a:cubicBezTo>
                    <a:pt x="4651" y="12767"/>
                    <a:pt x="9211" y="11308"/>
                    <a:pt x="13527" y="9363"/>
                  </a:cubicBezTo>
                  <a:cubicBezTo>
                    <a:pt x="20944" y="6019"/>
                    <a:pt x="28239" y="822"/>
                    <a:pt x="28239" y="822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8"/>
          <p:cNvGrpSpPr/>
          <p:nvPr/>
        </p:nvGrpSpPr>
        <p:grpSpPr>
          <a:xfrm>
            <a:off x="-3" y="3825425"/>
            <a:ext cx="1620376" cy="1349504"/>
            <a:chOff x="238125" y="3754900"/>
            <a:chExt cx="1759175" cy="1465100"/>
          </a:xfrm>
        </p:grpSpPr>
        <p:sp>
          <p:nvSpPr>
            <p:cNvPr id="811" name="Google Shape;811;p8"/>
            <p:cNvSpPr/>
            <p:nvPr/>
          </p:nvSpPr>
          <p:spPr>
            <a:xfrm>
              <a:off x="238125" y="3754900"/>
              <a:ext cx="1759175" cy="1465100"/>
            </a:xfrm>
            <a:custGeom>
              <a:avLst/>
              <a:gdLst/>
              <a:ahLst/>
              <a:cxnLst/>
              <a:rect l="l" t="t" r="r" b="b"/>
              <a:pathLst>
                <a:path w="70367" h="58604" extrusionOk="0">
                  <a:moveTo>
                    <a:pt x="5897" y="40214"/>
                  </a:moveTo>
                  <a:cubicBezTo>
                    <a:pt x="5897" y="40214"/>
                    <a:pt x="8511" y="34804"/>
                    <a:pt x="6201" y="34287"/>
                  </a:cubicBezTo>
                  <a:cubicBezTo>
                    <a:pt x="3891" y="33770"/>
                    <a:pt x="3009" y="37448"/>
                    <a:pt x="3374" y="38542"/>
                  </a:cubicBezTo>
                  <a:cubicBezTo>
                    <a:pt x="3769" y="39667"/>
                    <a:pt x="5076" y="42007"/>
                    <a:pt x="5897" y="40214"/>
                  </a:cubicBezTo>
                  <a:moveTo>
                    <a:pt x="26566" y="19271"/>
                  </a:moveTo>
                  <a:cubicBezTo>
                    <a:pt x="26566" y="19271"/>
                    <a:pt x="30639" y="15077"/>
                    <a:pt x="31247" y="11916"/>
                  </a:cubicBezTo>
                  <a:cubicBezTo>
                    <a:pt x="31824" y="8785"/>
                    <a:pt x="29879" y="8694"/>
                    <a:pt x="28086" y="10791"/>
                  </a:cubicBezTo>
                  <a:cubicBezTo>
                    <a:pt x="26262" y="12858"/>
                    <a:pt x="25198" y="9818"/>
                    <a:pt x="23344" y="12919"/>
                  </a:cubicBezTo>
                  <a:cubicBezTo>
                    <a:pt x="21459" y="15989"/>
                    <a:pt x="23709" y="22706"/>
                    <a:pt x="26566" y="19271"/>
                  </a:cubicBezTo>
                  <a:close/>
                  <a:moveTo>
                    <a:pt x="32645" y="36871"/>
                  </a:moveTo>
                  <a:cubicBezTo>
                    <a:pt x="32645" y="36871"/>
                    <a:pt x="30608" y="35594"/>
                    <a:pt x="28542" y="36567"/>
                  </a:cubicBezTo>
                  <a:cubicBezTo>
                    <a:pt x="26475" y="37570"/>
                    <a:pt x="28694" y="38421"/>
                    <a:pt x="30122" y="38481"/>
                  </a:cubicBezTo>
                  <a:cubicBezTo>
                    <a:pt x="31581" y="38512"/>
                    <a:pt x="32706" y="37934"/>
                    <a:pt x="32645" y="36871"/>
                  </a:cubicBezTo>
                  <a:close/>
                  <a:moveTo>
                    <a:pt x="49363" y="23314"/>
                  </a:moveTo>
                  <a:cubicBezTo>
                    <a:pt x="49363" y="23314"/>
                    <a:pt x="52493" y="19758"/>
                    <a:pt x="51551" y="17235"/>
                  </a:cubicBezTo>
                  <a:cubicBezTo>
                    <a:pt x="50609" y="14712"/>
                    <a:pt x="48998" y="17083"/>
                    <a:pt x="48299" y="19697"/>
                  </a:cubicBezTo>
                  <a:cubicBezTo>
                    <a:pt x="47600" y="22281"/>
                    <a:pt x="48420" y="25290"/>
                    <a:pt x="49363" y="23314"/>
                  </a:cubicBezTo>
                  <a:close/>
                  <a:moveTo>
                    <a:pt x="44317" y="52008"/>
                  </a:moveTo>
                  <a:cubicBezTo>
                    <a:pt x="44317" y="52008"/>
                    <a:pt x="46688" y="54865"/>
                    <a:pt x="50123" y="53801"/>
                  </a:cubicBezTo>
                  <a:cubicBezTo>
                    <a:pt x="53557" y="52737"/>
                    <a:pt x="54773" y="49606"/>
                    <a:pt x="52402" y="49849"/>
                  </a:cubicBezTo>
                  <a:cubicBezTo>
                    <a:pt x="50062" y="50062"/>
                    <a:pt x="49545" y="50640"/>
                    <a:pt x="47843" y="49758"/>
                  </a:cubicBezTo>
                  <a:cubicBezTo>
                    <a:pt x="46141" y="48907"/>
                    <a:pt x="45229" y="47722"/>
                    <a:pt x="43739" y="49150"/>
                  </a:cubicBezTo>
                  <a:cubicBezTo>
                    <a:pt x="42220" y="50549"/>
                    <a:pt x="43283" y="51795"/>
                    <a:pt x="44347" y="52008"/>
                  </a:cubicBezTo>
                  <a:close/>
                  <a:moveTo>
                    <a:pt x="11520" y="46871"/>
                  </a:moveTo>
                  <a:cubicBezTo>
                    <a:pt x="10669" y="48725"/>
                    <a:pt x="8450" y="54318"/>
                    <a:pt x="10000" y="58603"/>
                  </a:cubicBezTo>
                  <a:lnTo>
                    <a:pt x="27022" y="58603"/>
                  </a:lnTo>
                  <a:cubicBezTo>
                    <a:pt x="26231" y="57843"/>
                    <a:pt x="26019" y="56871"/>
                    <a:pt x="27174" y="56111"/>
                  </a:cubicBezTo>
                  <a:cubicBezTo>
                    <a:pt x="29453" y="54591"/>
                    <a:pt x="32767" y="57843"/>
                    <a:pt x="32767" y="57843"/>
                  </a:cubicBezTo>
                  <a:cubicBezTo>
                    <a:pt x="33010" y="58026"/>
                    <a:pt x="33040" y="58360"/>
                    <a:pt x="32858" y="58603"/>
                  </a:cubicBezTo>
                  <a:lnTo>
                    <a:pt x="45259" y="58603"/>
                  </a:lnTo>
                  <a:cubicBezTo>
                    <a:pt x="45654" y="58360"/>
                    <a:pt x="45867" y="58208"/>
                    <a:pt x="45867" y="58208"/>
                  </a:cubicBezTo>
                  <a:cubicBezTo>
                    <a:pt x="45867" y="58208"/>
                    <a:pt x="37660" y="56567"/>
                    <a:pt x="32767" y="53163"/>
                  </a:cubicBezTo>
                  <a:cubicBezTo>
                    <a:pt x="27842" y="49758"/>
                    <a:pt x="25654" y="44378"/>
                    <a:pt x="29940" y="47661"/>
                  </a:cubicBezTo>
                  <a:cubicBezTo>
                    <a:pt x="34256" y="50944"/>
                    <a:pt x="38055" y="53618"/>
                    <a:pt x="41794" y="54682"/>
                  </a:cubicBezTo>
                  <a:cubicBezTo>
                    <a:pt x="45563" y="55746"/>
                    <a:pt x="48907" y="57479"/>
                    <a:pt x="52828" y="54439"/>
                  </a:cubicBezTo>
                  <a:cubicBezTo>
                    <a:pt x="56718" y="51400"/>
                    <a:pt x="60427" y="45837"/>
                    <a:pt x="60427" y="45837"/>
                  </a:cubicBezTo>
                  <a:cubicBezTo>
                    <a:pt x="60427" y="45837"/>
                    <a:pt x="51065" y="48634"/>
                    <a:pt x="43466" y="45442"/>
                  </a:cubicBezTo>
                  <a:cubicBezTo>
                    <a:pt x="35897" y="42220"/>
                    <a:pt x="33830" y="35381"/>
                    <a:pt x="40882" y="38603"/>
                  </a:cubicBezTo>
                  <a:cubicBezTo>
                    <a:pt x="47964" y="41795"/>
                    <a:pt x="52098" y="45351"/>
                    <a:pt x="56293" y="44530"/>
                  </a:cubicBezTo>
                  <a:cubicBezTo>
                    <a:pt x="58937" y="43922"/>
                    <a:pt x="61399" y="42676"/>
                    <a:pt x="63466" y="40913"/>
                  </a:cubicBezTo>
                  <a:cubicBezTo>
                    <a:pt x="63466" y="40913"/>
                    <a:pt x="64925" y="38117"/>
                    <a:pt x="65260" y="35381"/>
                  </a:cubicBezTo>
                  <a:cubicBezTo>
                    <a:pt x="65472" y="33497"/>
                    <a:pt x="65564" y="31582"/>
                    <a:pt x="65533" y="29667"/>
                  </a:cubicBezTo>
                  <a:cubicBezTo>
                    <a:pt x="65533" y="29667"/>
                    <a:pt x="58694" y="33557"/>
                    <a:pt x="53527" y="32433"/>
                  </a:cubicBezTo>
                  <a:cubicBezTo>
                    <a:pt x="48390" y="31308"/>
                    <a:pt x="46597" y="26323"/>
                    <a:pt x="51551" y="26992"/>
                  </a:cubicBezTo>
                  <a:cubicBezTo>
                    <a:pt x="56536" y="27661"/>
                    <a:pt x="59454" y="29393"/>
                    <a:pt x="63618" y="27357"/>
                  </a:cubicBezTo>
                  <a:cubicBezTo>
                    <a:pt x="67813" y="25351"/>
                    <a:pt x="67661" y="20913"/>
                    <a:pt x="67965" y="17113"/>
                  </a:cubicBezTo>
                  <a:cubicBezTo>
                    <a:pt x="68299" y="13314"/>
                    <a:pt x="70366" y="11673"/>
                    <a:pt x="70366" y="11673"/>
                  </a:cubicBezTo>
                  <a:cubicBezTo>
                    <a:pt x="70366" y="11673"/>
                    <a:pt x="65685" y="12706"/>
                    <a:pt x="61734" y="9849"/>
                  </a:cubicBezTo>
                  <a:cubicBezTo>
                    <a:pt x="57813" y="6992"/>
                    <a:pt x="49454" y="578"/>
                    <a:pt x="44651" y="5624"/>
                  </a:cubicBezTo>
                  <a:cubicBezTo>
                    <a:pt x="39849" y="10670"/>
                    <a:pt x="42676" y="17296"/>
                    <a:pt x="40609" y="22585"/>
                  </a:cubicBezTo>
                  <a:cubicBezTo>
                    <a:pt x="38572" y="27873"/>
                    <a:pt x="34438" y="27417"/>
                    <a:pt x="35715" y="19180"/>
                  </a:cubicBezTo>
                  <a:cubicBezTo>
                    <a:pt x="36992" y="10913"/>
                    <a:pt x="43922" y="943"/>
                    <a:pt x="43922" y="943"/>
                  </a:cubicBezTo>
                  <a:cubicBezTo>
                    <a:pt x="43922" y="943"/>
                    <a:pt x="26748" y="1"/>
                    <a:pt x="19453" y="6688"/>
                  </a:cubicBezTo>
                  <a:cubicBezTo>
                    <a:pt x="12158" y="13375"/>
                    <a:pt x="13465" y="18238"/>
                    <a:pt x="14408" y="25624"/>
                  </a:cubicBezTo>
                  <a:cubicBezTo>
                    <a:pt x="15350" y="32980"/>
                    <a:pt x="14012" y="35533"/>
                    <a:pt x="12766" y="34682"/>
                  </a:cubicBezTo>
                  <a:cubicBezTo>
                    <a:pt x="11520" y="33831"/>
                    <a:pt x="12523" y="26566"/>
                    <a:pt x="11490" y="22189"/>
                  </a:cubicBezTo>
                  <a:cubicBezTo>
                    <a:pt x="10456" y="17812"/>
                    <a:pt x="10517" y="14955"/>
                    <a:pt x="11398" y="13344"/>
                  </a:cubicBezTo>
                  <a:cubicBezTo>
                    <a:pt x="12310" y="11703"/>
                    <a:pt x="14316" y="9818"/>
                    <a:pt x="14316" y="9818"/>
                  </a:cubicBezTo>
                  <a:cubicBezTo>
                    <a:pt x="14316" y="9818"/>
                    <a:pt x="7356" y="9818"/>
                    <a:pt x="4499" y="14895"/>
                  </a:cubicBezTo>
                  <a:cubicBezTo>
                    <a:pt x="2979" y="17600"/>
                    <a:pt x="1429" y="18603"/>
                    <a:pt x="0" y="19788"/>
                  </a:cubicBezTo>
                  <a:lnTo>
                    <a:pt x="0" y="42342"/>
                  </a:lnTo>
                  <a:cubicBezTo>
                    <a:pt x="1854" y="43953"/>
                    <a:pt x="4407" y="45199"/>
                    <a:pt x="7812" y="45807"/>
                  </a:cubicBezTo>
                  <a:cubicBezTo>
                    <a:pt x="5380" y="46536"/>
                    <a:pt x="2492" y="47357"/>
                    <a:pt x="0" y="47965"/>
                  </a:cubicBezTo>
                  <a:lnTo>
                    <a:pt x="0" y="50822"/>
                  </a:lnTo>
                  <a:cubicBezTo>
                    <a:pt x="3982" y="49941"/>
                    <a:pt x="7842" y="48634"/>
                    <a:pt x="11550" y="468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8"/>
            <p:cNvSpPr/>
            <p:nvPr/>
          </p:nvSpPr>
          <p:spPr>
            <a:xfrm>
              <a:off x="427325" y="4012500"/>
              <a:ext cx="1313125" cy="1106425"/>
            </a:xfrm>
            <a:custGeom>
              <a:avLst/>
              <a:gdLst/>
              <a:ahLst/>
              <a:cxnLst/>
              <a:rect l="l" t="t" r="r" b="b"/>
              <a:pathLst>
                <a:path w="52525" h="44257" extrusionOk="0">
                  <a:moveTo>
                    <a:pt x="3557" y="35138"/>
                  </a:moveTo>
                  <a:lnTo>
                    <a:pt x="6961" y="32950"/>
                  </a:lnTo>
                  <a:cubicBezTo>
                    <a:pt x="6961" y="32950"/>
                    <a:pt x="3618" y="30427"/>
                    <a:pt x="1824" y="25047"/>
                  </a:cubicBezTo>
                  <a:cubicBezTo>
                    <a:pt x="1" y="19636"/>
                    <a:pt x="639" y="15594"/>
                    <a:pt x="639" y="15594"/>
                  </a:cubicBezTo>
                  <a:cubicBezTo>
                    <a:pt x="639" y="15594"/>
                    <a:pt x="1612" y="23557"/>
                    <a:pt x="3496" y="26384"/>
                  </a:cubicBezTo>
                  <a:cubicBezTo>
                    <a:pt x="5411" y="29211"/>
                    <a:pt x="8481" y="32099"/>
                    <a:pt x="8481" y="32099"/>
                  </a:cubicBezTo>
                  <a:lnTo>
                    <a:pt x="14469" y="28816"/>
                  </a:lnTo>
                  <a:cubicBezTo>
                    <a:pt x="14469" y="28816"/>
                    <a:pt x="10365" y="21551"/>
                    <a:pt x="10335" y="15898"/>
                  </a:cubicBezTo>
                  <a:cubicBezTo>
                    <a:pt x="10305" y="10214"/>
                    <a:pt x="11764" y="7752"/>
                    <a:pt x="11764" y="7752"/>
                  </a:cubicBezTo>
                  <a:cubicBezTo>
                    <a:pt x="11764" y="7752"/>
                    <a:pt x="10517" y="13557"/>
                    <a:pt x="11642" y="18603"/>
                  </a:cubicBezTo>
                  <a:cubicBezTo>
                    <a:pt x="12402" y="21825"/>
                    <a:pt x="13709" y="24895"/>
                    <a:pt x="15442" y="27722"/>
                  </a:cubicBezTo>
                  <a:lnTo>
                    <a:pt x="22888" y="23740"/>
                  </a:lnTo>
                  <a:cubicBezTo>
                    <a:pt x="22888" y="23740"/>
                    <a:pt x="21490" y="18572"/>
                    <a:pt x="22281" y="13192"/>
                  </a:cubicBezTo>
                  <a:cubicBezTo>
                    <a:pt x="23040" y="7812"/>
                    <a:pt x="25503" y="4864"/>
                    <a:pt x="25503" y="4864"/>
                  </a:cubicBezTo>
                  <a:cubicBezTo>
                    <a:pt x="25503" y="4864"/>
                    <a:pt x="23101" y="9940"/>
                    <a:pt x="23040" y="13831"/>
                  </a:cubicBezTo>
                  <a:cubicBezTo>
                    <a:pt x="22980" y="17752"/>
                    <a:pt x="24226" y="22767"/>
                    <a:pt x="24226" y="22767"/>
                  </a:cubicBezTo>
                  <a:cubicBezTo>
                    <a:pt x="24226" y="22767"/>
                    <a:pt x="32585" y="19241"/>
                    <a:pt x="34500" y="18025"/>
                  </a:cubicBezTo>
                  <a:cubicBezTo>
                    <a:pt x="35594" y="17296"/>
                    <a:pt x="36627" y="16475"/>
                    <a:pt x="37600" y="15563"/>
                  </a:cubicBezTo>
                  <a:cubicBezTo>
                    <a:pt x="37600" y="15563"/>
                    <a:pt x="35989" y="11247"/>
                    <a:pt x="37205" y="6718"/>
                  </a:cubicBezTo>
                  <a:cubicBezTo>
                    <a:pt x="37904" y="4074"/>
                    <a:pt x="39424" y="1703"/>
                    <a:pt x="41551" y="1"/>
                  </a:cubicBezTo>
                  <a:cubicBezTo>
                    <a:pt x="41551" y="1"/>
                    <a:pt x="38907" y="3800"/>
                    <a:pt x="38117" y="6992"/>
                  </a:cubicBezTo>
                  <a:cubicBezTo>
                    <a:pt x="37326" y="10214"/>
                    <a:pt x="38907" y="15320"/>
                    <a:pt x="38907" y="15320"/>
                  </a:cubicBezTo>
                  <a:cubicBezTo>
                    <a:pt x="38907" y="15320"/>
                    <a:pt x="42706" y="12919"/>
                    <a:pt x="45746" y="11095"/>
                  </a:cubicBezTo>
                  <a:cubicBezTo>
                    <a:pt x="48786" y="9241"/>
                    <a:pt x="52524" y="7296"/>
                    <a:pt x="52524" y="7296"/>
                  </a:cubicBezTo>
                  <a:lnTo>
                    <a:pt x="43132" y="13709"/>
                  </a:lnTo>
                  <a:cubicBezTo>
                    <a:pt x="43132" y="13709"/>
                    <a:pt x="44074" y="14743"/>
                    <a:pt x="46263" y="15077"/>
                  </a:cubicBezTo>
                  <a:cubicBezTo>
                    <a:pt x="48451" y="15411"/>
                    <a:pt x="50701" y="14135"/>
                    <a:pt x="50701" y="14135"/>
                  </a:cubicBezTo>
                  <a:cubicBezTo>
                    <a:pt x="50701" y="14135"/>
                    <a:pt x="49363" y="15594"/>
                    <a:pt x="46567" y="15806"/>
                  </a:cubicBezTo>
                  <a:cubicBezTo>
                    <a:pt x="44925" y="15958"/>
                    <a:pt x="43284" y="15472"/>
                    <a:pt x="42007" y="14439"/>
                  </a:cubicBezTo>
                  <a:cubicBezTo>
                    <a:pt x="42007" y="14439"/>
                    <a:pt x="37995" y="16962"/>
                    <a:pt x="35260" y="18876"/>
                  </a:cubicBezTo>
                  <a:cubicBezTo>
                    <a:pt x="32524" y="20791"/>
                    <a:pt x="30822" y="21247"/>
                    <a:pt x="30822" y="21247"/>
                  </a:cubicBezTo>
                  <a:cubicBezTo>
                    <a:pt x="30822" y="21247"/>
                    <a:pt x="34439" y="24773"/>
                    <a:pt x="38208" y="25715"/>
                  </a:cubicBezTo>
                  <a:cubicBezTo>
                    <a:pt x="40609" y="26293"/>
                    <a:pt x="43102" y="26567"/>
                    <a:pt x="45594" y="26536"/>
                  </a:cubicBezTo>
                  <a:cubicBezTo>
                    <a:pt x="42281" y="27022"/>
                    <a:pt x="38907" y="26779"/>
                    <a:pt x="35715" y="25776"/>
                  </a:cubicBezTo>
                  <a:cubicBezTo>
                    <a:pt x="30427" y="24074"/>
                    <a:pt x="28907" y="21886"/>
                    <a:pt x="28907" y="21886"/>
                  </a:cubicBezTo>
                  <a:cubicBezTo>
                    <a:pt x="28907" y="21886"/>
                    <a:pt x="25533" y="23071"/>
                    <a:pt x="23253" y="24682"/>
                  </a:cubicBezTo>
                  <a:lnTo>
                    <a:pt x="18481" y="28026"/>
                  </a:lnTo>
                  <a:cubicBezTo>
                    <a:pt x="18481" y="28026"/>
                    <a:pt x="21764" y="32767"/>
                    <a:pt x="25411" y="35564"/>
                  </a:cubicBezTo>
                  <a:cubicBezTo>
                    <a:pt x="29028" y="38360"/>
                    <a:pt x="33527" y="39363"/>
                    <a:pt x="33527" y="39363"/>
                  </a:cubicBezTo>
                  <a:cubicBezTo>
                    <a:pt x="33527" y="39363"/>
                    <a:pt x="27661" y="38451"/>
                    <a:pt x="24591" y="35928"/>
                  </a:cubicBezTo>
                  <a:cubicBezTo>
                    <a:pt x="21521" y="33406"/>
                    <a:pt x="17356" y="28542"/>
                    <a:pt x="17356" y="28542"/>
                  </a:cubicBezTo>
                  <a:lnTo>
                    <a:pt x="11004" y="32433"/>
                  </a:lnTo>
                  <a:cubicBezTo>
                    <a:pt x="12341" y="34652"/>
                    <a:pt x="13952" y="36658"/>
                    <a:pt x="15806" y="38451"/>
                  </a:cubicBezTo>
                  <a:cubicBezTo>
                    <a:pt x="18876" y="41339"/>
                    <a:pt x="22676" y="44257"/>
                    <a:pt x="22676" y="44257"/>
                  </a:cubicBezTo>
                  <a:cubicBezTo>
                    <a:pt x="20062" y="42980"/>
                    <a:pt x="17630" y="41339"/>
                    <a:pt x="15502" y="39363"/>
                  </a:cubicBezTo>
                  <a:cubicBezTo>
                    <a:pt x="11703" y="35959"/>
                    <a:pt x="9910" y="33071"/>
                    <a:pt x="9910" y="33071"/>
                  </a:cubicBezTo>
                  <a:cubicBezTo>
                    <a:pt x="9910" y="33071"/>
                    <a:pt x="7052" y="34135"/>
                    <a:pt x="3557" y="351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8"/>
          <p:cNvGrpSpPr/>
          <p:nvPr/>
        </p:nvGrpSpPr>
        <p:grpSpPr>
          <a:xfrm>
            <a:off x="3635450" y="4295025"/>
            <a:ext cx="1709025" cy="879975"/>
            <a:chOff x="4102175" y="4352175"/>
            <a:chExt cx="1709025" cy="879975"/>
          </a:xfrm>
        </p:grpSpPr>
        <p:sp>
          <p:nvSpPr>
            <p:cNvPr id="814" name="Google Shape;814;p8"/>
            <p:cNvSpPr/>
            <p:nvPr/>
          </p:nvSpPr>
          <p:spPr>
            <a:xfrm>
              <a:off x="4412200" y="4352175"/>
              <a:ext cx="1157350" cy="879975"/>
            </a:xfrm>
            <a:custGeom>
              <a:avLst/>
              <a:gdLst/>
              <a:ahLst/>
              <a:cxnLst/>
              <a:rect l="l" t="t" r="r" b="b"/>
              <a:pathLst>
                <a:path w="46294" h="35199" extrusionOk="0">
                  <a:moveTo>
                    <a:pt x="44561" y="28907"/>
                  </a:moveTo>
                  <a:cubicBezTo>
                    <a:pt x="44773" y="26445"/>
                    <a:pt x="44226" y="22736"/>
                    <a:pt x="45138" y="21065"/>
                  </a:cubicBezTo>
                  <a:cubicBezTo>
                    <a:pt x="46050" y="19423"/>
                    <a:pt x="46293" y="17630"/>
                    <a:pt x="45047" y="16870"/>
                  </a:cubicBezTo>
                  <a:cubicBezTo>
                    <a:pt x="43831" y="16080"/>
                    <a:pt x="45229" y="13648"/>
                    <a:pt x="43406" y="12037"/>
                  </a:cubicBezTo>
                  <a:cubicBezTo>
                    <a:pt x="41582" y="10426"/>
                    <a:pt x="41947" y="9241"/>
                    <a:pt x="41217" y="8055"/>
                  </a:cubicBezTo>
                  <a:cubicBezTo>
                    <a:pt x="40457" y="6870"/>
                    <a:pt x="37995" y="5867"/>
                    <a:pt x="37995" y="5867"/>
                  </a:cubicBezTo>
                  <a:cubicBezTo>
                    <a:pt x="37995" y="5867"/>
                    <a:pt x="41065" y="9423"/>
                    <a:pt x="39819" y="11277"/>
                  </a:cubicBezTo>
                  <a:cubicBezTo>
                    <a:pt x="38603" y="13101"/>
                    <a:pt x="35564" y="14560"/>
                    <a:pt x="36445" y="16718"/>
                  </a:cubicBezTo>
                  <a:cubicBezTo>
                    <a:pt x="37296" y="18876"/>
                    <a:pt x="38117" y="20062"/>
                    <a:pt x="36475" y="22554"/>
                  </a:cubicBezTo>
                  <a:cubicBezTo>
                    <a:pt x="34834" y="25016"/>
                    <a:pt x="34652" y="26384"/>
                    <a:pt x="35381" y="27965"/>
                  </a:cubicBezTo>
                  <a:cubicBezTo>
                    <a:pt x="36111" y="29515"/>
                    <a:pt x="34469" y="33375"/>
                    <a:pt x="32706" y="33922"/>
                  </a:cubicBezTo>
                  <a:cubicBezTo>
                    <a:pt x="30974" y="34469"/>
                    <a:pt x="33922" y="31703"/>
                    <a:pt x="32615" y="28420"/>
                  </a:cubicBezTo>
                  <a:cubicBezTo>
                    <a:pt x="31339" y="25107"/>
                    <a:pt x="31795" y="22828"/>
                    <a:pt x="32068" y="19970"/>
                  </a:cubicBezTo>
                  <a:cubicBezTo>
                    <a:pt x="32342" y="17144"/>
                    <a:pt x="31156" y="12007"/>
                    <a:pt x="26749" y="9423"/>
                  </a:cubicBezTo>
                  <a:cubicBezTo>
                    <a:pt x="22341" y="6870"/>
                    <a:pt x="19879" y="1"/>
                    <a:pt x="19879" y="1"/>
                  </a:cubicBezTo>
                  <a:cubicBezTo>
                    <a:pt x="19879" y="1"/>
                    <a:pt x="17873" y="3739"/>
                    <a:pt x="18785" y="8055"/>
                  </a:cubicBezTo>
                  <a:cubicBezTo>
                    <a:pt x="19697" y="12372"/>
                    <a:pt x="17053" y="16049"/>
                    <a:pt x="18968" y="18694"/>
                  </a:cubicBezTo>
                  <a:cubicBezTo>
                    <a:pt x="20882" y="21369"/>
                    <a:pt x="24925" y="25563"/>
                    <a:pt x="25290" y="28147"/>
                  </a:cubicBezTo>
                  <a:cubicBezTo>
                    <a:pt x="25655" y="30700"/>
                    <a:pt x="27570" y="30062"/>
                    <a:pt x="26931" y="32645"/>
                  </a:cubicBezTo>
                  <a:cubicBezTo>
                    <a:pt x="26323" y="35199"/>
                    <a:pt x="24104" y="34469"/>
                    <a:pt x="23557" y="32250"/>
                  </a:cubicBezTo>
                  <a:cubicBezTo>
                    <a:pt x="23010" y="30031"/>
                    <a:pt x="20518" y="24469"/>
                    <a:pt x="16870" y="22888"/>
                  </a:cubicBezTo>
                  <a:cubicBezTo>
                    <a:pt x="13192" y="21338"/>
                    <a:pt x="11095" y="22433"/>
                    <a:pt x="10062" y="19150"/>
                  </a:cubicBezTo>
                  <a:cubicBezTo>
                    <a:pt x="9059" y="15837"/>
                    <a:pt x="6353" y="16961"/>
                    <a:pt x="5989" y="15442"/>
                  </a:cubicBezTo>
                  <a:cubicBezTo>
                    <a:pt x="5563" y="13891"/>
                    <a:pt x="4226" y="12767"/>
                    <a:pt x="2615" y="12584"/>
                  </a:cubicBezTo>
                  <a:cubicBezTo>
                    <a:pt x="1703" y="12493"/>
                    <a:pt x="760" y="12736"/>
                    <a:pt x="1" y="13314"/>
                  </a:cubicBezTo>
                  <a:cubicBezTo>
                    <a:pt x="1" y="13314"/>
                    <a:pt x="2767" y="12767"/>
                    <a:pt x="3496" y="15381"/>
                  </a:cubicBezTo>
                  <a:cubicBezTo>
                    <a:pt x="4226" y="17995"/>
                    <a:pt x="2888" y="21034"/>
                    <a:pt x="4773" y="22858"/>
                  </a:cubicBezTo>
                  <a:cubicBezTo>
                    <a:pt x="6657" y="24682"/>
                    <a:pt x="5381" y="26718"/>
                    <a:pt x="8846" y="29089"/>
                  </a:cubicBezTo>
                  <a:cubicBezTo>
                    <a:pt x="12341" y="31460"/>
                    <a:pt x="13071" y="31369"/>
                    <a:pt x="14621" y="33132"/>
                  </a:cubicBezTo>
                  <a:cubicBezTo>
                    <a:pt x="15350" y="33952"/>
                    <a:pt x="16293" y="34317"/>
                    <a:pt x="17083" y="34712"/>
                  </a:cubicBezTo>
                  <a:lnTo>
                    <a:pt x="39485" y="34712"/>
                  </a:lnTo>
                  <a:cubicBezTo>
                    <a:pt x="39758" y="34074"/>
                    <a:pt x="40184" y="33557"/>
                    <a:pt x="40731" y="33162"/>
                  </a:cubicBezTo>
                  <a:cubicBezTo>
                    <a:pt x="42615" y="31886"/>
                    <a:pt x="44318" y="31399"/>
                    <a:pt x="44561" y="28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8"/>
            <p:cNvSpPr/>
            <p:nvPr/>
          </p:nvSpPr>
          <p:spPr>
            <a:xfrm>
              <a:off x="4102175" y="4979075"/>
              <a:ext cx="622375" cy="240925"/>
            </a:xfrm>
            <a:custGeom>
              <a:avLst/>
              <a:gdLst/>
              <a:ahLst/>
              <a:cxnLst/>
              <a:rect l="l" t="t" r="r" b="b"/>
              <a:pathLst>
                <a:path w="24895" h="9637" extrusionOk="0">
                  <a:moveTo>
                    <a:pt x="11824" y="1916"/>
                  </a:moveTo>
                  <a:cubicBezTo>
                    <a:pt x="8146" y="2098"/>
                    <a:pt x="3952" y="2372"/>
                    <a:pt x="2736" y="1186"/>
                  </a:cubicBezTo>
                  <a:cubicBezTo>
                    <a:pt x="1550" y="1"/>
                    <a:pt x="0" y="791"/>
                    <a:pt x="0" y="791"/>
                  </a:cubicBezTo>
                  <a:cubicBezTo>
                    <a:pt x="0" y="791"/>
                    <a:pt x="2462" y="1521"/>
                    <a:pt x="3101" y="3466"/>
                  </a:cubicBezTo>
                  <a:cubicBezTo>
                    <a:pt x="3739" y="5655"/>
                    <a:pt x="4681" y="7752"/>
                    <a:pt x="5958" y="9636"/>
                  </a:cubicBezTo>
                  <a:lnTo>
                    <a:pt x="24894" y="9636"/>
                  </a:lnTo>
                  <a:cubicBezTo>
                    <a:pt x="22736" y="7448"/>
                    <a:pt x="21338" y="7114"/>
                    <a:pt x="18602" y="6050"/>
                  </a:cubicBezTo>
                  <a:cubicBezTo>
                    <a:pt x="15563" y="4864"/>
                    <a:pt x="15472" y="1734"/>
                    <a:pt x="11824" y="19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5469225" y="4964650"/>
              <a:ext cx="341975" cy="255350"/>
            </a:xfrm>
            <a:custGeom>
              <a:avLst/>
              <a:gdLst/>
              <a:ahLst/>
              <a:cxnLst/>
              <a:rect l="l" t="t" r="r" b="b"/>
              <a:pathLst>
                <a:path w="13679" h="10214" extrusionOk="0">
                  <a:moveTo>
                    <a:pt x="12401" y="0"/>
                  </a:moveTo>
                  <a:cubicBezTo>
                    <a:pt x="12401" y="0"/>
                    <a:pt x="12128" y="3010"/>
                    <a:pt x="9818" y="3374"/>
                  </a:cubicBezTo>
                  <a:cubicBezTo>
                    <a:pt x="7538" y="3709"/>
                    <a:pt x="4559" y="3769"/>
                    <a:pt x="4134" y="6019"/>
                  </a:cubicBezTo>
                  <a:cubicBezTo>
                    <a:pt x="3708" y="8268"/>
                    <a:pt x="3860" y="9058"/>
                    <a:pt x="2614" y="9332"/>
                  </a:cubicBezTo>
                  <a:cubicBezTo>
                    <a:pt x="1702" y="9514"/>
                    <a:pt x="669" y="9605"/>
                    <a:pt x="0" y="10213"/>
                  </a:cubicBezTo>
                  <a:lnTo>
                    <a:pt x="10578" y="10213"/>
                  </a:lnTo>
                  <a:cubicBezTo>
                    <a:pt x="10882" y="8238"/>
                    <a:pt x="12249" y="7873"/>
                    <a:pt x="12949" y="6535"/>
                  </a:cubicBezTo>
                  <a:cubicBezTo>
                    <a:pt x="13678" y="5107"/>
                    <a:pt x="12401" y="0"/>
                    <a:pt x="1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4102175" y="4352175"/>
              <a:ext cx="1686225" cy="867825"/>
            </a:xfrm>
            <a:custGeom>
              <a:avLst/>
              <a:gdLst/>
              <a:ahLst/>
              <a:cxnLst/>
              <a:rect l="l" t="t" r="r" b="b"/>
              <a:pathLst>
                <a:path w="67449" h="34713" extrusionOk="0">
                  <a:moveTo>
                    <a:pt x="1186" y="25624"/>
                  </a:moveTo>
                  <a:cubicBezTo>
                    <a:pt x="760" y="25624"/>
                    <a:pt x="365" y="25715"/>
                    <a:pt x="0" y="25898"/>
                  </a:cubicBezTo>
                  <a:cubicBezTo>
                    <a:pt x="0" y="25898"/>
                    <a:pt x="152" y="25928"/>
                    <a:pt x="426" y="26050"/>
                  </a:cubicBezTo>
                  <a:cubicBezTo>
                    <a:pt x="471" y="26043"/>
                    <a:pt x="518" y="26040"/>
                    <a:pt x="566" y="26040"/>
                  </a:cubicBezTo>
                  <a:cubicBezTo>
                    <a:pt x="2167" y="26040"/>
                    <a:pt x="5290" y="29364"/>
                    <a:pt x="5319" y="29393"/>
                  </a:cubicBezTo>
                  <a:lnTo>
                    <a:pt x="5350" y="29424"/>
                  </a:lnTo>
                  <a:lnTo>
                    <a:pt x="5441" y="29454"/>
                  </a:lnTo>
                  <a:cubicBezTo>
                    <a:pt x="5441" y="29454"/>
                    <a:pt x="10882" y="31247"/>
                    <a:pt x="12493" y="33405"/>
                  </a:cubicBezTo>
                  <a:cubicBezTo>
                    <a:pt x="12858" y="33922"/>
                    <a:pt x="13313" y="34348"/>
                    <a:pt x="13800" y="34712"/>
                  </a:cubicBezTo>
                  <a:lnTo>
                    <a:pt x="14924" y="34712"/>
                  </a:lnTo>
                  <a:cubicBezTo>
                    <a:pt x="14165" y="34348"/>
                    <a:pt x="13465" y="33770"/>
                    <a:pt x="12949" y="33071"/>
                  </a:cubicBezTo>
                  <a:cubicBezTo>
                    <a:pt x="11338" y="30913"/>
                    <a:pt x="6322" y="29150"/>
                    <a:pt x="5684" y="28937"/>
                  </a:cubicBezTo>
                  <a:cubicBezTo>
                    <a:pt x="5289" y="28572"/>
                    <a:pt x="2979" y="26171"/>
                    <a:pt x="1186" y="25624"/>
                  </a:cubicBezTo>
                  <a:close/>
                  <a:moveTo>
                    <a:pt x="13982" y="12615"/>
                  </a:moveTo>
                  <a:cubicBezTo>
                    <a:pt x="13405" y="12736"/>
                    <a:pt x="12858" y="12980"/>
                    <a:pt x="12402" y="13314"/>
                  </a:cubicBezTo>
                  <a:cubicBezTo>
                    <a:pt x="12638" y="13292"/>
                    <a:pt x="12874" y="13271"/>
                    <a:pt x="13100" y="13271"/>
                  </a:cubicBezTo>
                  <a:cubicBezTo>
                    <a:pt x="13194" y="13271"/>
                    <a:pt x="13285" y="13275"/>
                    <a:pt x="13374" y="13283"/>
                  </a:cubicBezTo>
                  <a:cubicBezTo>
                    <a:pt x="13648" y="13223"/>
                    <a:pt x="13921" y="13192"/>
                    <a:pt x="14195" y="13192"/>
                  </a:cubicBezTo>
                  <a:cubicBezTo>
                    <a:pt x="14742" y="13192"/>
                    <a:pt x="15259" y="13375"/>
                    <a:pt x="15715" y="13709"/>
                  </a:cubicBezTo>
                  <a:cubicBezTo>
                    <a:pt x="16079" y="14043"/>
                    <a:pt x="16383" y="14439"/>
                    <a:pt x="16596" y="14894"/>
                  </a:cubicBezTo>
                  <a:cubicBezTo>
                    <a:pt x="16779" y="15350"/>
                    <a:pt x="16900" y="15837"/>
                    <a:pt x="16900" y="16353"/>
                  </a:cubicBezTo>
                  <a:cubicBezTo>
                    <a:pt x="16900" y="17296"/>
                    <a:pt x="17721" y="18116"/>
                    <a:pt x="18481" y="18876"/>
                  </a:cubicBezTo>
                  <a:cubicBezTo>
                    <a:pt x="19028" y="19393"/>
                    <a:pt x="19545" y="19940"/>
                    <a:pt x="19666" y="20396"/>
                  </a:cubicBezTo>
                  <a:cubicBezTo>
                    <a:pt x="19849" y="21095"/>
                    <a:pt x="20791" y="22220"/>
                    <a:pt x="22159" y="23314"/>
                  </a:cubicBezTo>
                  <a:cubicBezTo>
                    <a:pt x="23496" y="24347"/>
                    <a:pt x="24955" y="25229"/>
                    <a:pt x="26536" y="25867"/>
                  </a:cubicBezTo>
                  <a:cubicBezTo>
                    <a:pt x="28268" y="26597"/>
                    <a:pt x="29727" y="28147"/>
                    <a:pt x="31034" y="30031"/>
                  </a:cubicBezTo>
                  <a:cubicBezTo>
                    <a:pt x="32037" y="31521"/>
                    <a:pt x="32949" y="33071"/>
                    <a:pt x="33739" y="34682"/>
                  </a:cubicBezTo>
                  <a:lnTo>
                    <a:pt x="34378" y="34712"/>
                  </a:lnTo>
                  <a:cubicBezTo>
                    <a:pt x="33527" y="32980"/>
                    <a:pt x="32554" y="31308"/>
                    <a:pt x="31490" y="29697"/>
                  </a:cubicBezTo>
                  <a:cubicBezTo>
                    <a:pt x="30122" y="27752"/>
                    <a:pt x="28572" y="26141"/>
                    <a:pt x="26748" y="25381"/>
                  </a:cubicBezTo>
                  <a:cubicBezTo>
                    <a:pt x="25229" y="24743"/>
                    <a:pt x="23800" y="23892"/>
                    <a:pt x="22523" y="22888"/>
                  </a:cubicBezTo>
                  <a:cubicBezTo>
                    <a:pt x="21216" y="21855"/>
                    <a:pt x="20365" y="20852"/>
                    <a:pt x="20213" y="20244"/>
                  </a:cubicBezTo>
                  <a:cubicBezTo>
                    <a:pt x="20031" y="19636"/>
                    <a:pt x="19453" y="19059"/>
                    <a:pt x="18876" y="18481"/>
                  </a:cubicBezTo>
                  <a:cubicBezTo>
                    <a:pt x="18207" y="17782"/>
                    <a:pt x="17478" y="17083"/>
                    <a:pt x="17478" y="16353"/>
                  </a:cubicBezTo>
                  <a:cubicBezTo>
                    <a:pt x="17478" y="15776"/>
                    <a:pt x="17326" y="15198"/>
                    <a:pt x="17113" y="14682"/>
                  </a:cubicBezTo>
                  <a:cubicBezTo>
                    <a:pt x="16870" y="14135"/>
                    <a:pt x="16505" y="13648"/>
                    <a:pt x="16049" y="13283"/>
                  </a:cubicBezTo>
                  <a:cubicBezTo>
                    <a:pt x="15532" y="12828"/>
                    <a:pt x="14864" y="12615"/>
                    <a:pt x="14195" y="12615"/>
                  </a:cubicBezTo>
                  <a:close/>
                  <a:moveTo>
                    <a:pt x="32280" y="1"/>
                  </a:moveTo>
                  <a:cubicBezTo>
                    <a:pt x="32280" y="1"/>
                    <a:pt x="32128" y="305"/>
                    <a:pt x="31916" y="852"/>
                  </a:cubicBezTo>
                  <a:cubicBezTo>
                    <a:pt x="31672" y="4590"/>
                    <a:pt x="33557" y="7964"/>
                    <a:pt x="35198" y="10882"/>
                  </a:cubicBezTo>
                  <a:cubicBezTo>
                    <a:pt x="36353" y="12949"/>
                    <a:pt x="37356" y="14742"/>
                    <a:pt x="37356" y="16201"/>
                  </a:cubicBezTo>
                  <a:cubicBezTo>
                    <a:pt x="37417" y="18177"/>
                    <a:pt x="37812" y="20153"/>
                    <a:pt x="38572" y="21977"/>
                  </a:cubicBezTo>
                  <a:cubicBezTo>
                    <a:pt x="39332" y="23922"/>
                    <a:pt x="40274" y="25806"/>
                    <a:pt x="41369" y="27600"/>
                  </a:cubicBezTo>
                  <a:cubicBezTo>
                    <a:pt x="42220" y="29028"/>
                    <a:pt x="42706" y="31855"/>
                    <a:pt x="42980" y="34712"/>
                  </a:cubicBezTo>
                  <a:lnTo>
                    <a:pt x="43557" y="34712"/>
                  </a:lnTo>
                  <a:cubicBezTo>
                    <a:pt x="43253" y="31764"/>
                    <a:pt x="42767" y="28816"/>
                    <a:pt x="41855" y="27296"/>
                  </a:cubicBezTo>
                  <a:cubicBezTo>
                    <a:pt x="40791" y="25533"/>
                    <a:pt x="39879" y="23679"/>
                    <a:pt x="39089" y="21794"/>
                  </a:cubicBezTo>
                  <a:cubicBezTo>
                    <a:pt x="38360" y="20001"/>
                    <a:pt x="37964" y="18116"/>
                    <a:pt x="37934" y="16201"/>
                  </a:cubicBezTo>
                  <a:cubicBezTo>
                    <a:pt x="37934" y="14590"/>
                    <a:pt x="36901" y="12736"/>
                    <a:pt x="35715" y="10609"/>
                  </a:cubicBezTo>
                  <a:cubicBezTo>
                    <a:pt x="34043" y="7660"/>
                    <a:pt x="32128" y="4256"/>
                    <a:pt x="32493" y="548"/>
                  </a:cubicBezTo>
                  <a:cubicBezTo>
                    <a:pt x="32372" y="183"/>
                    <a:pt x="32280" y="1"/>
                    <a:pt x="32280" y="1"/>
                  </a:cubicBezTo>
                  <a:close/>
                  <a:moveTo>
                    <a:pt x="50366" y="5867"/>
                  </a:moveTo>
                  <a:lnTo>
                    <a:pt x="50366" y="5867"/>
                  </a:lnTo>
                  <a:cubicBezTo>
                    <a:pt x="50366" y="5867"/>
                    <a:pt x="50639" y="6201"/>
                    <a:pt x="51004" y="6688"/>
                  </a:cubicBezTo>
                  <a:cubicBezTo>
                    <a:pt x="52098" y="7751"/>
                    <a:pt x="52858" y="9119"/>
                    <a:pt x="53223" y="10578"/>
                  </a:cubicBezTo>
                  <a:cubicBezTo>
                    <a:pt x="53588" y="12098"/>
                    <a:pt x="53588" y="13466"/>
                    <a:pt x="53375" y="13861"/>
                  </a:cubicBezTo>
                  <a:lnTo>
                    <a:pt x="53375" y="13891"/>
                  </a:lnTo>
                  <a:cubicBezTo>
                    <a:pt x="52858" y="14651"/>
                    <a:pt x="52646" y="15594"/>
                    <a:pt x="52828" y="16505"/>
                  </a:cubicBezTo>
                  <a:cubicBezTo>
                    <a:pt x="53010" y="17539"/>
                    <a:pt x="53497" y="18451"/>
                    <a:pt x="54226" y="19211"/>
                  </a:cubicBezTo>
                  <a:cubicBezTo>
                    <a:pt x="55260" y="20335"/>
                    <a:pt x="54226" y="22341"/>
                    <a:pt x="53314" y="24104"/>
                  </a:cubicBezTo>
                  <a:cubicBezTo>
                    <a:pt x="52585" y="25472"/>
                    <a:pt x="51946" y="26749"/>
                    <a:pt x="52250" y="27630"/>
                  </a:cubicBezTo>
                  <a:cubicBezTo>
                    <a:pt x="52767" y="28998"/>
                    <a:pt x="51642" y="30335"/>
                    <a:pt x="49971" y="32372"/>
                  </a:cubicBezTo>
                  <a:cubicBezTo>
                    <a:pt x="49606" y="32797"/>
                    <a:pt x="49211" y="33253"/>
                    <a:pt x="48816" y="33740"/>
                  </a:cubicBezTo>
                  <a:cubicBezTo>
                    <a:pt x="48572" y="34044"/>
                    <a:pt x="48329" y="34348"/>
                    <a:pt x="48086" y="34712"/>
                  </a:cubicBezTo>
                  <a:lnTo>
                    <a:pt x="48816" y="34712"/>
                  </a:lnTo>
                  <a:cubicBezTo>
                    <a:pt x="48998" y="34500"/>
                    <a:pt x="49150" y="34287"/>
                    <a:pt x="49302" y="34104"/>
                  </a:cubicBezTo>
                  <a:cubicBezTo>
                    <a:pt x="49667" y="33618"/>
                    <a:pt x="50062" y="33162"/>
                    <a:pt x="50427" y="32706"/>
                  </a:cubicBezTo>
                  <a:cubicBezTo>
                    <a:pt x="52250" y="30548"/>
                    <a:pt x="53436" y="29089"/>
                    <a:pt x="52828" y="27448"/>
                  </a:cubicBezTo>
                  <a:cubicBezTo>
                    <a:pt x="52615" y="26810"/>
                    <a:pt x="53223" y="25624"/>
                    <a:pt x="53861" y="24347"/>
                  </a:cubicBezTo>
                  <a:cubicBezTo>
                    <a:pt x="54864" y="22433"/>
                    <a:pt x="55989" y="20274"/>
                    <a:pt x="54682" y="18815"/>
                  </a:cubicBezTo>
                  <a:cubicBezTo>
                    <a:pt x="54044" y="18147"/>
                    <a:pt x="53618" y="17326"/>
                    <a:pt x="53436" y="16414"/>
                  </a:cubicBezTo>
                  <a:cubicBezTo>
                    <a:pt x="53284" y="15654"/>
                    <a:pt x="53436" y="14864"/>
                    <a:pt x="53861" y="14195"/>
                  </a:cubicBezTo>
                  <a:lnTo>
                    <a:pt x="53861" y="14165"/>
                  </a:lnTo>
                  <a:cubicBezTo>
                    <a:pt x="54135" y="13679"/>
                    <a:pt x="54196" y="12128"/>
                    <a:pt x="53770" y="10457"/>
                  </a:cubicBezTo>
                  <a:cubicBezTo>
                    <a:pt x="53405" y="8937"/>
                    <a:pt x="52646" y="7569"/>
                    <a:pt x="51582" y="6444"/>
                  </a:cubicBezTo>
                  <a:cubicBezTo>
                    <a:pt x="51187" y="6232"/>
                    <a:pt x="50761" y="6049"/>
                    <a:pt x="50366" y="5867"/>
                  </a:cubicBezTo>
                  <a:close/>
                  <a:moveTo>
                    <a:pt x="67083" y="24499"/>
                  </a:moveTo>
                  <a:cubicBezTo>
                    <a:pt x="67053" y="24834"/>
                    <a:pt x="66992" y="25138"/>
                    <a:pt x="66901" y="25442"/>
                  </a:cubicBezTo>
                  <a:cubicBezTo>
                    <a:pt x="66901" y="27600"/>
                    <a:pt x="65624" y="28785"/>
                    <a:pt x="64652" y="29727"/>
                  </a:cubicBezTo>
                  <a:cubicBezTo>
                    <a:pt x="64044" y="30275"/>
                    <a:pt x="63558" y="30731"/>
                    <a:pt x="63466" y="31308"/>
                  </a:cubicBezTo>
                  <a:cubicBezTo>
                    <a:pt x="63345" y="31946"/>
                    <a:pt x="62980" y="32554"/>
                    <a:pt x="62494" y="33010"/>
                  </a:cubicBezTo>
                  <a:cubicBezTo>
                    <a:pt x="61825" y="33618"/>
                    <a:pt x="61065" y="34135"/>
                    <a:pt x="60214" y="34469"/>
                  </a:cubicBezTo>
                  <a:lnTo>
                    <a:pt x="59819" y="34652"/>
                  </a:lnTo>
                  <a:lnTo>
                    <a:pt x="59697" y="34712"/>
                  </a:lnTo>
                  <a:lnTo>
                    <a:pt x="61035" y="34712"/>
                  </a:lnTo>
                  <a:cubicBezTo>
                    <a:pt x="61703" y="34378"/>
                    <a:pt x="62342" y="33952"/>
                    <a:pt x="62889" y="33436"/>
                  </a:cubicBezTo>
                  <a:cubicBezTo>
                    <a:pt x="63466" y="32889"/>
                    <a:pt x="63862" y="32190"/>
                    <a:pt x="64014" y="31399"/>
                  </a:cubicBezTo>
                  <a:cubicBezTo>
                    <a:pt x="64105" y="31004"/>
                    <a:pt x="64530" y="30639"/>
                    <a:pt x="65047" y="30123"/>
                  </a:cubicBezTo>
                  <a:cubicBezTo>
                    <a:pt x="66020" y="29241"/>
                    <a:pt x="67235" y="28056"/>
                    <a:pt x="67448" y="26080"/>
                  </a:cubicBezTo>
                  <a:cubicBezTo>
                    <a:pt x="67266" y="25168"/>
                    <a:pt x="67083" y="24499"/>
                    <a:pt x="67083" y="2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8"/>
          <p:cNvGrpSpPr/>
          <p:nvPr/>
        </p:nvGrpSpPr>
        <p:grpSpPr>
          <a:xfrm>
            <a:off x="8473750" y="4489550"/>
            <a:ext cx="670250" cy="685450"/>
            <a:chOff x="6691875" y="4534550"/>
            <a:chExt cx="670250" cy="685450"/>
          </a:xfrm>
        </p:grpSpPr>
        <p:sp>
          <p:nvSpPr>
            <p:cNvPr id="819" name="Google Shape;819;p8"/>
            <p:cNvSpPr/>
            <p:nvPr/>
          </p:nvSpPr>
          <p:spPr>
            <a:xfrm>
              <a:off x="6691875" y="4534550"/>
              <a:ext cx="670250" cy="685450"/>
            </a:xfrm>
            <a:custGeom>
              <a:avLst/>
              <a:gdLst/>
              <a:ahLst/>
              <a:cxnLst/>
              <a:rect l="l" t="t" r="r" b="b"/>
              <a:pathLst>
                <a:path w="26810" h="27418" extrusionOk="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rgbClr val="5F8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6860575" y="4708575"/>
              <a:ext cx="501550" cy="503825"/>
            </a:xfrm>
            <a:custGeom>
              <a:avLst/>
              <a:gdLst/>
              <a:ahLst/>
              <a:cxnLst/>
              <a:rect l="l" t="t" r="r" b="b"/>
              <a:pathLst>
                <a:path w="20062" h="20153" extrusionOk="0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8"/>
          <p:cNvGrpSpPr/>
          <p:nvPr/>
        </p:nvGrpSpPr>
        <p:grpSpPr>
          <a:xfrm>
            <a:off x="2272450" y="4046803"/>
            <a:ext cx="958766" cy="1127690"/>
            <a:chOff x="2634050" y="3784550"/>
            <a:chExt cx="1220425" cy="1435450"/>
          </a:xfrm>
        </p:grpSpPr>
        <p:sp>
          <p:nvSpPr>
            <p:cNvPr id="822" name="Google Shape;822;p8"/>
            <p:cNvSpPr/>
            <p:nvPr/>
          </p:nvSpPr>
          <p:spPr>
            <a:xfrm>
              <a:off x="3062625" y="4406125"/>
              <a:ext cx="486375" cy="813875"/>
            </a:xfrm>
            <a:custGeom>
              <a:avLst/>
              <a:gdLst/>
              <a:ahLst/>
              <a:cxnLst/>
              <a:rect l="l" t="t" r="r" b="b"/>
              <a:pathLst>
                <a:path w="19455" h="32555" extrusionOk="0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8"/>
            <p:cNvSpPr/>
            <p:nvPr/>
          </p:nvSpPr>
          <p:spPr>
            <a:xfrm>
              <a:off x="2820975" y="3784550"/>
              <a:ext cx="262200" cy="674025"/>
            </a:xfrm>
            <a:custGeom>
              <a:avLst/>
              <a:gdLst/>
              <a:ahLst/>
              <a:cxnLst/>
              <a:rect l="l" t="t" r="r" b="b"/>
              <a:pathLst>
                <a:path w="10488" h="26961" extrusionOk="0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8"/>
            <p:cNvSpPr/>
            <p:nvPr/>
          </p:nvSpPr>
          <p:spPr>
            <a:xfrm>
              <a:off x="3105950" y="4119650"/>
              <a:ext cx="137550" cy="398200"/>
            </a:xfrm>
            <a:custGeom>
              <a:avLst/>
              <a:gdLst/>
              <a:ahLst/>
              <a:cxnLst/>
              <a:rect l="l" t="t" r="r" b="b"/>
              <a:pathLst>
                <a:path w="5502" h="15928" extrusionOk="0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8"/>
            <p:cNvSpPr/>
            <p:nvPr/>
          </p:nvSpPr>
          <p:spPr>
            <a:xfrm>
              <a:off x="3220700" y="4311150"/>
              <a:ext cx="286500" cy="433150"/>
            </a:xfrm>
            <a:custGeom>
              <a:avLst/>
              <a:gdLst/>
              <a:ahLst/>
              <a:cxnLst/>
              <a:rect l="l" t="t" r="r" b="b"/>
              <a:pathLst>
                <a:path w="11460" h="17326" extrusionOk="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3163700" y="4172850"/>
              <a:ext cx="215825" cy="463550"/>
            </a:xfrm>
            <a:custGeom>
              <a:avLst/>
              <a:gdLst/>
              <a:ahLst/>
              <a:cxnLst/>
              <a:rect l="l" t="t" r="r" b="b"/>
              <a:pathLst>
                <a:path w="8633" h="18542" extrusionOk="0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8"/>
            <p:cNvSpPr/>
            <p:nvPr/>
          </p:nvSpPr>
          <p:spPr>
            <a:xfrm>
              <a:off x="3286050" y="4423600"/>
              <a:ext cx="285725" cy="440775"/>
            </a:xfrm>
            <a:custGeom>
              <a:avLst/>
              <a:gdLst/>
              <a:ahLst/>
              <a:cxnLst/>
              <a:rect l="l" t="t" r="r" b="b"/>
              <a:pathLst>
                <a:path w="11429" h="17631" extrusionOk="0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8"/>
            <p:cNvSpPr/>
            <p:nvPr/>
          </p:nvSpPr>
          <p:spPr>
            <a:xfrm>
              <a:off x="3479825" y="4874225"/>
              <a:ext cx="312325" cy="279650"/>
            </a:xfrm>
            <a:custGeom>
              <a:avLst/>
              <a:gdLst/>
              <a:ahLst/>
              <a:cxnLst/>
              <a:rect l="l" t="t" r="r" b="b"/>
              <a:pathLst>
                <a:path w="12493" h="11186" extrusionOk="0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8"/>
            <p:cNvSpPr/>
            <p:nvPr/>
          </p:nvSpPr>
          <p:spPr>
            <a:xfrm>
              <a:off x="3496525" y="5004175"/>
              <a:ext cx="345025" cy="203675"/>
            </a:xfrm>
            <a:custGeom>
              <a:avLst/>
              <a:gdLst/>
              <a:ahLst/>
              <a:cxnLst/>
              <a:rect l="l" t="t" r="r" b="b"/>
              <a:pathLst>
                <a:path w="13801" h="8147" extrusionOk="0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8"/>
            <p:cNvSpPr/>
            <p:nvPr/>
          </p:nvSpPr>
          <p:spPr>
            <a:xfrm>
              <a:off x="3386350" y="4582425"/>
              <a:ext cx="323725" cy="457475"/>
            </a:xfrm>
            <a:custGeom>
              <a:avLst/>
              <a:gdLst/>
              <a:ahLst/>
              <a:cxnLst/>
              <a:rect l="l" t="t" r="r" b="b"/>
              <a:pathLst>
                <a:path w="12949" h="18299" extrusionOk="0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8"/>
            <p:cNvSpPr/>
            <p:nvPr/>
          </p:nvSpPr>
          <p:spPr>
            <a:xfrm>
              <a:off x="3333925" y="4476800"/>
              <a:ext cx="335875" cy="484825"/>
            </a:xfrm>
            <a:custGeom>
              <a:avLst/>
              <a:gdLst/>
              <a:ahLst/>
              <a:cxnLst/>
              <a:rect l="l" t="t" r="r" b="b"/>
              <a:pathLst>
                <a:path w="13435" h="19393" extrusionOk="0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8"/>
            <p:cNvSpPr/>
            <p:nvPr/>
          </p:nvSpPr>
          <p:spPr>
            <a:xfrm>
              <a:off x="3437250" y="4744275"/>
              <a:ext cx="358700" cy="360975"/>
            </a:xfrm>
            <a:custGeom>
              <a:avLst/>
              <a:gdLst/>
              <a:ahLst/>
              <a:cxnLst/>
              <a:rect l="l" t="t" r="r" b="b"/>
              <a:pathLst>
                <a:path w="14348" h="14439" extrusionOk="0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8"/>
            <p:cNvSpPr/>
            <p:nvPr/>
          </p:nvSpPr>
          <p:spPr>
            <a:xfrm>
              <a:off x="3336200" y="5146250"/>
              <a:ext cx="136050" cy="73750"/>
            </a:xfrm>
            <a:custGeom>
              <a:avLst/>
              <a:gdLst/>
              <a:ahLst/>
              <a:cxnLst/>
              <a:rect l="l" t="t" r="r" b="b"/>
              <a:pathLst>
                <a:path w="5442" h="2950" extrusionOk="0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8"/>
            <p:cNvSpPr/>
            <p:nvPr/>
          </p:nvSpPr>
          <p:spPr>
            <a:xfrm>
              <a:off x="2926600" y="4998075"/>
              <a:ext cx="449125" cy="125425"/>
            </a:xfrm>
            <a:custGeom>
              <a:avLst/>
              <a:gdLst/>
              <a:ahLst/>
              <a:cxnLst/>
              <a:rect l="l" t="t" r="r" b="b"/>
              <a:pathLst>
                <a:path w="17965" h="5017" extrusionOk="0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8"/>
            <p:cNvSpPr/>
            <p:nvPr/>
          </p:nvSpPr>
          <p:spPr>
            <a:xfrm>
              <a:off x="3048950" y="5061925"/>
              <a:ext cx="376925" cy="158075"/>
            </a:xfrm>
            <a:custGeom>
              <a:avLst/>
              <a:gdLst/>
              <a:ahLst/>
              <a:cxnLst/>
              <a:rect l="l" t="t" r="r" b="b"/>
              <a:pathLst>
                <a:path w="15077" h="6323" extrusionOk="0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8"/>
            <p:cNvSpPr/>
            <p:nvPr/>
          </p:nvSpPr>
          <p:spPr>
            <a:xfrm>
              <a:off x="3447150" y="5180450"/>
              <a:ext cx="49400" cy="39550"/>
            </a:xfrm>
            <a:custGeom>
              <a:avLst/>
              <a:gdLst/>
              <a:ahLst/>
              <a:cxnLst/>
              <a:rect l="l" t="t" r="r" b="b"/>
              <a:pathLst>
                <a:path w="1976" h="1582" extrusionOk="0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8"/>
            <p:cNvSpPr/>
            <p:nvPr/>
          </p:nvSpPr>
          <p:spPr>
            <a:xfrm>
              <a:off x="3542875" y="5156900"/>
              <a:ext cx="311600" cy="63100"/>
            </a:xfrm>
            <a:custGeom>
              <a:avLst/>
              <a:gdLst/>
              <a:ahLst/>
              <a:cxnLst/>
              <a:rect l="l" t="t" r="r" b="b"/>
              <a:pathLst>
                <a:path w="12464" h="2524" extrusionOk="0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8"/>
            <p:cNvSpPr/>
            <p:nvPr/>
          </p:nvSpPr>
          <p:spPr>
            <a:xfrm>
              <a:off x="2653050" y="4300500"/>
              <a:ext cx="450650" cy="218125"/>
            </a:xfrm>
            <a:custGeom>
              <a:avLst/>
              <a:gdLst/>
              <a:ahLst/>
              <a:cxnLst/>
              <a:rect l="l" t="t" r="r" b="b"/>
              <a:pathLst>
                <a:path w="18026" h="8725" extrusionOk="0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8"/>
            <p:cNvSpPr/>
            <p:nvPr/>
          </p:nvSpPr>
          <p:spPr>
            <a:xfrm>
              <a:off x="2634050" y="4445650"/>
              <a:ext cx="520550" cy="173275"/>
            </a:xfrm>
            <a:custGeom>
              <a:avLst/>
              <a:gdLst/>
              <a:ahLst/>
              <a:cxnLst/>
              <a:rect l="l" t="t" r="r" b="b"/>
              <a:pathLst>
                <a:path w="20822" h="6931" extrusionOk="0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8"/>
            <p:cNvSpPr/>
            <p:nvPr/>
          </p:nvSpPr>
          <p:spPr>
            <a:xfrm>
              <a:off x="2694075" y="4609775"/>
              <a:ext cx="522075" cy="122375"/>
            </a:xfrm>
            <a:custGeom>
              <a:avLst/>
              <a:gdLst/>
              <a:ahLst/>
              <a:cxnLst/>
              <a:rect l="l" t="t" r="r" b="b"/>
              <a:pathLst>
                <a:path w="20883" h="4895" extrusionOk="0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8"/>
            <p:cNvSpPr/>
            <p:nvPr/>
          </p:nvSpPr>
          <p:spPr>
            <a:xfrm>
              <a:off x="2727525" y="4765550"/>
              <a:ext cx="554750" cy="122375"/>
            </a:xfrm>
            <a:custGeom>
              <a:avLst/>
              <a:gdLst/>
              <a:ahLst/>
              <a:cxnLst/>
              <a:rect l="l" t="t" r="r" b="b"/>
              <a:pathLst>
                <a:path w="22190" h="4895" extrusionOk="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8"/>
            <p:cNvSpPr/>
            <p:nvPr/>
          </p:nvSpPr>
          <p:spPr>
            <a:xfrm>
              <a:off x="2794400" y="4888650"/>
              <a:ext cx="533450" cy="95025"/>
            </a:xfrm>
            <a:custGeom>
              <a:avLst/>
              <a:gdLst/>
              <a:ahLst/>
              <a:cxnLst/>
              <a:rect l="l" t="t" r="r" b="b"/>
              <a:pathLst>
                <a:path w="21338" h="3801" extrusionOk="0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8"/>
          <p:cNvGrpSpPr/>
          <p:nvPr/>
        </p:nvGrpSpPr>
        <p:grpSpPr>
          <a:xfrm>
            <a:off x="7455048" y="4472122"/>
            <a:ext cx="701773" cy="702653"/>
            <a:chOff x="5856000" y="4600650"/>
            <a:chExt cx="618575" cy="619350"/>
          </a:xfrm>
        </p:grpSpPr>
        <p:sp>
          <p:nvSpPr>
            <p:cNvPr id="844" name="Google Shape;844;p8"/>
            <p:cNvSpPr/>
            <p:nvPr/>
          </p:nvSpPr>
          <p:spPr>
            <a:xfrm>
              <a:off x="5909200" y="5028475"/>
              <a:ext cx="438475" cy="120100"/>
            </a:xfrm>
            <a:custGeom>
              <a:avLst/>
              <a:gdLst/>
              <a:ahLst/>
              <a:cxnLst/>
              <a:rect l="l" t="t" r="r" b="b"/>
              <a:pathLst>
                <a:path w="17539" h="4804" extrusionOk="0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8"/>
            <p:cNvSpPr/>
            <p:nvPr/>
          </p:nvSpPr>
          <p:spPr>
            <a:xfrm>
              <a:off x="6325600" y="4613575"/>
              <a:ext cx="148975" cy="421775"/>
            </a:xfrm>
            <a:custGeom>
              <a:avLst/>
              <a:gdLst/>
              <a:ahLst/>
              <a:cxnLst/>
              <a:rect l="l" t="t" r="r" b="b"/>
              <a:pathLst>
                <a:path w="5959" h="16871" extrusionOk="0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8"/>
            <p:cNvSpPr/>
            <p:nvPr/>
          </p:nvSpPr>
          <p:spPr>
            <a:xfrm>
              <a:off x="6343100" y="4672850"/>
              <a:ext cx="120075" cy="335900"/>
            </a:xfrm>
            <a:custGeom>
              <a:avLst/>
              <a:gdLst/>
              <a:ahLst/>
              <a:cxnLst/>
              <a:rect l="l" t="t" r="r" b="b"/>
              <a:pathLst>
                <a:path w="4803" h="13436" extrusionOk="0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8"/>
            <p:cNvSpPr/>
            <p:nvPr/>
          </p:nvSpPr>
          <p:spPr>
            <a:xfrm>
              <a:off x="6235175" y="4600650"/>
              <a:ext cx="131500" cy="431650"/>
            </a:xfrm>
            <a:custGeom>
              <a:avLst/>
              <a:gdLst/>
              <a:ahLst/>
              <a:cxnLst/>
              <a:rect l="l" t="t" r="r" b="b"/>
              <a:pathLst>
                <a:path w="5260" h="17266" extrusionOk="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8"/>
            <p:cNvSpPr/>
            <p:nvPr/>
          </p:nvSpPr>
          <p:spPr>
            <a:xfrm>
              <a:off x="6264825" y="4651575"/>
              <a:ext cx="101850" cy="349575"/>
            </a:xfrm>
            <a:custGeom>
              <a:avLst/>
              <a:gdLst/>
              <a:ahLst/>
              <a:cxnLst/>
              <a:rect l="l" t="t" r="r" b="b"/>
              <a:pathLst>
                <a:path w="4074" h="13983" extrusionOk="0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8"/>
            <p:cNvSpPr/>
            <p:nvPr/>
          </p:nvSpPr>
          <p:spPr>
            <a:xfrm>
              <a:off x="6029250" y="4702475"/>
              <a:ext cx="308550" cy="318425"/>
            </a:xfrm>
            <a:custGeom>
              <a:avLst/>
              <a:gdLst/>
              <a:ahLst/>
              <a:cxnLst/>
              <a:rect l="l" t="t" r="r" b="b"/>
              <a:pathLst>
                <a:path w="12342" h="12737" extrusionOk="0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8"/>
            <p:cNvSpPr/>
            <p:nvPr/>
          </p:nvSpPr>
          <p:spPr>
            <a:xfrm>
              <a:off x="6081675" y="4730600"/>
              <a:ext cx="240150" cy="263700"/>
            </a:xfrm>
            <a:custGeom>
              <a:avLst/>
              <a:gdLst/>
              <a:ahLst/>
              <a:cxnLst/>
              <a:rect l="l" t="t" r="r" b="b"/>
              <a:pathLst>
                <a:path w="9606" h="10548" extrusionOk="0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8"/>
            <p:cNvSpPr/>
            <p:nvPr/>
          </p:nvSpPr>
          <p:spPr>
            <a:xfrm>
              <a:off x="5911475" y="4850675"/>
              <a:ext cx="417200" cy="160350"/>
            </a:xfrm>
            <a:custGeom>
              <a:avLst/>
              <a:gdLst/>
              <a:ahLst/>
              <a:cxnLst/>
              <a:rect l="l" t="t" r="r" b="b"/>
              <a:pathLst>
                <a:path w="16688" h="6414" extrusionOk="0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8"/>
            <p:cNvSpPr/>
            <p:nvPr/>
          </p:nvSpPr>
          <p:spPr>
            <a:xfrm>
              <a:off x="5970750" y="4862075"/>
              <a:ext cx="332100" cy="131475"/>
            </a:xfrm>
            <a:custGeom>
              <a:avLst/>
              <a:gdLst/>
              <a:ahLst/>
              <a:cxnLst/>
              <a:rect l="l" t="t" r="r" b="b"/>
              <a:pathLst>
                <a:path w="13284" h="5259" extrusionOk="0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8"/>
            <p:cNvSpPr/>
            <p:nvPr/>
          </p:nvSpPr>
          <p:spPr>
            <a:xfrm>
              <a:off x="5856000" y="4907650"/>
              <a:ext cx="586650" cy="312350"/>
            </a:xfrm>
            <a:custGeom>
              <a:avLst/>
              <a:gdLst/>
              <a:ahLst/>
              <a:cxnLst/>
              <a:rect l="l" t="t" r="r" b="b"/>
              <a:pathLst>
                <a:path w="23466" h="12494" extrusionOk="0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8"/>
          <p:cNvGrpSpPr/>
          <p:nvPr/>
        </p:nvGrpSpPr>
        <p:grpSpPr>
          <a:xfrm rot="5400000">
            <a:off x="5480746" y="4271075"/>
            <a:ext cx="1245475" cy="927850"/>
            <a:chOff x="5924400" y="1795900"/>
            <a:chExt cx="1245475" cy="927850"/>
          </a:xfrm>
        </p:grpSpPr>
        <p:sp>
          <p:nvSpPr>
            <p:cNvPr id="855" name="Google Shape;855;p8"/>
            <p:cNvSpPr/>
            <p:nvPr/>
          </p:nvSpPr>
          <p:spPr>
            <a:xfrm>
              <a:off x="5924400" y="1795900"/>
              <a:ext cx="1245475" cy="927850"/>
            </a:xfrm>
            <a:custGeom>
              <a:avLst/>
              <a:gdLst/>
              <a:ahLst/>
              <a:cxnLst/>
              <a:rect l="l" t="t" r="r" b="b"/>
              <a:pathLst>
                <a:path w="49819" h="37114" extrusionOk="0">
                  <a:moveTo>
                    <a:pt x="37691" y="4287"/>
                  </a:moveTo>
                  <a:cubicBezTo>
                    <a:pt x="26718" y="1"/>
                    <a:pt x="16596" y="3740"/>
                    <a:pt x="11277" y="6445"/>
                  </a:cubicBezTo>
                  <a:cubicBezTo>
                    <a:pt x="5927" y="9180"/>
                    <a:pt x="0" y="7083"/>
                    <a:pt x="0" y="7083"/>
                  </a:cubicBezTo>
                  <a:cubicBezTo>
                    <a:pt x="2128" y="8208"/>
                    <a:pt x="3830" y="10001"/>
                    <a:pt x="4803" y="12190"/>
                  </a:cubicBezTo>
                  <a:cubicBezTo>
                    <a:pt x="6444" y="15898"/>
                    <a:pt x="9666" y="21734"/>
                    <a:pt x="18572" y="29424"/>
                  </a:cubicBezTo>
                  <a:cubicBezTo>
                    <a:pt x="27478" y="37114"/>
                    <a:pt x="40882" y="34561"/>
                    <a:pt x="40882" y="34561"/>
                  </a:cubicBezTo>
                  <a:cubicBezTo>
                    <a:pt x="40821" y="23223"/>
                    <a:pt x="49819" y="23132"/>
                    <a:pt x="49819" y="23132"/>
                  </a:cubicBezTo>
                  <a:cubicBezTo>
                    <a:pt x="49819" y="23132"/>
                    <a:pt x="48664" y="8572"/>
                    <a:pt x="37691" y="4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5924400" y="1854425"/>
              <a:ext cx="1158850" cy="815375"/>
            </a:xfrm>
            <a:custGeom>
              <a:avLst/>
              <a:gdLst/>
              <a:ahLst/>
              <a:cxnLst/>
              <a:rect l="l" t="t" r="r" b="b"/>
              <a:pathLst>
                <a:path w="46354" h="32615" extrusionOk="0">
                  <a:moveTo>
                    <a:pt x="21399" y="4803"/>
                  </a:moveTo>
                  <a:cubicBezTo>
                    <a:pt x="25806" y="9058"/>
                    <a:pt x="26718" y="13739"/>
                    <a:pt x="26870" y="15077"/>
                  </a:cubicBezTo>
                  <a:cubicBezTo>
                    <a:pt x="25107" y="14803"/>
                    <a:pt x="23344" y="14438"/>
                    <a:pt x="21611" y="13982"/>
                  </a:cubicBezTo>
                  <a:cubicBezTo>
                    <a:pt x="21490" y="12159"/>
                    <a:pt x="21064" y="10396"/>
                    <a:pt x="20335" y="8693"/>
                  </a:cubicBezTo>
                  <a:cubicBezTo>
                    <a:pt x="20821" y="7447"/>
                    <a:pt x="21186" y="6140"/>
                    <a:pt x="21399" y="4803"/>
                  </a:cubicBezTo>
                  <a:close/>
                  <a:moveTo>
                    <a:pt x="25928" y="0"/>
                  </a:moveTo>
                  <a:cubicBezTo>
                    <a:pt x="31064" y="5593"/>
                    <a:pt x="32645" y="13861"/>
                    <a:pt x="32949" y="15806"/>
                  </a:cubicBezTo>
                  <a:cubicBezTo>
                    <a:pt x="31885" y="15593"/>
                    <a:pt x="30821" y="15472"/>
                    <a:pt x="29757" y="15381"/>
                  </a:cubicBezTo>
                  <a:cubicBezTo>
                    <a:pt x="28998" y="15320"/>
                    <a:pt x="28238" y="15259"/>
                    <a:pt x="27508" y="15137"/>
                  </a:cubicBezTo>
                  <a:cubicBezTo>
                    <a:pt x="27356" y="13952"/>
                    <a:pt x="26505" y="8693"/>
                    <a:pt x="21459" y="4043"/>
                  </a:cubicBezTo>
                  <a:cubicBezTo>
                    <a:pt x="21611" y="2888"/>
                    <a:pt x="21520" y="1733"/>
                    <a:pt x="21247" y="578"/>
                  </a:cubicBezTo>
                  <a:lnTo>
                    <a:pt x="20669" y="699"/>
                  </a:lnTo>
                  <a:cubicBezTo>
                    <a:pt x="21399" y="3374"/>
                    <a:pt x="20456" y="6535"/>
                    <a:pt x="19970" y="7903"/>
                  </a:cubicBezTo>
                  <a:cubicBezTo>
                    <a:pt x="18937" y="5715"/>
                    <a:pt x="17508" y="3769"/>
                    <a:pt x="15745" y="2128"/>
                  </a:cubicBezTo>
                  <a:lnTo>
                    <a:pt x="15107" y="2371"/>
                  </a:lnTo>
                  <a:cubicBezTo>
                    <a:pt x="20183" y="6931"/>
                    <a:pt x="20882" y="12311"/>
                    <a:pt x="20973" y="13800"/>
                  </a:cubicBezTo>
                  <a:cubicBezTo>
                    <a:pt x="19301" y="13344"/>
                    <a:pt x="17660" y="12827"/>
                    <a:pt x="16049" y="12250"/>
                  </a:cubicBezTo>
                  <a:cubicBezTo>
                    <a:pt x="15715" y="11459"/>
                    <a:pt x="13830" y="7265"/>
                    <a:pt x="11155" y="4165"/>
                  </a:cubicBezTo>
                  <a:cubicBezTo>
                    <a:pt x="10973" y="4256"/>
                    <a:pt x="10760" y="4347"/>
                    <a:pt x="10578" y="4408"/>
                  </a:cubicBezTo>
                  <a:cubicBezTo>
                    <a:pt x="11459" y="5472"/>
                    <a:pt x="12280" y="6566"/>
                    <a:pt x="13009" y="7751"/>
                  </a:cubicBezTo>
                  <a:cubicBezTo>
                    <a:pt x="12006" y="7022"/>
                    <a:pt x="10517" y="5988"/>
                    <a:pt x="8967" y="4985"/>
                  </a:cubicBezTo>
                  <a:cubicBezTo>
                    <a:pt x="8693" y="5076"/>
                    <a:pt x="8450" y="5137"/>
                    <a:pt x="8176" y="5198"/>
                  </a:cubicBezTo>
                  <a:cubicBezTo>
                    <a:pt x="10821" y="6839"/>
                    <a:pt x="13435" y="8815"/>
                    <a:pt x="13800" y="9089"/>
                  </a:cubicBezTo>
                  <a:cubicBezTo>
                    <a:pt x="14468" y="10274"/>
                    <a:pt x="14955" y="11338"/>
                    <a:pt x="15228" y="11946"/>
                  </a:cubicBezTo>
                  <a:lnTo>
                    <a:pt x="14894" y="11824"/>
                  </a:lnTo>
                  <a:cubicBezTo>
                    <a:pt x="12584" y="10943"/>
                    <a:pt x="10335" y="9970"/>
                    <a:pt x="8298" y="8997"/>
                  </a:cubicBezTo>
                  <a:cubicBezTo>
                    <a:pt x="8025" y="7751"/>
                    <a:pt x="7660" y="6535"/>
                    <a:pt x="7204" y="5350"/>
                  </a:cubicBezTo>
                  <a:cubicBezTo>
                    <a:pt x="6991" y="5380"/>
                    <a:pt x="6778" y="5411"/>
                    <a:pt x="6596" y="5441"/>
                  </a:cubicBezTo>
                  <a:cubicBezTo>
                    <a:pt x="6991" y="6475"/>
                    <a:pt x="7325" y="7538"/>
                    <a:pt x="7599" y="8633"/>
                  </a:cubicBezTo>
                  <a:cubicBezTo>
                    <a:pt x="5015" y="7386"/>
                    <a:pt x="2736" y="6110"/>
                    <a:pt x="851" y="4985"/>
                  </a:cubicBezTo>
                  <a:cubicBezTo>
                    <a:pt x="304" y="4833"/>
                    <a:pt x="0" y="4742"/>
                    <a:pt x="0" y="4742"/>
                  </a:cubicBezTo>
                  <a:lnTo>
                    <a:pt x="0" y="4742"/>
                  </a:lnTo>
                  <a:cubicBezTo>
                    <a:pt x="1003" y="5259"/>
                    <a:pt x="1915" y="5927"/>
                    <a:pt x="2705" y="6748"/>
                  </a:cubicBezTo>
                  <a:cubicBezTo>
                    <a:pt x="5806" y="8511"/>
                    <a:pt x="9028" y="10092"/>
                    <a:pt x="12341" y="11459"/>
                  </a:cubicBezTo>
                  <a:cubicBezTo>
                    <a:pt x="11390" y="11574"/>
                    <a:pt x="10434" y="11629"/>
                    <a:pt x="9477" y="11629"/>
                  </a:cubicBezTo>
                  <a:cubicBezTo>
                    <a:pt x="8140" y="11629"/>
                    <a:pt x="6800" y="11520"/>
                    <a:pt x="5471" y="11307"/>
                  </a:cubicBezTo>
                  <a:lnTo>
                    <a:pt x="5471" y="11307"/>
                  </a:lnTo>
                  <a:cubicBezTo>
                    <a:pt x="5562" y="11520"/>
                    <a:pt x="5684" y="11733"/>
                    <a:pt x="5806" y="11976"/>
                  </a:cubicBezTo>
                  <a:cubicBezTo>
                    <a:pt x="6997" y="12163"/>
                    <a:pt x="8202" y="12255"/>
                    <a:pt x="9408" y="12255"/>
                  </a:cubicBezTo>
                  <a:cubicBezTo>
                    <a:pt x="10755" y="12255"/>
                    <a:pt x="12104" y="12140"/>
                    <a:pt x="13435" y="11915"/>
                  </a:cubicBezTo>
                  <a:cubicBezTo>
                    <a:pt x="13860" y="12067"/>
                    <a:pt x="14256" y="12250"/>
                    <a:pt x="14681" y="12402"/>
                  </a:cubicBezTo>
                  <a:cubicBezTo>
                    <a:pt x="15654" y="12766"/>
                    <a:pt x="16657" y="13131"/>
                    <a:pt x="17660" y="13466"/>
                  </a:cubicBezTo>
                  <a:cubicBezTo>
                    <a:pt x="15098" y="14423"/>
                    <a:pt x="12386" y="14909"/>
                    <a:pt x="9657" y="14909"/>
                  </a:cubicBezTo>
                  <a:cubicBezTo>
                    <a:pt x="8920" y="14909"/>
                    <a:pt x="8183" y="14874"/>
                    <a:pt x="7447" y="14803"/>
                  </a:cubicBezTo>
                  <a:lnTo>
                    <a:pt x="7447" y="14803"/>
                  </a:lnTo>
                  <a:cubicBezTo>
                    <a:pt x="7599" y="15016"/>
                    <a:pt x="7751" y="15229"/>
                    <a:pt x="7873" y="15441"/>
                  </a:cubicBezTo>
                  <a:cubicBezTo>
                    <a:pt x="8456" y="15484"/>
                    <a:pt x="9039" y="15505"/>
                    <a:pt x="9621" y="15505"/>
                  </a:cubicBezTo>
                  <a:cubicBezTo>
                    <a:pt x="11101" y="15505"/>
                    <a:pt x="12572" y="15369"/>
                    <a:pt x="14012" y="15107"/>
                  </a:cubicBezTo>
                  <a:lnTo>
                    <a:pt x="14012" y="15107"/>
                  </a:lnTo>
                  <a:cubicBezTo>
                    <a:pt x="12857" y="16384"/>
                    <a:pt x="11550" y="17508"/>
                    <a:pt x="10091" y="18450"/>
                  </a:cubicBezTo>
                  <a:lnTo>
                    <a:pt x="10487" y="18906"/>
                  </a:lnTo>
                  <a:cubicBezTo>
                    <a:pt x="12158" y="17782"/>
                    <a:pt x="13709" y="16444"/>
                    <a:pt x="15046" y="14894"/>
                  </a:cubicBezTo>
                  <a:cubicBezTo>
                    <a:pt x="16231" y="14621"/>
                    <a:pt x="17417" y="14256"/>
                    <a:pt x="18572" y="13739"/>
                  </a:cubicBezTo>
                  <a:cubicBezTo>
                    <a:pt x="20122" y="14225"/>
                    <a:pt x="21703" y="14651"/>
                    <a:pt x="23283" y="15016"/>
                  </a:cubicBezTo>
                  <a:cubicBezTo>
                    <a:pt x="20943" y="15654"/>
                    <a:pt x="15654" y="17295"/>
                    <a:pt x="11155" y="19727"/>
                  </a:cubicBezTo>
                  <a:lnTo>
                    <a:pt x="11581" y="20183"/>
                  </a:lnTo>
                  <a:cubicBezTo>
                    <a:pt x="17143" y="17204"/>
                    <a:pt x="23891" y="15472"/>
                    <a:pt x="24621" y="15289"/>
                  </a:cubicBezTo>
                  <a:cubicBezTo>
                    <a:pt x="25806" y="15532"/>
                    <a:pt x="27022" y="15715"/>
                    <a:pt x="28207" y="15836"/>
                  </a:cubicBezTo>
                  <a:cubicBezTo>
                    <a:pt x="25259" y="16809"/>
                    <a:pt x="18359" y="19210"/>
                    <a:pt x="13374" y="22159"/>
                  </a:cubicBezTo>
                  <a:lnTo>
                    <a:pt x="13800" y="22584"/>
                  </a:lnTo>
                  <a:cubicBezTo>
                    <a:pt x="19970" y="19028"/>
                    <a:pt x="28998" y="16232"/>
                    <a:pt x="29757" y="15988"/>
                  </a:cubicBezTo>
                  <a:cubicBezTo>
                    <a:pt x="32037" y="16171"/>
                    <a:pt x="34317" y="16596"/>
                    <a:pt x="36536" y="17295"/>
                  </a:cubicBezTo>
                  <a:cubicBezTo>
                    <a:pt x="33435" y="18238"/>
                    <a:pt x="23344" y="21368"/>
                    <a:pt x="16444" y="25198"/>
                  </a:cubicBezTo>
                  <a:lnTo>
                    <a:pt x="16930" y="25624"/>
                  </a:lnTo>
                  <a:cubicBezTo>
                    <a:pt x="19970" y="24013"/>
                    <a:pt x="23101" y="22615"/>
                    <a:pt x="26323" y="21399"/>
                  </a:cubicBezTo>
                  <a:lnTo>
                    <a:pt x="26323" y="21399"/>
                  </a:lnTo>
                  <a:cubicBezTo>
                    <a:pt x="23709" y="23162"/>
                    <a:pt x="21429" y="25350"/>
                    <a:pt x="19544" y="27873"/>
                  </a:cubicBezTo>
                  <a:cubicBezTo>
                    <a:pt x="19696" y="27995"/>
                    <a:pt x="19879" y="28116"/>
                    <a:pt x="20031" y="28238"/>
                  </a:cubicBezTo>
                  <a:cubicBezTo>
                    <a:pt x="23800" y="23010"/>
                    <a:pt x="29332" y="20305"/>
                    <a:pt x="29332" y="20305"/>
                  </a:cubicBezTo>
                  <a:cubicBezTo>
                    <a:pt x="33557" y="18785"/>
                    <a:pt x="36961" y="17812"/>
                    <a:pt x="37539" y="17630"/>
                  </a:cubicBezTo>
                  <a:cubicBezTo>
                    <a:pt x="38724" y="18025"/>
                    <a:pt x="39849" y="18511"/>
                    <a:pt x="40973" y="19058"/>
                  </a:cubicBezTo>
                  <a:cubicBezTo>
                    <a:pt x="33527" y="20092"/>
                    <a:pt x="26718" y="23709"/>
                    <a:pt x="21703" y="29271"/>
                  </a:cubicBezTo>
                  <a:cubicBezTo>
                    <a:pt x="21885" y="29393"/>
                    <a:pt x="22098" y="29484"/>
                    <a:pt x="22250" y="29575"/>
                  </a:cubicBezTo>
                  <a:cubicBezTo>
                    <a:pt x="25441" y="26080"/>
                    <a:pt x="29393" y="23344"/>
                    <a:pt x="33830" y="21581"/>
                  </a:cubicBezTo>
                  <a:lnTo>
                    <a:pt x="33830" y="21581"/>
                  </a:lnTo>
                  <a:cubicBezTo>
                    <a:pt x="31885" y="23314"/>
                    <a:pt x="28177" y="26961"/>
                    <a:pt x="25928" y="31156"/>
                  </a:cubicBezTo>
                  <a:lnTo>
                    <a:pt x="26536" y="31338"/>
                  </a:lnTo>
                  <a:cubicBezTo>
                    <a:pt x="29484" y="25867"/>
                    <a:pt x="34986" y="21338"/>
                    <a:pt x="35441" y="20973"/>
                  </a:cubicBezTo>
                  <a:cubicBezTo>
                    <a:pt x="37539" y="20244"/>
                    <a:pt x="39727" y="19757"/>
                    <a:pt x="41977" y="19575"/>
                  </a:cubicBezTo>
                  <a:cubicBezTo>
                    <a:pt x="43101" y="20183"/>
                    <a:pt x="44195" y="20852"/>
                    <a:pt x="45259" y="21612"/>
                  </a:cubicBezTo>
                  <a:cubicBezTo>
                    <a:pt x="42584" y="22007"/>
                    <a:pt x="33709" y="23952"/>
                    <a:pt x="29788" y="32128"/>
                  </a:cubicBezTo>
                  <a:cubicBezTo>
                    <a:pt x="30001" y="32159"/>
                    <a:pt x="30213" y="32189"/>
                    <a:pt x="30426" y="32220"/>
                  </a:cubicBezTo>
                  <a:cubicBezTo>
                    <a:pt x="32068" y="28998"/>
                    <a:pt x="34651" y="26384"/>
                    <a:pt x="37873" y="24742"/>
                  </a:cubicBezTo>
                  <a:lnTo>
                    <a:pt x="37873" y="24742"/>
                  </a:lnTo>
                  <a:cubicBezTo>
                    <a:pt x="36293" y="27144"/>
                    <a:pt x="35168" y="29818"/>
                    <a:pt x="34499" y="32615"/>
                  </a:cubicBezTo>
                  <a:lnTo>
                    <a:pt x="35137" y="32615"/>
                  </a:lnTo>
                  <a:cubicBezTo>
                    <a:pt x="35867" y="29575"/>
                    <a:pt x="37174" y="26718"/>
                    <a:pt x="38998" y="24165"/>
                  </a:cubicBezTo>
                  <a:cubicBezTo>
                    <a:pt x="41004" y="23223"/>
                    <a:pt x="43162" y="22554"/>
                    <a:pt x="45381" y="22220"/>
                  </a:cubicBezTo>
                  <a:cubicBezTo>
                    <a:pt x="45685" y="22007"/>
                    <a:pt x="46019" y="21824"/>
                    <a:pt x="46354" y="21672"/>
                  </a:cubicBezTo>
                  <a:cubicBezTo>
                    <a:pt x="45746" y="21216"/>
                    <a:pt x="45046" y="20730"/>
                    <a:pt x="44256" y="20213"/>
                  </a:cubicBezTo>
                  <a:cubicBezTo>
                    <a:pt x="43983" y="19484"/>
                    <a:pt x="42159" y="14195"/>
                    <a:pt x="45016" y="7751"/>
                  </a:cubicBezTo>
                  <a:cubicBezTo>
                    <a:pt x="44895" y="7569"/>
                    <a:pt x="44743" y="7386"/>
                    <a:pt x="44621" y="7204"/>
                  </a:cubicBezTo>
                  <a:cubicBezTo>
                    <a:pt x="42736" y="11095"/>
                    <a:pt x="42341" y="15563"/>
                    <a:pt x="43466" y="19727"/>
                  </a:cubicBezTo>
                  <a:cubicBezTo>
                    <a:pt x="42311" y="19058"/>
                    <a:pt x="41125" y="18450"/>
                    <a:pt x="39910" y="17934"/>
                  </a:cubicBezTo>
                  <a:cubicBezTo>
                    <a:pt x="39818" y="17265"/>
                    <a:pt x="39332" y="14681"/>
                    <a:pt x="38451" y="11429"/>
                  </a:cubicBezTo>
                  <a:cubicBezTo>
                    <a:pt x="38511" y="10943"/>
                    <a:pt x="39028" y="7751"/>
                    <a:pt x="41703" y="4256"/>
                  </a:cubicBezTo>
                  <a:cubicBezTo>
                    <a:pt x="41551" y="4134"/>
                    <a:pt x="41399" y="4013"/>
                    <a:pt x="41217" y="3891"/>
                  </a:cubicBezTo>
                  <a:cubicBezTo>
                    <a:pt x="39788" y="5745"/>
                    <a:pt x="38694" y="7873"/>
                    <a:pt x="38086" y="10152"/>
                  </a:cubicBezTo>
                  <a:cubicBezTo>
                    <a:pt x="37174" y="6931"/>
                    <a:pt x="35897" y="3830"/>
                    <a:pt x="34347" y="851"/>
                  </a:cubicBezTo>
                  <a:cubicBezTo>
                    <a:pt x="34074" y="791"/>
                    <a:pt x="33800" y="730"/>
                    <a:pt x="33527" y="669"/>
                  </a:cubicBezTo>
                  <a:lnTo>
                    <a:pt x="33527" y="669"/>
                  </a:lnTo>
                  <a:cubicBezTo>
                    <a:pt x="37144" y="6931"/>
                    <a:pt x="38846" y="15411"/>
                    <a:pt x="39241" y="17630"/>
                  </a:cubicBezTo>
                  <a:cubicBezTo>
                    <a:pt x="37417" y="16870"/>
                    <a:pt x="35533" y="16292"/>
                    <a:pt x="33587" y="15928"/>
                  </a:cubicBezTo>
                  <a:cubicBezTo>
                    <a:pt x="33375" y="14469"/>
                    <a:pt x="31916" y="5927"/>
                    <a:pt x="26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8"/>
          <p:cNvGrpSpPr/>
          <p:nvPr/>
        </p:nvGrpSpPr>
        <p:grpSpPr>
          <a:xfrm rot="5400000">
            <a:off x="5050088" y="4578838"/>
            <a:ext cx="667975" cy="838925"/>
            <a:chOff x="6445675" y="2653075"/>
            <a:chExt cx="667975" cy="838925"/>
          </a:xfrm>
        </p:grpSpPr>
        <p:sp>
          <p:nvSpPr>
            <p:cNvPr id="858" name="Google Shape;858;p8"/>
            <p:cNvSpPr/>
            <p:nvPr/>
          </p:nvSpPr>
          <p:spPr>
            <a:xfrm>
              <a:off x="6445675" y="2653075"/>
              <a:ext cx="667975" cy="838175"/>
            </a:xfrm>
            <a:custGeom>
              <a:avLst/>
              <a:gdLst/>
              <a:ahLst/>
              <a:cxnLst/>
              <a:rect l="l" t="t" r="r" b="b"/>
              <a:pathLst>
                <a:path w="26719" h="33527" extrusionOk="0">
                  <a:moveTo>
                    <a:pt x="20426" y="1915"/>
                  </a:moveTo>
                  <a:cubicBezTo>
                    <a:pt x="20426" y="1915"/>
                    <a:pt x="10092" y="0"/>
                    <a:pt x="5077" y="6839"/>
                  </a:cubicBezTo>
                  <a:cubicBezTo>
                    <a:pt x="61" y="13678"/>
                    <a:pt x="760" y="21368"/>
                    <a:pt x="1642" y="25593"/>
                  </a:cubicBezTo>
                  <a:cubicBezTo>
                    <a:pt x="2554" y="29818"/>
                    <a:pt x="1" y="33526"/>
                    <a:pt x="1" y="33526"/>
                  </a:cubicBezTo>
                  <a:cubicBezTo>
                    <a:pt x="1186" y="32250"/>
                    <a:pt x="2736" y="31399"/>
                    <a:pt x="4438" y="31156"/>
                  </a:cubicBezTo>
                  <a:cubicBezTo>
                    <a:pt x="7326" y="30700"/>
                    <a:pt x="11976" y="29545"/>
                    <a:pt x="18998" y="24772"/>
                  </a:cubicBezTo>
                  <a:cubicBezTo>
                    <a:pt x="25989" y="20031"/>
                    <a:pt x="26718" y="10243"/>
                    <a:pt x="26718" y="10243"/>
                  </a:cubicBezTo>
                  <a:cubicBezTo>
                    <a:pt x="18815" y="8177"/>
                    <a:pt x="20426" y="1915"/>
                    <a:pt x="20426" y="19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8"/>
            <p:cNvSpPr/>
            <p:nvPr/>
          </p:nvSpPr>
          <p:spPr>
            <a:xfrm>
              <a:off x="6446425" y="2723725"/>
              <a:ext cx="646700" cy="768275"/>
            </a:xfrm>
            <a:custGeom>
              <a:avLst/>
              <a:gdLst/>
              <a:ahLst/>
              <a:cxnLst/>
              <a:rect l="l" t="t" r="r" b="b"/>
              <a:pathLst>
                <a:path w="25868" h="30731" extrusionOk="0">
                  <a:moveTo>
                    <a:pt x="10907" y="13893"/>
                  </a:moveTo>
                  <a:cubicBezTo>
                    <a:pt x="11324" y="13893"/>
                    <a:pt x="11741" y="13912"/>
                    <a:pt x="12159" y="13952"/>
                  </a:cubicBezTo>
                  <a:cubicBezTo>
                    <a:pt x="11642" y="15138"/>
                    <a:pt x="11065" y="16293"/>
                    <a:pt x="10427" y="17418"/>
                  </a:cubicBezTo>
                  <a:cubicBezTo>
                    <a:pt x="9680" y="17279"/>
                    <a:pt x="8933" y="17209"/>
                    <a:pt x="8186" y="17209"/>
                  </a:cubicBezTo>
                  <a:cubicBezTo>
                    <a:pt x="7626" y="17209"/>
                    <a:pt x="7066" y="17248"/>
                    <a:pt x="6506" y="17326"/>
                  </a:cubicBezTo>
                  <a:cubicBezTo>
                    <a:pt x="5715" y="16749"/>
                    <a:pt x="4895" y="16263"/>
                    <a:pt x="4013" y="15867"/>
                  </a:cubicBezTo>
                  <a:cubicBezTo>
                    <a:pt x="6089" y="14570"/>
                    <a:pt x="8476" y="13893"/>
                    <a:pt x="10907" y="13893"/>
                  </a:cubicBezTo>
                  <a:close/>
                  <a:moveTo>
                    <a:pt x="10427" y="1"/>
                  </a:moveTo>
                  <a:cubicBezTo>
                    <a:pt x="10275" y="62"/>
                    <a:pt x="10123" y="122"/>
                    <a:pt x="9971" y="183"/>
                  </a:cubicBezTo>
                  <a:cubicBezTo>
                    <a:pt x="12342" y="2220"/>
                    <a:pt x="15351" y="3314"/>
                    <a:pt x="18451" y="3314"/>
                  </a:cubicBezTo>
                  <a:cubicBezTo>
                    <a:pt x="17782" y="3983"/>
                    <a:pt x="17144" y="4682"/>
                    <a:pt x="16536" y="5442"/>
                  </a:cubicBezTo>
                  <a:cubicBezTo>
                    <a:pt x="16087" y="5414"/>
                    <a:pt x="14471" y="5256"/>
                    <a:pt x="12311" y="5256"/>
                  </a:cubicBezTo>
                  <a:cubicBezTo>
                    <a:pt x="12132" y="5256"/>
                    <a:pt x="11950" y="5257"/>
                    <a:pt x="11764" y="5259"/>
                  </a:cubicBezTo>
                  <a:cubicBezTo>
                    <a:pt x="10031" y="4439"/>
                    <a:pt x="8512" y="3192"/>
                    <a:pt x="7387" y="1673"/>
                  </a:cubicBezTo>
                  <a:cubicBezTo>
                    <a:pt x="7265" y="1733"/>
                    <a:pt x="7144" y="1825"/>
                    <a:pt x="7022" y="1916"/>
                  </a:cubicBezTo>
                  <a:cubicBezTo>
                    <a:pt x="8056" y="3284"/>
                    <a:pt x="9363" y="4408"/>
                    <a:pt x="10822" y="5290"/>
                  </a:cubicBezTo>
                  <a:cubicBezTo>
                    <a:pt x="8421" y="5320"/>
                    <a:pt x="6019" y="5594"/>
                    <a:pt x="3679" y="6141"/>
                  </a:cubicBezTo>
                  <a:cubicBezTo>
                    <a:pt x="3557" y="6323"/>
                    <a:pt x="3466" y="6506"/>
                    <a:pt x="3375" y="6658"/>
                  </a:cubicBezTo>
                  <a:cubicBezTo>
                    <a:pt x="6268" y="5891"/>
                    <a:pt x="9542" y="5693"/>
                    <a:pt x="12112" y="5693"/>
                  </a:cubicBezTo>
                  <a:cubicBezTo>
                    <a:pt x="14023" y="5693"/>
                    <a:pt x="15545" y="5802"/>
                    <a:pt x="16232" y="5867"/>
                  </a:cubicBezTo>
                  <a:cubicBezTo>
                    <a:pt x="15381" y="6992"/>
                    <a:pt x="14621" y="8177"/>
                    <a:pt x="13983" y="9454"/>
                  </a:cubicBezTo>
                  <a:cubicBezTo>
                    <a:pt x="13618" y="9411"/>
                    <a:pt x="12608" y="9311"/>
                    <a:pt x="11230" y="9311"/>
                  </a:cubicBezTo>
                  <a:cubicBezTo>
                    <a:pt x="8706" y="9311"/>
                    <a:pt x="4945" y="9646"/>
                    <a:pt x="1642" y="11278"/>
                  </a:cubicBezTo>
                  <a:cubicBezTo>
                    <a:pt x="1612" y="11460"/>
                    <a:pt x="1551" y="11642"/>
                    <a:pt x="1521" y="11825"/>
                  </a:cubicBezTo>
                  <a:cubicBezTo>
                    <a:pt x="4816" y="10104"/>
                    <a:pt x="8677" y="9755"/>
                    <a:pt x="11243" y="9755"/>
                  </a:cubicBezTo>
                  <a:cubicBezTo>
                    <a:pt x="12440" y="9755"/>
                    <a:pt x="13356" y="9831"/>
                    <a:pt x="13801" y="9879"/>
                  </a:cubicBezTo>
                  <a:cubicBezTo>
                    <a:pt x="13466" y="10579"/>
                    <a:pt x="13162" y="11278"/>
                    <a:pt x="12919" y="12007"/>
                  </a:cubicBezTo>
                  <a:cubicBezTo>
                    <a:pt x="12737" y="12524"/>
                    <a:pt x="12524" y="13041"/>
                    <a:pt x="12342" y="13527"/>
                  </a:cubicBezTo>
                  <a:cubicBezTo>
                    <a:pt x="12100" y="13492"/>
                    <a:pt x="11618" y="13438"/>
                    <a:pt x="10957" y="13438"/>
                  </a:cubicBezTo>
                  <a:cubicBezTo>
                    <a:pt x="9289" y="13438"/>
                    <a:pt x="6479" y="13783"/>
                    <a:pt x="3496" y="15655"/>
                  </a:cubicBezTo>
                  <a:cubicBezTo>
                    <a:pt x="2706" y="15351"/>
                    <a:pt x="1885" y="15199"/>
                    <a:pt x="1034" y="15168"/>
                  </a:cubicBezTo>
                  <a:lnTo>
                    <a:pt x="1034" y="15594"/>
                  </a:lnTo>
                  <a:cubicBezTo>
                    <a:pt x="3010" y="15594"/>
                    <a:pt x="5047" y="16840"/>
                    <a:pt x="5898" y="17418"/>
                  </a:cubicBezTo>
                  <a:cubicBezTo>
                    <a:pt x="4196" y="17722"/>
                    <a:pt x="2554" y="18390"/>
                    <a:pt x="1095" y="19302"/>
                  </a:cubicBezTo>
                  <a:lnTo>
                    <a:pt x="1156" y="19788"/>
                  </a:lnTo>
                  <a:cubicBezTo>
                    <a:pt x="3231" y="18405"/>
                    <a:pt x="5661" y="17677"/>
                    <a:pt x="8139" y="17677"/>
                  </a:cubicBezTo>
                  <a:cubicBezTo>
                    <a:pt x="8819" y="17677"/>
                    <a:pt x="9503" y="17732"/>
                    <a:pt x="10183" y="17843"/>
                  </a:cubicBezTo>
                  <a:cubicBezTo>
                    <a:pt x="9545" y="18937"/>
                    <a:pt x="8876" y="19971"/>
                    <a:pt x="8177" y="20974"/>
                  </a:cubicBezTo>
                  <a:cubicBezTo>
                    <a:pt x="7569" y="21065"/>
                    <a:pt x="4317" y="21582"/>
                    <a:pt x="1642" y="22889"/>
                  </a:cubicBezTo>
                  <a:cubicBezTo>
                    <a:pt x="1673" y="23041"/>
                    <a:pt x="1703" y="23193"/>
                    <a:pt x="1733" y="23314"/>
                  </a:cubicBezTo>
                  <a:cubicBezTo>
                    <a:pt x="2615" y="22889"/>
                    <a:pt x="3527" y="22554"/>
                    <a:pt x="4499" y="22281"/>
                  </a:cubicBezTo>
                  <a:lnTo>
                    <a:pt x="4499" y="22281"/>
                  </a:lnTo>
                  <a:cubicBezTo>
                    <a:pt x="3800" y="22828"/>
                    <a:pt x="2797" y="23649"/>
                    <a:pt x="1825" y="24561"/>
                  </a:cubicBezTo>
                  <a:lnTo>
                    <a:pt x="1825" y="25138"/>
                  </a:lnTo>
                  <a:cubicBezTo>
                    <a:pt x="3466" y="23618"/>
                    <a:pt x="5320" y="22159"/>
                    <a:pt x="5594" y="21977"/>
                  </a:cubicBezTo>
                  <a:cubicBezTo>
                    <a:pt x="6536" y="21734"/>
                    <a:pt x="7357" y="21582"/>
                    <a:pt x="7873" y="21491"/>
                  </a:cubicBezTo>
                  <a:lnTo>
                    <a:pt x="7873" y="21491"/>
                  </a:lnTo>
                  <a:lnTo>
                    <a:pt x="7721" y="21703"/>
                  </a:lnTo>
                  <a:cubicBezTo>
                    <a:pt x="6658" y="23162"/>
                    <a:pt x="5594" y="24530"/>
                    <a:pt x="4499" y="25776"/>
                  </a:cubicBezTo>
                  <a:cubicBezTo>
                    <a:pt x="4176" y="25755"/>
                    <a:pt x="3857" y="25745"/>
                    <a:pt x="3539" y="25745"/>
                  </a:cubicBezTo>
                  <a:cubicBezTo>
                    <a:pt x="2959" y="25745"/>
                    <a:pt x="2383" y="25778"/>
                    <a:pt x="1794" y="25837"/>
                  </a:cubicBezTo>
                  <a:cubicBezTo>
                    <a:pt x="1764" y="25989"/>
                    <a:pt x="1733" y="26141"/>
                    <a:pt x="1733" y="26293"/>
                  </a:cubicBezTo>
                  <a:cubicBezTo>
                    <a:pt x="2326" y="26225"/>
                    <a:pt x="2936" y="26190"/>
                    <a:pt x="3537" y="26190"/>
                  </a:cubicBezTo>
                  <a:cubicBezTo>
                    <a:pt x="3738" y="26190"/>
                    <a:pt x="3937" y="26194"/>
                    <a:pt x="4135" y="26202"/>
                  </a:cubicBezTo>
                  <a:cubicBezTo>
                    <a:pt x="2797" y="27752"/>
                    <a:pt x="1490" y="29089"/>
                    <a:pt x="335" y="30184"/>
                  </a:cubicBezTo>
                  <a:cubicBezTo>
                    <a:pt x="153" y="30548"/>
                    <a:pt x="1" y="30731"/>
                    <a:pt x="1" y="30731"/>
                  </a:cubicBezTo>
                  <a:cubicBezTo>
                    <a:pt x="548" y="30123"/>
                    <a:pt x="1186" y="29606"/>
                    <a:pt x="1916" y="29211"/>
                  </a:cubicBezTo>
                  <a:cubicBezTo>
                    <a:pt x="3709" y="27387"/>
                    <a:pt x="5411" y="25442"/>
                    <a:pt x="6962" y="23405"/>
                  </a:cubicBezTo>
                  <a:lnTo>
                    <a:pt x="6962" y="23405"/>
                  </a:lnTo>
                  <a:cubicBezTo>
                    <a:pt x="6749" y="25047"/>
                    <a:pt x="6262" y="26627"/>
                    <a:pt x="5563" y="28147"/>
                  </a:cubicBezTo>
                  <a:lnTo>
                    <a:pt x="6110" y="28026"/>
                  </a:lnTo>
                  <a:cubicBezTo>
                    <a:pt x="6840" y="26354"/>
                    <a:pt x="7326" y="24561"/>
                    <a:pt x="7478" y="22706"/>
                  </a:cubicBezTo>
                  <a:cubicBezTo>
                    <a:pt x="7691" y="22463"/>
                    <a:pt x="7873" y="22190"/>
                    <a:pt x="8056" y="21946"/>
                  </a:cubicBezTo>
                  <a:cubicBezTo>
                    <a:pt x="8481" y="21339"/>
                    <a:pt x="8937" y="20731"/>
                    <a:pt x="9332" y="20092"/>
                  </a:cubicBezTo>
                  <a:lnTo>
                    <a:pt x="9332" y="20092"/>
                  </a:lnTo>
                  <a:cubicBezTo>
                    <a:pt x="9606" y="22585"/>
                    <a:pt x="9272" y="25077"/>
                    <a:pt x="8390" y="27418"/>
                  </a:cubicBezTo>
                  <a:cubicBezTo>
                    <a:pt x="8542" y="27357"/>
                    <a:pt x="8724" y="27296"/>
                    <a:pt x="8907" y="27235"/>
                  </a:cubicBezTo>
                  <a:cubicBezTo>
                    <a:pt x="9393" y="25837"/>
                    <a:pt x="9697" y="24409"/>
                    <a:pt x="9819" y="22919"/>
                  </a:cubicBezTo>
                  <a:cubicBezTo>
                    <a:pt x="10487" y="23983"/>
                    <a:pt x="11004" y="25108"/>
                    <a:pt x="11399" y="26263"/>
                  </a:cubicBezTo>
                  <a:lnTo>
                    <a:pt x="11794" y="26080"/>
                  </a:lnTo>
                  <a:cubicBezTo>
                    <a:pt x="11308" y="24712"/>
                    <a:pt x="10670" y="23405"/>
                    <a:pt x="9849" y="22190"/>
                  </a:cubicBezTo>
                  <a:cubicBezTo>
                    <a:pt x="9880" y="21308"/>
                    <a:pt x="9819" y="20396"/>
                    <a:pt x="9697" y="19515"/>
                  </a:cubicBezTo>
                  <a:cubicBezTo>
                    <a:pt x="10305" y="18542"/>
                    <a:pt x="10913" y="17509"/>
                    <a:pt x="11460" y="16475"/>
                  </a:cubicBezTo>
                  <a:cubicBezTo>
                    <a:pt x="11460" y="19606"/>
                    <a:pt x="11825" y="22706"/>
                    <a:pt x="12463" y="25776"/>
                  </a:cubicBezTo>
                  <a:lnTo>
                    <a:pt x="12889" y="25594"/>
                  </a:lnTo>
                  <a:cubicBezTo>
                    <a:pt x="11825" y="21156"/>
                    <a:pt x="11886" y="16141"/>
                    <a:pt x="11886" y="15594"/>
                  </a:cubicBezTo>
                  <a:cubicBezTo>
                    <a:pt x="12281" y="14804"/>
                    <a:pt x="12646" y="14013"/>
                    <a:pt x="12949" y="13193"/>
                  </a:cubicBezTo>
                  <a:cubicBezTo>
                    <a:pt x="13071" y="15442"/>
                    <a:pt x="13466" y="20670"/>
                    <a:pt x="14560" y="24712"/>
                  </a:cubicBezTo>
                  <a:lnTo>
                    <a:pt x="14956" y="24469"/>
                  </a:lnTo>
                  <a:cubicBezTo>
                    <a:pt x="13618" y="19545"/>
                    <a:pt x="13345" y="12737"/>
                    <a:pt x="13345" y="12159"/>
                  </a:cubicBezTo>
                  <a:cubicBezTo>
                    <a:pt x="13892" y="10579"/>
                    <a:pt x="14621" y="9089"/>
                    <a:pt x="15503" y="7691"/>
                  </a:cubicBezTo>
                  <a:cubicBezTo>
                    <a:pt x="15564" y="10001"/>
                    <a:pt x="15898" y="17600"/>
                    <a:pt x="17266" y="23102"/>
                  </a:cubicBezTo>
                  <a:lnTo>
                    <a:pt x="17630" y="22858"/>
                  </a:lnTo>
                  <a:cubicBezTo>
                    <a:pt x="17083" y="20457"/>
                    <a:pt x="16688" y="17995"/>
                    <a:pt x="16445" y="15533"/>
                  </a:cubicBezTo>
                  <a:lnTo>
                    <a:pt x="16445" y="15533"/>
                  </a:lnTo>
                  <a:cubicBezTo>
                    <a:pt x="17174" y="17691"/>
                    <a:pt x="18269" y="19697"/>
                    <a:pt x="19697" y="21460"/>
                  </a:cubicBezTo>
                  <a:lnTo>
                    <a:pt x="20032" y="21187"/>
                  </a:lnTo>
                  <a:cubicBezTo>
                    <a:pt x="18178" y="18846"/>
                    <a:pt x="16901" y="16141"/>
                    <a:pt x="16232" y="13253"/>
                  </a:cubicBezTo>
                  <a:cubicBezTo>
                    <a:pt x="15959" y="10031"/>
                    <a:pt x="15898" y="7478"/>
                    <a:pt x="15898" y="7053"/>
                  </a:cubicBezTo>
                  <a:cubicBezTo>
                    <a:pt x="16415" y="6323"/>
                    <a:pt x="16962" y="5624"/>
                    <a:pt x="17539" y="4955"/>
                  </a:cubicBezTo>
                  <a:lnTo>
                    <a:pt x="17539" y="4955"/>
                  </a:lnTo>
                  <a:cubicBezTo>
                    <a:pt x="16871" y="10305"/>
                    <a:pt x="18117" y="15715"/>
                    <a:pt x="21065" y="20214"/>
                  </a:cubicBezTo>
                  <a:cubicBezTo>
                    <a:pt x="21156" y="20123"/>
                    <a:pt x="21278" y="20001"/>
                    <a:pt x="21369" y="19910"/>
                  </a:cubicBezTo>
                  <a:cubicBezTo>
                    <a:pt x="19515" y="17022"/>
                    <a:pt x="18360" y="13770"/>
                    <a:pt x="17934" y="10366"/>
                  </a:cubicBezTo>
                  <a:lnTo>
                    <a:pt x="17934" y="10366"/>
                  </a:lnTo>
                  <a:cubicBezTo>
                    <a:pt x="18785" y="12038"/>
                    <a:pt x="20640" y="15290"/>
                    <a:pt x="23132" y="17630"/>
                  </a:cubicBezTo>
                  <a:cubicBezTo>
                    <a:pt x="23223" y="17509"/>
                    <a:pt x="23314" y="17387"/>
                    <a:pt x="23375" y="17266"/>
                  </a:cubicBezTo>
                  <a:cubicBezTo>
                    <a:pt x="20123" y="14196"/>
                    <a:pt x="18026" y="9515"/>
                    <a:pt x="17843" y="9120"/>
                  </a:cubicBezTo>
                  <a:cubicBezTo>
                    <a:pt x="17722" y="7539"/>
                    <a:pt x="17782" y="5928"/>
                    <a:pt x="18086" y="4347"/>
                  </a:cubicBezTo>
                  <a:cubicBezTo>
                    <a:pt x="18694" y="3679"/>
                    <a:pt x="19393" y="3040"/>
                    <a:pt x="20092" y="2433"/>
                  </a:cubicBezTo>
                  <a:lnTo>
                    <a:pt x="20092" y="2433"/>
                  </a:lnTo>
                  <a:cubicBezTo>
                    <a:pt x="19880" y="4347"/>
                    <a:pt x="19576" y="10882"/>
                    <a:pt x="24530" y="15138"/>
                  </a:cubicBezTo>
                  <a:lnTo>
                    <a:pt x="24713" y="14712"/>
                  </a:lnTo>
                  <a:cubicBezTo>
                    <a:pt x="22818" y="12999"/>
                    <a:pt x="21489" y="10720"/>
                    <a:pt x="20931" y="8199"/>
                  </a:cubicBezTo>
                  <a:lnTo>
                    <a:pt x="20931" y="8199"/>
                  </a:lnTo>
                  <a:cubicBezTo>
                    <a:pt x="22319" y="9696"/>
                    <a:pt x="23943" y="10955"/>
                    <a:pt x="25746" y="11946"/>
                  </a:cubicBezTo>
                  <a:lnTo>
                    <a:pt x="25868" y="11521"/>
                  </a:lnTo>
                  <a:cubicBezTo>
                    <a:pt x="23892" y="10427"/>
                    <a:pt x="22129" y="8968"/>
                    <a:pt x="20700" y="7235"/>
                  </a:cubicBezTo>
                  <a:cubicBezTo>
                    <a:pt x="20427" y="5654"/>
                    <a:pt x="20366" y="4043"/>
                    <a:pt x="20548" y="2463"/>
                  </a:cubicBezTo>
                  <a:cubicBezTo>
                    <a:pt x="20457" y="2189"/>
                    <a:pt x="20396" y="1946"/>
                    <a:pt x="20366" y="1673"/>
                  </a:cubicBezTo>
                  <a:cubicBezTo>
                    <a:pt x="19910" y="2007"/>
                    <a:pt x="19454" y="2402"/>
                    <a:pt x="18968" y="2858"/>
                  </a:cubicBezTo>
                  <a:cubicBezTo>
                    <a:pt x="18853" y="2870"/>
                    <a:pt x="18604" y="2891"/>
                    <a:pt x="18246" y="2891"/>
                  </a:cubicBezTo>
                  <a:cubicBezTo>
                    <a:pt x="16807" y="2891"/>
                    <a:pt x="13617" y="2558"/>
                    <a:pt x="1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60" name="Google Shape;860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35701" y="257174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16549" y="2777193"/>
            <a:ext cx="3852000" cy="3445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16550" y="-939318"/>
            <a:ext cx="4154451" cy="3716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897075" y="-2075550"/>
            <a:ext cx="5287650" cy="3716525"/>
          </a:xfrm>
          <a:prstGeom prst="rect">
            <a:avLst/>
          </a:prstGeom>
          <a:noFill/>
          <a:ln>
            <a:noFill/>
          </a:ln>
        </p:spPr>
      </p:pic>
      <p:sp>
        <p:nvSpPr>
          <p:cNvPr id="864" name="Google Shape;864;p8"/>
          <p:cNvSpPr txBox="1">
            <a:spLocks noGrp="1"/>
          </p:cNvSpPr>
          <p:nvPr>
            <p:ph type="title"/>
          </p:nvPr>
        </p:nvSpPr>
        <p:spPr>
          <a:xfrm>
            <a:off x="720000" y="1879610"/>
            <a:ext cx="7704000" cy="13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9"/>
          <p:cNvSpPr txBox="1">
            <a:spLocks noGrp="1"/>
          </p:cNvSpPr>
          <p:nvPr>
            <p:ph type="title"/>
          </p:nvPr>
        </p:nvSpPr>
        <p:spPr>
          <a:xfrm>
            <a:off x="3319350" y="1911875"/>
            <a:ext cx="4073400" cy="6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67" name="Google Shape;867;p9"/>
          <p:cNvSpPr txBox="1">
            <a:spLocks noGrp="1"/>
          </p:cNvSpPr>
          <p:nvPr>
            <p:ph type="subTitle" idx="1"/>
          </p:nvPr>
        </p:nvSpPr>
        <p:spPr>
          <a:xfrm>
            <a:off x="3319350" y="2543175"/>
            <a:ext cx="4073400" cy="13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8" name="Google Shape;868;p9"/>
          <p:cNvGrpSpPr/>
          <p:nvPr/>
        </p:nvGrpSpPr>
        <p:grpSpPr>
          <a:xfrm rot="-8878526">
            <a:off x="8060688" y="-50514"/>
            <a:ext cx="1690909" cy="1828347"/>
            <a:chOff x="1415350" y="3883125"/>
            <a:chExt cx="464350" cy="502100"/>
          </a:xfrm>
        </p:grpSpPr>
        <p:sp>
          <p:nvSpPr>
            <p:cNvPr id="869" name="Google Shape;869;p9"/>
            <p:cNvSpPr/>
            <p:nvPr/>
          </p:nvSpPr>
          <p:spPr>
            <a:xfrm>
              <a:off x="1561800" y="3883125"/>
              <a:ext cx="75925" cy="145800"/>
            </a:xfrm>
            <a:custGeom>
              <a:avLst/>
              <a:gdLst/>
              <a:ahLst/>
              <a:cxnLst/>
              <a:rect l="l" t="t" r="r" b="b"/>
              <a:pathLst>
                <a:path w="3037" h="5832" extrusionOk="0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9"/>
            <p:cNvSpPr/>
            <p:nvPr/>
          </p:nvSpPr>
          <p:spPr>
            <a:xfrm>
              <a:off x="1634125" y="3914000"/>
              <a:ext cx="82800" cy="131600"/>
            </a:xfrm>
            <a:custGeom>
              <a:avLst/>
              <a:gdLst/>
              <a:ahLst/>
              <a:cxnLst/>
              <a:rect l="l" t="t" r="r" b="b"/>
              <a:pathLst>
                <a:path w="3312" h="5264" extrusionOk="0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9"/>
            <p:cNvSpPr/>
            <p:nvPr/>
          </p:nvSpPr>
          <p:spPr>
            <a:xfrm>
              <a:off x="1647225" y="3975475"/>
              <a:ext cx="132175" cy="126975"/>
            </a:xfrm>
            <a:custGeom>
              <a:avLst/>
              <a:gdLst/>
              <a:ahLst/>
              <a:cxnLst/>
              <a:rect l="l" t="t" r="r" b="b"/>
              <a:pathLst>
                <a:path w="5287" h="5079" extrusionOk="0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9"/>
            <p:cNvSpPr/>
            <p:nvPr/>
          </p:nvSpPr>
          <p:spPr>
            <a:xfrm>
              <a:off x="1660600" y="4038775"/>
              <a:ext cx="201550" cy="108025"/>
            </a:xfrm>
            <a:custGeom>
              <a:avLst/>
              <a:gdLst/>
              <a:ahLst/>
              <a:cxnLst/>
              <a:rect l="l" t="t" r="r" b="b"/>
              <a:pathLst>
                <a:path w="8062" h="4321" extrusionOk="0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9"/>
            <p:cNvSpPr/>
            <p:nvPr/>
          </p:nvSpPr>
          <p:spPr>
            <a:xfrm>
              <a:off x="1676675" y="4148775"/>
              <a:ext cx="203025" cy="65600"/>
            </a:xfrm>
            <a:custGeom>
              <a:avLst/>
              <a:gdLst/>
              <a:ahLst/>
              <a:cxnLst/>
              <a:rect l="l" t="t" r="r" b="b"/>
              <a:pathLst>
                <a:path w="8121" h="2624" extrusionOk="0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9"/>
            <p:cNvSpPr/>
            <p:nvPr/>
          </p:nvSpPr>
          <p:spPr>
            <a:xfrm>
              <a:off x="1683525" y="4228025"/>
              <a:ext cx="130550" cy="74725"/>
            </a:xfrm>
            <a:custGeom>
              <a:avLst/>
              <a:gdLst/>
              <a:ahLst/>
              <a:cxnLst/>
              <a:rect l="l" t="t" r="r" b="b"/>
              <a:pathLst>
                <a:path w="5222" h="298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9"/>
            <p:cNvSpPr/>
            <p:nvPr/>
          </p:nvSpPr>
          <p:spPr>
            <a:xfrm>
              <a:off x="1482000" y="3956225"/>
              <a:ext cx="131900" cy="94125"/>
            </a:xfrm>
            <a:custGeom>
              <a:avLst/>
              <a:gdLst/>
              <a:ahLst/>
              <a:cxnLst/>
              <a:rect l="l" t="t" r="r" b="b"/>
              <a:pathLst>
                <a:path w="5276" h="3765" extrusionOk="0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>
              <a:off x="1448075" y="4030475"/>
              <a:ext cx="178325" cy="73500"/>
            </a:xfrm>
            <a:custGeom>
              <a:avLst/>
              <a:gdLst/>
              <a:ahLst/>
              <a:cxnLst/>
              <a:rect l="l" t="t" r="r" b="b"/>
              <a:pathLst>
                <a:path w="7133" h="2940" extrusionOk="0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9"/>
            <p:cNvSpPr/>
            <p:nvPr/>
          </p:nvSpPr>
          <p:spPr>
            <a:xfrm>
              <a:off x="1415350" y="4113200"/>
              <a:ext cx="225950" cy="72950"/>
            </a:xfrm>
            <a:custGeom>
              <a:avLst/>
              <a:gdLst/>
              <a:ahLst/>
              <a:cxnLst/>
              <a:rect l="l" t="t" r="r" b="b"/>
              <a:pathLst>
                <a:path w="9038" h="2918" extrusionOk="0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9"/>
            <p:cNvSpPr/>
            <p:nvPr/>
          </p:nvSpPr>
          <p:spPr>
            <a:xfrm>
              <a:off x="1469175" y="4181900"/>
              <a:ext cx="173000" cy="96650"/>
            </a:xfrm>
            <a:custGeom>
              <a:avLst/>
              <a:gdLst/>
              <a:ahLst/>
              <a:cxnLst/>
              <a:rect l="l" t="t" r="r" b="b"/>
              <a:pathLst>
                <a:path w="6920" h="3866" extrusionOk="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1573700" y="4225650"/>
              <a:ext cx="88125" cy="115500"/>
            </a:xfrm>
            <a:custGeom>
              <a:avLst/>
              <a:gdLst/>
              <a:ahLst/>
              <a:cxnLst/>
              <a:rect l="l" t="t" r="r" b="b"/>
              <a:pathLst>
                <a:path w="3525" h="4620" extrusionOk="0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9"/>
            <p:cNvSpPr/>
            <p:nvPr/>
          </p:nvSpPr>
          <p:spPr>
            <a:xfrm>
              <a:off x="1484100" y="3937375"/>
              <a:ext cx="322100" cy="447850"/>
            </a:xfrm>
            <a:custGeom>
              <a:avLst/>
              <a:gdLst/>
              <a:ahLst/>
              <a:cxnLst/>
              <a:rect l="l" t="t" r="r" b="b"/>
              <a:pathLst>
                <a:path w="12884" h="17914" extrusionOk="0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9"/>
          <p:cNvGrpSpPr/>
          <p:nvPr/>
        </p:nvGrpSpPr>
        <p:grpSpPr>
          <a:xfrm rot="-7585282" flipH="1">
            <a:off x="8022200" y="-480713"/>
            <a:ext cx="803604" cy="1838224"/>
            <a:chOff x="5067575" y="3176425"/>
            <a:chExt cx="473000" cy="1081975"/>
          </a:xfrm>
        </p:grpSpPr>
        <p:sp>
          <p:nvSpPr>
            <p:cNvPr id="882" name="Google Shape;882;p9"/>
            <p:cNvSpPr/>
            <p:nvPr/>
          </p:nvSpPr>
          <p:spPr>
            <a:xfrm>
              <a:off x="5067875" y="3176425"/>
              <a:ext cx="472700" cy="964425"/>
            </a:xfrm>
            <a:custGeom>
              <a:avLst/>
              <a:gdLst/>
              <a:ahLst/>
              <a:cxnLst/>
              <a:rect l="l" t="t" r="r" b="b"/>
              <a:pathLst>
                <a:path w="18908" h="38577" extrusionOk="0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>
              <a:off x="5067575" y="3176425"/>
              <a:ext cx="403350" cy="964425"/>
            </a:xfrm>
            <a:custGeom>
              <a:avLst/>
              <a:gdLst/>
              <a:ahLst/>
              <a:cxnLst/>
              <a:rect l="l" t="t" r="r" b="b"/>
              <a:pathLst>
                <a:path w="16134" h="38577" extrusionOk="0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>
              <a:off x="5249150" y="3221450"/>
              <a:ext cx="178150" cy="1036950"/>
            </a:xfrm>
            <a:custGeom>
              <a:avLst/>
              <a:gdLst/>
              <a:ahLst/>
              <a:cxnLst/>
              <a:rect l="l" t="t" r="r" b="b"/>
              <a:pathLst>
                <a:path w="7126" h="41478" extrusionOk="0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>
              <a:off x="5111350" y="3176425"/>
              <a:ext cx="404525" cy="893625"/>
            </a:xfrm>
            <a:custGeom>
              <a:avLst/>
              <a:gdLst/>
              <a:ahLst/>
              <a:cxnLst/>
              <a:rect l="l" t="t" r="r" b="b"/>
              <a:pathLst>
                <a:path w="16181" h="35745" extrusionOk="0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86" name="Google Shape;886;p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1802387">
            <a:off x="7927279" y="-630483"/>
            <a:ext cx="3071170" cy="2747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" name="Google Shape;888;p10"/>
          <p:cNvGrpSpPr/>
          <p:nvPr/>
        </p:nvGrpSpPr>
        <p:grpSpPr>
          <a:xfrm rot="-9838901" flipH="1">
            <a:off x="7225320" y="4037277"/>
            <a:ext cx="1715295" cy="1063395"/>
            <a:chOff x="4878775" y="470675"/>
            <a:chExt cx="2483350" cy="1539550"/>
          </a:xfrm>
        </p:grpSpPr>
        <p:sp>
          <p:nvSpPr>
            <p:cNvPr id="889" name="Google Shape;889;p10"/>
            <p:cNvSpPr/>
            <p:nvPr/>
          </p:nvSpPr>
          <p:spPr>
            <a:xfrm>
              <a:off x="5521650" y="763975"/>
              <a:ext cx="1840475" cy="652775"/>
            </a:xfrm>
            <a:custGeom>
              <a:avLst/>
              <a:gdLst/>
              <a:ahLst/>
              <a:cxnLst/>
              <a:rect l="l" t="t" r="r" b="b"/>
              <a:pathLst>
                <a:path w="73619" h="26111" extrusionOk="0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0"/>
            <p:cNvSpPr/>
            <p:nvPr/>
          </p:nvSpPr>
          <p:spPr>
            <a:xfrm>
              <a:off x="5234400" y="782225"/>
              <a:ext cx="784250" cy="379200"/>
            </a:xfrm>
            <a:custGeom>
              <a:avLst/>
              <a:gdLst/>
              <a:ahLst/>
              <a:cxnLst/>
              <a:rect l="l" t="t" r="r" b="b"/>
              <a:pathLst>
                <a:path w="31370" h="15168" extrusionOk="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0"/>
            <p:cNvSpPr/>
            <p:nvPr/>
          </p:nvSpPr>
          <p:spPr>
            <a:xfrm>
              <a:off x="5429700" y="616550"/>
              <a:ext cx="794100" cy="466600"/>
            </a:xfrm>
            <a:custGeom>
              <a:avLst/>
              <a:gdLst/>
              <a:ahLst/>
              <a:cxnLst/>
              <a:rect l="l" t="t" r="r" b="b"/>
              <a:pathLst>
                <a:path w="31764" h="18664" extrusionOk="0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0"/>
            <p:cNvSpPr/>
            <p:nvPr/>
          </p:nvSpPr>
          <p:spPr>
            <a:xfrm>
              <a:off x="4878775" y="1104400"/>
              <a:ext cx="787275" cy="218125"/>
            </a:xfrm>
            <a:custGeom>
              <a:avLst/>
              <a:gdLst/>
              <a:ahLst/>
              <a:cxnLst/>
              <a:rect l="l" t="t" r="r" b="b"/>
              <a:pathLst>
                <a:path w="31491" h="8725" extrusionOk="0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0"/>
            <p:cNvSpPr/>
            <p:nvPr/>
          </p:nvSpPr>
          <p:spPr>
            <a:xfrm>
              <a:off x="5423625" y="1302750"/>
              <a:ext cx="354900" cy="619325"/>
            </a:xfrm>
            <a:custGeom>
              <a:avLst/>
              <a:gdLst/>
              <a:ahLst/>
              <a:cxnLst/>
              <a:rect l="l" t="t" r="r" b="b"/>
              <a:pathLst>
                <a:path w="14196" h="24773" extrusionOk="0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0"/>
            <p:cNvSpPr/>
            <p:nvPr/>
          </p:nvSpPr>
          <p:spPr>
            <a:xfrm>
              <a:off x="4919377" y="1349839"/>
              <a:ext cx="660778" cy="403151"/>
            </a:xfrm>
            <a:custGeom>
              <a:avLst/>
              <a:gdLst/>
              <a:ahLst/>
              <a:cxnLst/>
              <a:rect l="l" t="t" r="r" b="b"/>
              <a:pathLst>
                <a:path w="39758" h="24257" extrusionOk="0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0"/>
            <p:cNvSpPr/>
            <p:nvPr/>
          </p:nvSpPr>
          <p:spPr>
            <a:xfrm>
              <a:off x="6765600" y="470675"/>
              <a:ext cx="135275" cy="376150"/>
            </a:xfrm>
            <a:custGeom>
              <a:avLst/>
              <a:gdLst/>
              <a:ahLst/>
              <a:cxnLst/>
              <a:rect l="l" t="t" r="r" b="b"/>
              <a:pathLst>
                <a:path w="5411" h="15046" extrusionOk="0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0"/>
            <p:cNvSpPr/>
            <p:nvPr/>
          </p:nvSpPr>
          <p:spPr>
            <a:xfrm>
              <a:off x="6896300" y="474450"/>
              <a:ext cx="215825" cy="366300"/>
            </a:xfrm>
            <a:custGeom>
              <a:avLst/>
              <a:gdLst/>
              <a:ahLst/>
              <a:cxnLst/>
              <a:rect l="l" t="t" r="r" b="b"/>
              <a:pathLst>
                <a:path w="8633" h="14652" extrusionOk="0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0"/>
            <p:cNvSpPr/>
            <p:nvPr/>
          </p:nvSpPr>
          <p:spPr>
            <a:xfrm>
              <a:off x="6599925" y="470675"/>
              <a:ext cx="183925" cy="391350"/>
            </a:xfrm>
            <a:custGeom>
              <a:avLst/>
              <a:gdLst/>
              <a:ahLst/>
              <a:cxnLst/>
              <a:rect l="l" t="t" r="r" b="b"/>
              <a:pathLst>
                <a:path w="7357" h="15654" extrusionOk="0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0"/>
            <p:cNvSpPr/>
            <p:nvPr/>
          </p:nvSpPr>
          <p:spPr>
            <a:xfrm>
              <a:off x="5657675" y="495750"/>
              <a:ext cx="711275" cy="483300"/>
            </a:xfrm>
            <a:custGeom>
              <a:avLst/>
              <a:gdLst/>
              <a:ahLst/>
              <a:cxnLst/>
              <a:rect l="l" t="t" r="r" b="b"/>
              <a:pathLst>
                <a:path w="28451" h="19332" extrusionOk="0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0"/>
            <p:cNvSpPr/>
            <p:nvPr/>
          </p:nvSpPr>
          <p:spPr>
            <a:xfrm>
              <a:off x="6102200" y="470675"/>
              <a:ext cx="405050" cy="461275"/>
            </a:xfrm>
            <a:custGeom>
              <a:avLst/>
              <a:gdLst/>
              <a:ahLst/>
              <a:cxnLst/>
              <a:rect l="l" t="t" r="r" b="b"/>
              <a:pathLst>
                <a:path w="16202" h="18451" extrusionOk="0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0"/>
            <p:cNvSpPr/>
            <p:nvPr/>
          </p:nvSpPr>
          <p:spPr>
            <a:xfrm>
              <a:off x="4997325" y="933425"/>
              <a:ext cx="831350" cy="309300"/>
            </a:xfrm>
            <a:custGeom>
              <a:avLst/>
              <a:gdLst/>
              <a:ahLst/>
              <a:cxnLst/>
              <a:rect l="l" t="t" r="r" b="b"/>
              <a:pathLst>
                <a:path w="33254" h="12372" extrusionOk="0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0"/>
            <p:cNvSpPr/>
            <p:nvPr/>
          </p:nvSpPr>
          <p:spPr>
            <a:xfrm>
              <a:off x="6334725" y="470675"/>
              <a:ext cx="303975" cy="414150"/>
            </a:xfrm>
            <a:custGeom>
              <a:avLst/>
              <a:gdLst/>
              <a:ahLst/>
              <a:cxnLst/>
              <a:rect l="l" t="t" r="r" b="b"/>
              <a:pathLst>
                <a:path w="12159" h="16566" extrusionOk="0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0"/>
            <p:cNvSpPr/>
            <p:nvPr/>
          </p:nvSpPr>
          <p:spPr>
            <a:xfrm>
              <a:off x="6732925" y="860475"/>
              <a:ext cx="159600" cy="661900"/>
            </a:xfrm>
            <a:custGeom>
              <a:avLst/>
              <a:gdLst/>
              <a:ahLst/>
              <a:cxnLst/>
              <a:rect l="l" t="t" r="r" b="b"/>
              <a:pathLst>
                <a:path w="6384" h="26476" extrusionOk="0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0"/>
            <p:cNvSpPr/>
            <p:nvPr/>
          </p:nvSpPr>
          <p:spPr>
            <a:xfrm>
              <a:off x="6618925" y="881000"/>
              <a:ext cx="161875" cy="810075"/>
            </a:xfrm>
            <a:custGeom>
              <a:avLst/>
              <a:gdLst/>
              <a:ahLst/>
              <a:cxnLst/>
              <a:rect l="l" t="t" r="r" b="b"/>
              <a:pathLst>
                <a:path w="6475" h="32403" extrusionOk="0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0"/>
            <p:cNvSpPr/>
            <p:nvPr/>
          </p:nvSpPr>
          <p:spPr>
            <a:xfrm>
              <a:off x="6806625" y="852125"/>
              <a:ext cx="284225" cy="553225"/>
            </a:xfrm>
            <a:custGeom>
              <a:avLst/>
              <a:gdLst/>
              <a:ahLst/>
              <a:cxnLst/>
              <a:rect l="l" t="t" r="r" b="b"/>
              <a:pathLst>
                <a:path w="11369" h="22129" extrusionOk="0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0"/>
            <p:cNvSpPr/>
            <p:nvPr/>
          </p:nvSpPr>
          <p:spPr>
            <a:xfrm>
              <a:off x="6909200" y="830850"/>
              <a:ext cx="337425" cy="393650"/>
            </a:xfrm>
            <a:custGeom>
              <a:avLst/>
              <a:gdLst/>
              <a:ahLst/>
              <a:cxnLst/>
              <a:rect l="l" t="t" r="r" b="b"/>
              <a:pathLst>
                <a:path w="13497" h="15746" extrusionOk="0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0"/>
            <p:cNvSpPr/>
            <p:nvPr/>
          </p:nvSpPr>
          <p:spPr>
            <a:xfrm>
              <a:off x="5938075" y="1127200"/>
              <a:ext cx="180100" cy="831350"/>
            </a:xfrm>
            <a:custGeom>
              <a:avLst/>
              <a:gdLst/>
              <a:ahLst/>
              <a:cxnLst/>
              <a:rect l="l" t="t" r="r" b="b"/>
              <a:pathLst>
                <a:path w="7204" h="33254" extrusionOk="0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0"/>
            <p:cNvSpPr/>
            <p:nvPr/>
          </p:nvSpPr>
          <p:spPr>
            <a:xfrm>
              <a:off x="6456325" y="920525"/>
              <a:ext cx="174025" cy="892875"/>
            </a:xfrm>
            <a:custGeom>
              <a:avLst/>
              <a:gdLst/>
              <a:ahLst/>
              <a:cxnLst/>
              <a:rect l="l" t="t" r="r" b="b"/>
              <a:pathLst>
                <a:path w="6961" h="35715" extrusionOk="0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0"/>
            <p:cNvSpPr/>
            <p:nvPr/>
          </p:nvSpPr>
          <p:spPr>
            <a:xfrm>
              <a:off x="6132600" y="1040575"/>
              <a:ext cx="155050" cy="838175"/>
            </a:xfrm>
            <a:custGeom>
              <a:avLst/>
              <a:gdLst/>
              <a:ahLst/>
              <a:cxnLst/>
              <a:rect l="l" t="t" r="r" b="b"/>
              <a:pathLst>
                <a:path w="6202" h="33527" extrusionOk="0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0"/>
            <p:cNvSpPr/>
            <p:nvPr/>
          </p:nvSpPr>
          <p:spPr>
            <a:xfrm>
              <a:off x="5677425" y="1211550"/>
              <a:ext cx="275100" cy="798675"/>
            </a:xfrm>
            <a:custGeom>
              <a:avLst/>
              <a:gdLst/>
              <a:ahLst/>
              <a:cxnLst/>
              <a:rect l="l" t="t" r="r" b="b"/>
              <a:pathLst>
                <a:path w="11004" h="31947" extrusionOk="0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0"/>
            <p:cNvSpPr/>
            <p:nvPr/>
          </p:nvSpPr>
          <p:spPr>
            <a:xfrm>
              <a:off x="6301300" y="969150"/>
              <a:ext cx="135275" cy="938500"/>
            </a:xfrm>
            <a:custGeom>
              <a:avLst/>
              <a:gdLst/>
              <a:ahLst/>
              <a:cxnLst/>
              <a:rect l="l" t="t" r="r" b="b"/>
              <a:pathLst>
                <a:path w="5411" h="37540" extrusionOk="0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rgbClr val="5881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10"/>
          <p:cNvSpPr txBox="1">
            <a:spLocks noGrp="1"/>
          </p:cNvSpPr>
          <p:nvPr>
            <p:ph type="title"/>
          </p:nvPr>
        </p:nvSpPr>
        <p:spPr>
          <a:xfrm>
            <a:off x="5438800" y="478450"/>
            <a:ext cx="2683200" cy="18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10"/>
          <p:cNvSpPr/>
          <p:nvPr/>
        </p:nvSpPr>
        <p:spPr>
          <a:xfrm rot="9182538">
            <a:off x="-493075" y="3399880"/>
            <a:ext cx="1455499" cy="2625600"/>
          </a:xfrm>
          <a:custGeom>
            <a:avLst/>
            <a:gdLst/>
            <a:ahLst/>
            <a:cxnLst/>
            <a:rect l="l" t="t" r="r" b="b"/>
            <a:pathLst>
              <a:path w="44165" h="79670" extrusionOk="0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" name="Google Shape;913;p10"/>
          <p:cNvGrpSpPr/>
          <p:nvPr/>
        </p:nvGrpSpPr>
        <p:grpSpPr>
          <a:xfrm>
            <a:off x="8156766" y="4165377"/>
            <a:ext cx="987144" cy="1009531"/>
            <a:chOff x="6691875" y="4534550"/>
            <a:chExt cx="670250" cy="685450"/>
          </a:xfrm>
        </p:grpSpPr>
        <p:sp>
          <p:nvSpPr>
            <p:cNvPr id="914" name="Google Shape;914;p10"/>
            <p:cNvSpPr/>
            <p:nvPr/>
          </p:nvSpPr>
          <p:spPr>
            <a:xfrm>
              <a:off x="6691875" y="4534550"/>
              <a:ext cx="670250" cy="685450"/>
            </a:xfrm>
            <a:custGeom>
              <a:avLst/>
              <a:gdLst/>
              <a:ahLst/>
              <a:cxnLst/>
              <a:rect l="l" t="t" r="r" b="b"/>
              <a:pathLst>
                <a:path w="26810" h="27418" extrusionOk="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rgbClr val="5F8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6860575" y="4708575"/>
              <a:ext cx="501550" cy="503825"/>
            </a:xfrm>
            <a:custGeom>
              <a:avLst/>
              <a:gdLst/>
              <a:ahLst/>
              <a:cxnLst/>
              <a:rect l="l" t="t" r="r" b="b"/>
              <a:pathLst>
                <a:path w="20062" h="20153" extrusionOk="0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10"/>
          <p:cNvGrpSpPr/>
          <p:nvPr/>
        </p:nvGrpSpPr>
        <p:grpSpPr>
          <a:xfrm>
            <a:off x="7455048" y="4472122"/>
            <a:ext cx="701773" cy="702653"/>
            <a:chOff x="5856000" y="4600650"/>
            <a:chExt cx="618575" cy="619350"/>
          </a:xfrm>
        </p:grpSpPr>
        <p:sp>
          <p:nvSpPr>
            <p:cNvPr id="917" name="Google Shape;917;p10"/>
            <p:cNvSpPr/>
            <p:nvPr/>
          </p:nvSpPr>
          <p:spPr>
            <a:xfrm>
              <a:off x="5909200" y="5028475"/>
              <a:ext cx="438475" cy="120100"/>
            </a:xfrm>
            <a:custGeom>
              <a:avLst/>
              <a:gdLst/>
              <a:ahLst/>
              <a:cxnLst/>
              <a:rect l="l" t="t" r="r" b="b"/>
              <a:pathLst>
                <a:path w="17539" h="4804" extrusionOk="0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6325600" y="4613575"/>
              <a:ext cx="148975" cy="421775"/>
            </a:xfrm>
            <a:custGeom>
              <a:avLst/>
              <a:gdLst/>
              <a:ahLst/>
              <a:cxnLst/>
              <a:rect l="l" t="t" r="r" b="b"/>
              <a:pathLst>
                <a:path w="5959" h="16871" extrusionOk="0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6343100" y="4672850"/>
              <a:ext cx="120075" cy="335900"/>
            </a:xfrm>
            <a:custGeom>
              <a:avLst/>
              <a:gdLst/>
              <a:ahLst/>
              <a:cxnLst/>
              <a:rect l="l" t="t" r="r" b="b"/>
              <a:pathLst>
                <a:path w="4803" h="13436" extrusionOk="0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6235175" y="4600650"/>
              <a:ext cx="131500" cy="431650"/>
            </a:xfrm>
            <a:custGeom>
              <a:avLst/>
              <a:gdLst/>
              <a:ahLst/>
              <a:cxnLst/>
              <a:rect l="l" t="t" r="r" b="b"/>
              <a:pathLst>
                <a:path w="5260" h="17266" extrusionOk="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6264825" y="4651575"/>
              <a:ext cx="101850" cy="349575"/>
            </a:xfrm>
            <a:custGeom>
              <a:avLst/>
              <a:gdLst/>
              <a:ahLst/>
              <a:cxnLst/>
              <a:rect l="l" t="t" r="r" b="b"/>
              <a:pathLst>
                <a:path w="4074" h="13983" extrusionOk="0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6029250" y="4702475"/>
              <a:ext cx="308550" cy="318425"/>
            </a:xfrm>
            <a:custGeom>
              <a:avLst/>
              <a:gdLst/>
              <a:ahLst/>
              <a:cxnLst/>
              <a:rect l="l" t="t" r="r" b="b"/>
              <a:pathLst>
                <a:path w="12342" h="12737" extrusionOk="0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6081675" y="4730600"/>
              <a:ext cx="240150" cy="263700"/>
            </a:xfrm>
            <a:custGeom>
              <a:avLst/>
              <a:gdLst/>
              <a:ahLst/>
              <a:cxnLst/>
              <a:rect l="l" t="t" r="r" b="b"/>
              <a:pathLst>
                <a:path w="9606" h="10548" extrusionOk="0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5911475" y="4850675"/>
              <a:ext cx="417200" cy="160350"/>
            </a:xfrm>
            <a:custGeom>
              <a:avLst/>
              <a:gdLst/>
              <a:ahLst/>
              <a:cxnLst/>
              <a:rect l="l" t="t" r="r" b="b"/>
              <a:pathLst>
                <a:path w="16688" h="6414" extrusionOk="0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5970750" y="4862075"/>
              <a:ext cx="332100" cy="131475"/>
            </a:xfrm>
            <a:custGeom>
              <a:avLst/>
              <a:gdLst/>
              <a:ahLst/>
              <a:cxnLst/>
              <a:rect l="l" t="t" r="r" b="b"/>
              <a:pathLst>
                <a:path w="13284" h="5259" extrusionOk="0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5856000" y="4907650"/>
              <a:ext cx="586650" cy="312350"/>
            </a:xfrm>
            <a:custGeom>
              <a:avLst/>
              <a:gdLst/>
              <a:ahLst/>
              <a:cxnLst/>
              <a:rect l="l" t="t" r="r" b="b"/>
              <a:pathLst>
                <a:path w="23466" h="12494" extrusionOk="0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27" name="Google Shape;927;p1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738133">
            <a:off x="7114755" y="4116892"/>
            <a:ext cx="3071169" cy="2747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10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 rot="3160642">
            <a:off x="-2080570" y="3624142"/>
            <a:ext cx="3071170" cy="2747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nk One"/>
              <a:buNone/>
              <a:defRPr sz="2800" b="1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4"/>
          <p:cNvSpPr txBox="1">
            <a:spLocks noGrp="1"/>
          </p:cNvSpPr>
          <p:nvPr>
            <p:ph type="subTitle" idx="1"/>
          </p:nvPr>
        </p:nvSpPr>
        <p:spPr>
          <a:xfrm>
            <a:off x="2241150" y="3797350"/>
            <a:ext cx="4605300" cy="4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Graduation Project</a:t>
            </a:r>
            <a:br>
              <a:rPr lang="en"/>
            </a:br>
            <a:r>
              <a:rPr lang="en"/>
              <a:t>2022 - 2023</a:t>
            </a:r>
            <a:endParaRPr/>
          </a:p>
        </p:txBody>
      </p:sp>
      <p:sp>
        <p:nvSpPr>
          <p:cNvPr id="1079" name="Google Shape;1079;p14"/>
          <p:cNvSpPr txBox="1">
            <a:spLocks noGrp="1"/>
          </p:cNvSpPr>
          <p:nvPr>
            <p:ph type="ctrTitle"/>
          </p:nvPr>
        </p:nvSpPr>
        <p:spPr>
          <a:xfrm>
            <a:off x="2241150" y="907350"/>
            <a:ext cx="4661700" cy="26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/>
              <a:t>GREEN</a:t>
            </a:r>
            <a:r>
              <a:rPr lang="en" sz="9000">
                <a:solidFill>
                  <a:schemeClr val="accent3"/>
                </a:solidFill>
              </a:rPr>
              <a:t> </a:t>
            </a:r>
            <a:endParaRPr sz="9000"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Think Clean, Live Green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80" name="Google Shape;1080;p14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6935175" y="3519755"/>
            <a:ext cx="3742525" cy="3347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23"/>
          <p:cNvGrpSpPr/>
          <p:nvPr/>
        </p:nvGrpSpPr>
        <p:grpSpPr>
          <a:xfrm>
            <a:off x="3820381" y="1401736"/>
            <a:ext cx="1480394" cy="3175807"/>
            <a:chOff x="3820381" y="1401736"/>
            <a:chExt cx="1480394" cy="3175807"/>
          </a:xfrm>
        </p:grpSpPr>
        <p:sp>
          <p:nvSpPr>
            <p:cNvPr id="1313" name="Google Shape;1313;p23"/>
            <p:cNvSpPr/>
            <p:nvPr/>
          </p:nvSpPr>
          <p:spPr>
            <a:xfrm>
              <a:off x="4128657" y="3781198"/>
              <a:ext cx="790088" cy="170722"/>
            </a:xfrm>
            <a:custGeom>
              <a:avLst/>
              <a:gdLst/>
              <a:ahLst/>
              <a:cxnLst/>
              <a:rect l="l" t="t" r="r" b="b"/>
              <a:pathLst>
                <a:path w="33844" h="7313" extrusionOk="0">
                  <a:moveTo>
                    <a:pt x="14940" y="0"/>
                  </a:moveTo>
                  <a:cubicBezTo>
                    <a:pt x="14705" y="0"/>
                    <a:pt x="14469" y="2"/>
                    <a:pt x="14234" y="4"/>
                  </a:cubicBezTo>
                  <a:cubicBezTo>
                    <a:pt x="11858" y="28"/>
                    <a:pt x="9457" y="220"/>
                    <a:pt x="7105" y="580"/>
                  </a:cubicBezTo>
                  <a:cubicBezTo>
                    <a:pt x="5929" y="748"/>
                    <a:pt x="4753" y="988"/>
                    <a:pt x="3577" y="1252"/>
                  </a:cubicBezTo>
                  <a:cubicBezTo>
                    <a:pt x="2665" y="1468"/>
                    <a:pt x="1729" y="1732"/>
                    <a:pt x="936" y="2284"/>
                  </a:cubicBezTo>
                  <a:cubicBezTo>
                    <a:pt x="576" y="2548"/>
                    <a:pt x="288" y="2884"/>
                    <a:pt x="72" y="3268"/>
                  </a:cubicBezTo>
                  <a:cubicBezTo>
                    <a:pt x="0" y="3364"/>
                    <a:pt x="0" y="3484"/>
                    <a:pt x="72" y="3580"/>
                  </a:cubicBezTo>
                  <a:cubicBezTo>
                    <a:pt x="72" y="3580"/>
                    <a:pt x="72" y="3580"/>
                    <a:pt x="72" y="3604"/>
                  </a:cubicBezTo>
                  <a:cubicBezTo>
                    <a:pt x="528" y="4444"/>
                    <a:pt x="1369" y="4924"/>
                    <a:pt x="2233" y="5212"/>
                  </a:cubicBezTo>
                  <a:cubicBezTo>
                    <a:pt x="3265" y="5572"/>
                    <a:pt x="4369" y="5764"/>
                    <a:pt x="5425" y="5981"/>
                  </a:cubicBezTo>
                  <a:cubicBezTo>
                    <a:pt x="7825" y="6461"/>
                    <a:pt x="10225" y="6821"/>
                    <a:pt x="12650" y="7037"/>
                  </a:cubicBezTo>
                  <a:cubicBezTo>
                    <a:pt x="14684" y="7216"/>
                    <a:pt x="16718" y="7313"/>
                    <a:pt x="18753" y="7313"/>
                  </a:cubicBezTo>
                  <a:cubicBezTo>
                    <a:pt x="19167" y="7313"/>
                    <a:pt x="19581" y="7309"/>
                    <a:pt x="19994" y="7301"/>
                  </a:cubicBezTo>
                  <a:cubicBezTo>
                    <a:pt x="22419" y="7253"/>
                    <a:pt x="24867" y="7085"/>
                    <a:pt x="27267" y="6773"/>
                  </a:cubicBezTo>
                  <a:cubicBezTo>
                    <a:pt x="28467" y="6629"/>
                    <a:pt x="29644" y="6461"/>
                    <a:pt x="30796" y="6197"/>
                  </a:cubicBezTo>
                  <a:cubicBezTo>
                    <a:pt x="31372" y="6077"/>
                    <a:pt x="31948" y="5908"/>
                    <a:pt x="32500" y="5716"/>
                  </a:cubicBezTo>
                  <a:cubicBezTo>
                    <a:pt x="32956" y="5524"/>
                    <a:pt x="33436" y="5236"/>
                    <a:pt x="33556" y="4708"/>
                  </a:cubicBezTo>
                  <a:cubicBezTo>
                    <a:pt x="33844" y="3532"/>
                    <a:pt x="32620" y="2836"/>
                    <a:pt x="31732" y="2404"/>
                  </a:cubicBezTo>
                  <a:cubicBezTo>
                    <a:pt x="30676" y="1900"/>
                    <a:pt x="29547" y="1588"/>
                    <a:pt x="28419" y="1348"/>
                  </a:cubicBezTo>
                  <a:cubicBezTo>
                    <a:pt x="26115" y="844"/>
                    <a:pt x="23739" y="532"/>
                    <a:pt x="21387" y="316"/>
                  </a:cubicBezTo>
                  <a:cubicBezTo>
                    <a:pt x="19246" y="100"/>
                    <a:pt x="17085" y="0"/>
                    <a:pt x="149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3"/>
            <p:cNvSpPr/>
            <p:nvPr/>
          </p:nvSpPr>
          <p:spPr>
            <a:xfrm>
              <a:off x="4488591" y="2120702"/>
              <a:ext cx="102389" cy="1843190"/>
            </a:xfrm>
            <a:custGeom>
              <a:avLst/>
              <a:gdLst/>
              <a:ahLst/>
              <a:cxnLst/>
              <a:rect l="l" t="t" r="r" b="b"/>
              <a:pathLst>
                <a:path w="3740" h="67327" extrusionOk="0">
                  <a:moveTo>
                    <a:pt x="1824" y="0"/>
                  </a:moveTo>
                  <a:lnTo>
                    <a:pt x="1" y="152"/>
                  </a:lnTo>
                  <a:cubicBezTo>
                    <a:pt x="31" y="365"/>
                    <a:pt x="1916" y="21733"/>
                    <a:pt x="1551" y="33800"/>
                  </a:cubicBezTo>
                  <a:lnTo>
                    <a:pt x="1460" y="36384"/>
                  </a:lnTo>
                  <a:cubicBezTo>
                    <a:pt x="1095" y="47782"/>
                    <a:pt x="609" y="59363"/>
                    <a:pt x="1612" y="67296"/>
                  </a:cubicBezTo>
                  <a:lnTo>
                    <a:pt x="3557" y="67326"/>
                  </a:lnTo>
                  <a:cubicBezTo>
                    <a:pt x="2554" y="59545"/>
                    <a:pt x="2919" y="47752"/>
                    <a:pt x="3283" y="36445"/>
                  </a:cubicBezTo>
                  <a:lnTo>
                    <a:pt x="3375" y="33861"/>
                  </a:lnTo>
                  <a:cubicBezTo>
                    <a:pt x="3739" y="21703"/>
                    <a:pt x="1824" y="213"/>
                    <a:pt x="182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3"/>
            <p:cNvSpPr/>
            <p:nvPr/>
          </p:nvSpPr>
          <p:spPr>
            <a:xfrm>
              <a:off x="4555171" y="2893738"/>
              <a:ext cx="73260" cy="172281"/>
            </a:xfrm>
            <a:custGeom>
              <a:avLst/>
              <a:gdLst/>
              <a:ahLst/>
              <a:cxnLst/>
              <a:rect l="l" t="t" r="r" b="b"/>
              <a:pathLst>
                <a:path w="2676" h="6293" fill="none" extrusionOk="0">
                  <a:moveTo>
                    <a:pt x="0" y="6293"/>
                  </a:moveTo>
                  <a:cubicBezTo>
                    <a:pt x="0" y="6293"/>
                    <a:pt x="0" y="2919"/>
                    <a:pt x="2675" y="1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3"/>
            <p:cNvSpPr/>
            <p:nvPr/>
          </p:nvSpPr>
          <p:spPr>
            <a:xfrm>
              <a:off x="4541866" y="2283785"/>
              <a:ext cx="758909" cy="626625"/>
            </a:xfrm>
            <a:custGeom>
              <a:avLst/>
              <a:gdLst/>
              <a:ahLst/>
              <a:cxnLst/>
              <a:rect l="l" t="t" r="r" b="b"/>
              <a:pathLst>
                <a:path w="27721" h="22889" extrusionOk="0">
                  <a:moveTo>
                    <a:pt x="27535" y="0"/>
                  </a:moveTo>
                  <a:cubicBezTo>
                    <a:pt x="16070" y="0"/>
                    <a:pt x="15218" y="8374"/>
                    <a:pt x="7629" y="11126"/>
                  </a:cubicBezTo>
                  <a:cubicBezTo>
                    <a:pt x="0" y="13861"/>
                    <a:pt x="2523" y="22889"/>
                    <a:pt x="2523" y="22889"/>
                  </a:cubicBezTo>
                  <a:cubicBezTo>
                    <a:pt x="19545" y="15563"/>
                    <a:pt x="27721" y="1"/>
                    <a:pt x="27721" y="1"/>
                  </a:cubicBezTo>
                  <a:cubicBezTo>
                    <a:pt x="27659" y="0"/>
                    <a:pt x="27596" y="0"/>
                    <a:pt x="275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3"/>
            <p:cNvSpPr/>
            <p:nvPr/>
          </p:nvSpPr>
          <p:spPr>
            <a:xfrm>
              <a:off x="4527712" y="2248853"/>
              <a:ext cx="81583" cy="313737"/>
            </a:xfrm>
            <a:custGeom>
              <a:avLst/>
              <a:gdLst/>
              <a:ahLst/>
              <a:cxnLst/>
              <a:rect l="l" t="t" r="r" b="b"/>
              <a:pathLst>
                <a:path w="2980" h="11460" fill="none" extrusionOk="0">
                  <a:moveTo>
                    <a:pt x="2979" y="0"/>
                  </a:moveTo>
                  <a:cubicBezTo>
                    <a:pt x="2979" y="0"/>
                    <a:pt x="0" y="6140"/>
                    <a:pt x="274" y="1145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3"/>
            <p:cNvSpPr/>
            <p:nvPr/>
          </p:nvSpPr>
          <p:spPr>
            <a:xfrm>
              <a:off x="4491082" y="1401736"/>
              <a:ext cx="545097" cy="873754"/>
            </a:xfrm>
            <a:custGeom>
              <a:avLst/>
              <a:gdLst/>
              <a:ahLst/>
              <a:cxnLst/>
              <a:rect l="l" t="t" r="r" b="b"/>
              <a:pathLst>
                <a:path w="19911" h="31916" extrusionOk="0">
                  <a:moveTo>
                    <a:pt x="17869" y="0"/>
                  </a:moveTo>
                  <a:cubicBezTo>
                    <a:pt x="17666" y="0"/>
                    <a:pt x="10085" y="60"/>
                    <a:pt x="5077" y="8846"/>
                  </a:cubicBezTo>
                  <a:cubicBezTo>
                    <a:pt x="1" y="17782"/>
                    <a:pt x="4013" y="31916"/>
                    <a:pt x="4013" y="31916"/>
                  </a:cubicBezTo>
                  <a:cubicBezTo>
                    <a:pt x="4013" y="31916"/>
                    <a:pt x="4044" y="31916"/>
                    <a:pt x="4074" y="31885"/>
                  </a:cubicBezTo>
                  <a:cubicBezTo>
                    <a:pt x="4591" y="31399"/>
                    <a:pt x="10457" y="25989"/>
                    <a:pt x="15077" y="17356"/>
                  </a:cubicBezTo>
                  <a:cubicBezTo>
                    <a:pt x="19910" y="8329"/>
                    <a:pt x="17874" y="0"/>
                    <a:pt x="17874" y="0"/>
                  </a:cubicBezTo>
                  <a:cubicBezTo>
                    <a:pt x="17874" y="0"/>
                    <a:pt x="17872" y="0"/>
                    <a:pt x="17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3"/>
            <p:cNvSpPr/>
            <p:nvPr/>
          </p:nvSpPr>
          <p:spPr>
            <a:xfrm>
              <a:off x="4602587" y="1401736"/>
              <a:ext cx="433565" cy="872933"/>
            </a:xfrm>
            <a:custGeom>
              <a:avLst/>
              <a:gdLst/>
              <a:ahLst/>
              <a:cxnLst/>
              <a:rect l="l" t="t" r="r" b="b"/>
              <a:pathLst>
                <a:path w="15837" h="31886" extrusionOk="0">
                  <a:moveTo>
                    <a:pt x="13801" y="0"/>
                  </a:moveTo>
                  <a:cubicBezTo>
                    <a:pt x="13800" y="1"/>
                    <a:pt x="1946" y="18299"/>
                    <a:pt x="1" y="31885"/>
                  </a:cubicBezTo>
                  <a:cubicBezTo>
                    <a:pt x="518" y="31399"/>
                    <a:pt x="6384" y="25989"/>
                    <a:pt x="11004" y="17356"/>
                  </a:cubicBezTo>
                  <a:cubicBezTo>
                    <a:pt x="15837" y="8329"/>
                    <a:pt x="13801" y="1"/>
                    <a:pt x="138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3"/>
            <p:cNvSpPr/>
            <p:nvPr/>
          </p:nvSpPr>
          <p:spPr>
            <a:xfrm>
              <a:off x="4501923" y="2379494"/>
              <a:ext cx="42461" cy="170611"/>
            </a:xfrm>
            <a:custGeom>
              <a:avLst/>
              <a:gdLst/>
              <a:ahLst/>
              <a:cxnLst/>
              <a:rect l="l" t="t" r="r" b="b"/>
              <a:pathLst>
                <a:path w="1551" h="6232" fill="none" extrusionOk="0">
                  <a:moveTo>
                    <a:pt x="0" y="0"/>
                  </a:moveTo>
                  <a:cubicBezTo>
                    <a:pt x="0" y="0"/>
                    <a:pt x="1368" y="3222"/>
                    <a:pt x="1550" y="6231"/>
                  </a:cubicBezTo>
                </a:path>
              </a:pathLst>
            </a:custGeom>
            <a:solidFill>
              <a:srgbClr val="3E6949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3"/>
            <p:cNvSpPr/>
            <p:nvPr/>
          </p:nvSpPr>
          <p:spPr>
            <a:xfrm>
              <a:off x="4008459" y="1669343"/>
              <a:ext cx="669059" cy="724305"/>
            </a:xfrm>
            <a:custGeom>
              <a:avLst/>
              <a:gdLst/>
              <a:ahLst/>
              <a:cxnLst/>
              <a:rect l="l" t="t" r="r" b="b"/>
              <a:pathLst>
                <a:path w="24439" h="26457" extrusionOk="0">
                  <a:moveTo>
                    <a:pt x="4721" y="0"/>
                  </a:moveTo>
                  <a:cubicBezTo>
                    <a:pt x="3381" y="0"/>
                    <a:pt x="2584" y="256"/>
                    <a:pt x="2584" y="256"/>
                  </a:cubicBezTo>
                  <a:cubicBezTo>
                    <a:pt x="760" y="1958"/>
                    <a:pt x="0" y="7733"/>
                    <a:pt x="5472" y="16001"/>
                  </a:cubicBezTo>
                  <a:cubicBezTo>
                    <a:pt x="10973" y="24269"/>
                    <a:pt x="18025" y="26457"/>
                    <a:pt x="18025" y="26457"/>
                  </a:cubicBezTo>
                  <a:cubicBezTo>
                    <a:pt x="18025" y="26457"/>
                    <a:pt x="18086" y="26396"/>
                    <a:pt x="18147" y="26275"/>
                  </a:cubicBezTo>
                  <a:cubicBezTo>
                    <a:pt x="19059" y="24907"/>
                    <a:pt x="24439" y="16153"/>
                    <a:pt x="17448" y="7399"/>
                  </a:cubicBezTo>
                  <a:cubicBezTo>
                    <a:pt x="12380" y="1050"/>
                    <a:pt x="7435" y="0"/>
                    <a:pt x="47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3"/>
            <p:cNvSpPr/>
            <p:nvPr/>
          </p:nvSpPr>
          <p:spPr>
            <a:xfrm>
              <a:off x="4008459" y="1676351"/>
              <a:ext cx="496805" cy="717296"/>
            </a:xfrm>
            <a:custGeom>
              <a:avLst/>
              <a:gdLst/>
              <a:ahLst/>
              <a:cxnLst/>
              <a:rect l="l" t="t" r="r" b="b"/>
              <a:pathLst>
                <a:path w="18147" h="26201" extrusionOk="0">
                  <a:moveTo>
                    <a:pt x="2584" y="0"/>
                  </a:moveTo>
                  <a:lnTo>
                    <a:pt x="2584" y="0"/>
                  </a:lnTo>
                  <a:cubicBezTo>
                    <a:pt x="760" y="1702"/>
                    <a:pt x="0" y="7477"/>
                    <a:pt x="5472" y="15745"/>
                  </a:cubicBezTo>
                  <a:cubicBezTo>
                    <a:pt x="10973" y="24013"/>
                    <a:pt x="18025" y="26201"/>
                    <a:pt x="18025" y="26201"/>
                  </a:cubicBezTo>
                  <a:cubicBezTo>
                    <a:pt x="18025" y="26201"/>
                    <a:pt x="18086" y="26140"/>
                    <a:pt x="18147" y="26019"/>
                  </a:cubicBezTo>
                  <a:cubicBezTo>
                    <a:pt x="12524" y="10335"/>
                    <a:pt x="2584" y="0"/>
                    <a:pt x="25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3"/>
            <p:cNvSpPr/>
            <p:nvPr/>
          </p:nvSpPr>
          <p:spPr>
            <a:xfrm>
              <a:off x="4551831" y="2542577"/>
              <a:ext cx="93245" cy="164808"/>
            </a:xfrm>
            <a:custGeom>
              <a:avLst/>
              <a:gdLst/>
              <a:ahLst/>
              <a:cxnLst/>
              <a:rect l="l" t="t" r="r" b="b"/>
              <a:pathLst>
                <a:path w="3406" h="6020" fill="none" extrusionOk="0">
                  <a:moveTo>
                    <a:pt x="1" y="6019"/>
                  </a:moveTo>
                  <a:cubicBezTo>
                    <a:pt x="335" y="2037"/>
                    <a:pt x="3405" y="1"/>
                    <a:pt x="3405" y="1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3"/>
            <p:cNvSpPr/>
            <p:nvPr/>
          </p:nvSpPr>
          <p:spPr>
            <a:xfrm>
              <a:off x="4536856" y="2126643"/>
              <a:ext cx="618302" cy="435946"/>
            </a:xfrm>
            <a:custGeom>
              <a:avLst/>
              <a:gdLst/>
              <a:ahLst/>
              <a:cxnLst/>
              <a:rect l="l" t="t" r="r" b="b"/>
              <a:pathLst>
                <a:path w="22585" h="15924" extrusionOk="0">
                  <a:moveTo>
                    <a:pt x="19905" y="0"/>
                  </a:moveTo>
                  <a:cubicBezTo>
                    <a:pt x="16981" y="0"/>
                    <a:pt x="12040" y="680"/>
                    <a:pt x="7326" y="4495"/>
                  </a:cubicBezTo>
                  <a:cubicBezTo>
                    <a:pt x="1" y="10452"/>
                    <a:pt x="3405" y="15923"/>
                    <a:pt x="3405" y="15923"/>
                  </a:cubicBezTo>
                  <a:cubicBezTo>
                    <a:pt x="3405" y="15923"/>
                    <a:pt x="3466" y="15893"/>
                    <a:pt x="3587" y="15863"/>
                  </a:cubicBezTo>
                  <a:cubicBezTo>
                    <a:pt x="4195" y="15559"/>
                    <a:pt x="6657" y="14282"/>
                    <a:pt x="13922" y="9935"/>
                  </a:cubicBezTo>
                  <a:cubicBezTo>
                    <a:pt x="22585" y="4768"/>
                    <a:pt x="22524" y="209"/>
                    <a:pt x="22524" y="209"/>
                  </a:cubicBezTo>
                  <a:cubicBezTo>
                    <a:pt x="22524" y="209"/>
                    <a:pt x="21524" y="0"/>
                    <a:pt x="1990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3"/>
            <p:cNvSpPr/>
            <p:nvPr/>
          </p:nvSpPr>
          <p:spPr>
            <a:xfrm>
              <a:off x="4635056" y="2132337"/>
              <a:ext cx="520102" cy="428582"/>
            </a:xfrm>
            <a:custGeom>
              <a:avLst/>
              <a:gdLst/>
              <a:ahLst/>
              <a:cxnLst/>
              <a:rect l="l" t="t" r="r" b="b"/>
              <a:pathLst>
                <a:path w="18998" h="15655" extrusionOk="0">
                  <a:moveTo>
                    <a:pt x="18937" y="1"/>
                  </a:moveTo>
                  <a:lnTo>
                    <a:pt x="18937" y="1"/>
                  </a:lnTo>
                  <a:cubicBezTo>
                    <a:pt x="18936" y="1"/>
                    <a:pt x="7204" y="2676"/>
                    <a:pt x="0" y="15655"/>
                  </a:cubicBezTo>
                  <a:cubicBezTo>
                    <a:pt x="608" y="15351"/>
                    <a:pt x="3070" y="14074"/>
                    <a:pt x="10335" y="9727"/>
                  </a:cubicBezTo>
                  <a:cubicBezTo>
                    <a:pt x="18998" y="4560"/>
                    <a:pt x="18937" y="1"/>
                    <a:pt x="1893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3"/>
            <p:cNvSpPr/>
            <p:nvPr/>
          </p:nvSpPr>
          <p:spPr>
            <a:xfrm>
              <a:off x="4427842" y="3442120"/>
              <a:ext cx="121525" cy="197249"/>
            </a:xfrm>
            <a:custGeom>
              <a:avLst/>
              <a:gdLst/>
              <a:ahLst/>
              <a:cxnLst/>
              <a:rect l="l" t="t" r="r" b="b"/>
              <a:pathLst>
                <a:path w="4439" h="7205" extrusionOk="0">
                  <a:moveTo>
                    <a:pt x="305" y="0"/>
                  </a:moveTo>
                  <a:lnTo>
                    <a:pt x="1" y="335"/>
                  </a:lnTo>
                  <a:cubicBezTo>
                    <a:pt x="31" y="365"/>
                    <a:pt x="3253" y="3587"/>
                    <a:pt x="3983" y="7204"/>
                  </a:cubicBezTo>
                  <a:lnTo>
                    <a:pt x="4439" y="7113"/>
                  </a:lnTo>
                  <a:cubicBezTo>
                    <a:pt x="3679" y="3344"/>
                    <a:pt x="457" y="152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3"/>
            <p:cNvSpPr/>
            <p:nvPr/>
          </p:nvSpPr>
          <p:spPr>
            <a:xfrm>
              <a:off x="3820381" y="3073110"/>
              <a:ext cx="675739" cy="397318"/>
            </a:xfrm>
            <a:custGeom>
              <a:avLst/>
              <a:gdLst/>
              <a:ahLst/>
              <a:cxnLst/>
              <a:rect l="l" t="t" r="r" b="b"/>
              <a:pathLst>
                <a:path w="24683" h="14513" extrusionOk="0">
                  <a:moveTo>
                    <a:pt x="5114" y="1"/>
                  </a:moveTo>
                  <a:cubicBezTo>
                    <a:pt x="2248" y="1"/>
                    <a:pt x="1" y="774"/>
                    <a:pt x="1" y="774"/>
                  </a:cubicBezTo>
                  <a:cubicBezTo>
                    <a:pt x="9545" y="3449"/>
                    <a:pt x="22859" y="14513"/>
                    <a:pt x="22859" y="14513"/>
                  </a:cubicBezTo>
                  <a:cubicBezTo>
                    <a:pt x="24682" y="2659"/>
                    <a:pt x="13588" y="2051"/>
                    <a:pt x="9150" y="592"/>
                  </a:cubicBezTo>
                  <a:cubicBezTo>
                    <a:pt x="7778" y="153"/>
                    <a:pt x="6385" y="1"/>
                    <a:pt x="511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3"/>
            <p:cNvSpPr/>
            <p:nvPr/>
          </p:nvSpPr>
          <p:spPr>
            <a:xfrm>
              <a:off x="4549340" y="3100952"/>
              <a:ext cx="99898" cy="206393"/>
            </a:xfrm>
            <a:custGeom>
              <a:avLst/>
              <a:gdLst/>
              <a:ahLst/>
              <a:cxnLst/>
              <a:rect l="l" t="t" r="r" b="b"/>
              <a:pathLst>
                <a:path w="3649" h="7539" extrusionOk="0">
                  <a:moveTo>
                    <a:pt x="3314" y="0"/>
                  </a:moveTo>
                  <a:cubicBezTo>
                    <a:pt x="3192" y="152"/>
                    <a:pt x="335" y="3678"/>
                    <a:pt x="1" y="7508"/>
                  </a:cubicBezTo>
                  <a:lnTo>
                    <a:pt x="457" y="7538"/>
                  </a:lnTo>
                  <a:cubicBezTo>
                    <a:pt x="791" y="3860"/>
                    <a:pt x="3618" y="304"/>
                    <a:pt x="3648" y="274"/>
                  </a:cubicBezTo>
                  <a:lnTo>
                    <a:pt x="331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3"/>
            <p:cNvSpPr/>
            <p:nvPr/>
          </p:nvSpPr>
          <p:spPr>
            <a:xfrm>
              <a:off x="4633386" y="2684224"/>
              <a:ext cx="579181" cy="445035"/>
            </a:xfrm>
            <a:custGeom>
              <a:avLst/>
              <a:gdLst/>
              <a:ahLst/>
              <a:cxnLst/>
              <a:rect l="l" t="t" r="r" b="b"/>
              <a:pathLst>
                <a:path w="21156" h="16256" extrusionOk="0">
                  <a:moveTo>
                    <a:pt x="20808" y="0"/>
                  </a:moveTo>
                  <a:cubicBezTo>
                    <a:pt x="17201" y="0"/>
                    <a:pt x="5989" y="6529"/>
                    <a:pt x="5989" y="6529"/>
                  </a:cubicBezTo>
                  <a:lnTo>
                    <a:pt x="1" y="16256"/>
                  </a:lnTo>
                  <a:cubicBezTo>
                    <a:pt x="3526" y="15648"/>
                    <a:pt x="10031" y="8900"/>
                    <a:pt x="13101" y="6529"/>
                  </a:cubicBezTo>
                  <a:cubicBezTo>
                    <a:pt x="16202" y="4158"/>
                    <a:pt x="21156" y="24"/>
                    <a:pt x="21156" y="24"/>
                  </a:cubicBezTo>
                  <a:cubicBezTo>
                    <a:pt x="21050" y="8"/>
                    <a:pt x="20933" y="0"/>
                    <a:pt x="2080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3"/>
            <p:cNvSpPr/>
            <p:nvPr/>
          </p:nvSpPr>
          <p:spPr>
            <a:xfrm>
              <a:off x="4546848" y="2676942"/>
              <a:ext cx="665719" cy="452318"/>
            </a:xfrm>
            <a:custGeom>
              <a:avLst/>
              <a:gdLst/>
              <a:ahLst/>
              <a:cxnLst/>
              <a:rect l="l" t="t" r="r" b="b"/>
              <a:pathLst>
                <a:path w="24317" h="16522" extrusionOk="0">
                  <a:moveTo>
                    <a:pt x="21132" y="0"/>
                  </a:moveTo>
                  <a:cubicBezTo>
                    <a:pt x="19425" y="0"/>
                    <a:pt x="17261" y="243"/>
                    <a:pt x="15229" y="1172"/>
                  </a:cubicBezTo>
                  <a:cubicBezTo>
                    <a:pt x="10943" y="3117"/>
                    <a:pt x="0" y="4971"/>
                    <a:pt x="3162" y="16522"/>
                  </a:cubicBezTo>
                  <a:cubicBezTo>
                    <a:pt x="3162" y="16522"/>
                    <a:pt x="15137" y="4029"/>
                    <a:pt x="24317" y="290"/>
                  </a:cubicBezTo>
                  <a:cubicBezTo>
                    <a:pt x="24317" y="290"/>
                    <a:pt x="22998" y="0"/>
                    <a:pt x="21132" y="0"/>
                  </a:cubicBezTo>
                  <a:close/>
                </a:path>
              </a:pathLst>
            </a:custGeom>
            <a:solidFill>
              <a:srgbClr val="3E6949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3"/>
            <p:cNvSpPr/>
            <p:nvPr/>
          </p:nvSpPr>
          <p:spPr>
            <a:xfrm>
              <a:off x="4511888" y="3708413"/>
              <a:ext cx="34987" cy="74903"/>
            </a:xfrm>
            <a:custGeom>
              <a:avLst/>
              <a:gdLst/>
              <a:ahLst/>
              <a:cxnLst/>
              <a:rect l="l" t="t" r="r" b="b"/>
              <a:pathLst>
                <a:path w="1278" h="2736" fill="none" extrusionOk="0">
                  <a:moveTo>
                    <a:pt x="1" y="0"/>
                  </a:moveTo>
                  <a:lnTo>
                    <a:pt x="1277" y="2736"/>
                  </a:ln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3"/>
            <p:cNvSpPr/>
            <p:nvPr/>
          </p:nvSpPr>
          <p:spPr>
            <a:xfrm>
              <a:off x="4085004" y="3503060"/>
              <a:ext cx="442736" cy="225830"/>
            </a:xfrm>
            <a:custGeom>
              <a:avLst/>
              <a:gdLst/>
              <a:ahLst/>
              <a:cxnLst/>
              <a:rect l="l" t="t" r="r" b="b"/>
              <a:pathLst>
                <a:path w="16172" h="8249" extrusionOk="0">
                  <a:moveTo>
                    <a:pt x="4600" y="1"/>
                  </a:moveTo>
                  <a:cubicBezTo>
                    <a:pt x="2059" y="1"/>
                    <a:pt x="1" y="449"/>
                    <a:pt x="1" y="449"/>
                  </a:cubicBezTo>
                  <a:cubicBezTo>
                    <a:pt x="80" y="448"/>
                    <a:pt x="159" y="447"/>
                    <a:pt x="238" y="447"/>
                  </a:cubicBezTo>
                  <a:cubicBezTo>
                    <a:pt x="8708" y="447"/>
                    <a:pt x="15439" y="8248"/>
                    <a:pt x="15848" y="8248"/>
                  </a:cubicBezTo>
                  <a:cubicBezTo>
                    <a:pt x="15859" y="8248"/>
                    <a:pt x="15866" y="8243"/>
                    <a:pt x="15867" y="8231"/>
                  </a:cubicBezTo>
                  <a:cubicBezTo>
                    <a:pt x="16171" y="5890"/>
                    <a:pt x="14469" y="3002"/>
                    <a:pt x="10305" y="1057"/>
                  </a:cubicBezTo>
                  <a:cubicBezTo>
                    <a:pt x="8552" y="238"/>
                    <a:pt x="6448" y="1"/>
                    <a:pt x="4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3"/>
            <p:cNvSpPr/>
            <p:nvPr/>
          </p:nvSpPr>
          <p:spPr>
            <a:xfrm>
              <a:off x="4466142" y="3117597"/>
              <a:ext cx="104031" cy="376977"/>
            </a:xfrm>
            <a:custGeom>
              <a:avLst/>
              <a:gdLst/>
              <a:ahLst/>
              <a:cxnLst/>
              <a:rect l="l" t="t" r="r" b="b"/>
              <a:pathLst>
                <a:path w="3800" h="13770" fill="none" extrusionOk="0">
                  <a:moveTo>
                    <a:pt x="0" y="0"/>
                  </a:moveTo>
                  <a:cubicBezTo>
                    <a:pt x="0" y="0"/>
                    <a:pt x="2097" y="8359"/>
                    <a:pt x="3800" y="1376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3"/>
            <p:cNvSpPr/>
            <p:nvPr/>
          </p:nvSpPr>
          <p:spPr>
            <a:xfrm>
              <a:off x="3956032" y="2520867"/>
              <a:ext cx="676560" cy="671632"/>
            </a:xfrm>
            <a:custGeom>
              <a:avLst/>
              <a:gdLst/>
              <a:ahLst/>
              <a:cxnLst/>
              <a:rect l="l" t="t" r="r" b="b"/>
              <a:pathLst>
                <a:path w="24713" h="24533" extrusionOk="0">
                  <a:moveTo>
                    <a:pt x="5971" y="0"/>
                  </a:moveTo>
                  <a:cubicBezTo>
                    <a:pt x="3775" y="0"/>
                    <a:pt x="2311" y="490"/>
                    <a:pt x="2311" y="490"/>
                  </a:cubicBezTo>
                  <a:cubicBezTo>
                    <a:pt x="2311" y="490"/>
                    <a:pt x="0" y="7481"/>
                    <a:pt x="4195" y="13074"/>
                  </a:cubicBezTo>
                  <a:cubicBezTo>
                    <a:pt x="8390" y="18636"/>
                    <a:pt x="17326" y="22040"/>
                    <a:pt x="19332" y="24533"/>
                  </a:cubicBezTo>
                  <a:cubicBezTo>
                    <a:pt x="19332" y="24533"/>
                    <a:pt x="24712" y="14654"/>
                    <a:pt x="17934" y="6113"/>
                  </a:cubicBezTo>
                  <a:cubicBezTo>
                    <a:pt x="13900" y="1035"/>
                    <a:pt x="9162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3"/>
            <p:cNvSpPr/>
            <p:nvPr/>
          </p:nvSpPr>
          <p:spPr>
            <a:xfrm>
              <a:off x="3956032" y="2534254"/>
              <a:ext cx="529273" cy="658245"/>
            </a:xfrm>
            <a:custGeom>
              <a:avLst/>
              <a:gdLst/>
              <a:ahLst/>
              <a:cxnLst/>
              <a:rect l="l" t="t" r="r" b="b"/>
              <a:pathLst>
                <a:path w="19333" h="24044" extrusionOk="0">
                  <a:moveTo>
                    <a:pt x="2311" y="1"/>
                  </a:moveTo>
                  <a:cubicBezTo>
                    <a:pt x="2310" y="1"/>
                    <a:pt x="1" y="6992"/>
                    <a:pt x="4195" y="12585"/>
                  </a:cubicBezTo>
                  <a:cubicBezTo>
                    <a:pt x="8390" y="18147"/>
                    <a:pt x="17326" y="21551"/>
                    <a:pt x="19332" y="24044"/>
                  </a:cubicBezTo>
                  <a:cubicBezTo>
                    <a:pt x="19332" y="24044"/>
                    <a:pt x="16657" y="9028"/>
                    <a:pt x="23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3"/>
            <p:cNvSpPr/>
            <p:nvPr/>
          </p:nvSpPr>
          <p:spPr>
            <a:xfrm>
              <a:off x="4535186" y="3502020"/>
              <a:ext cx="68277" cy="207241"/>
            </a:xfrm>
            <a:custGeom>
              <a:avLst/>
              <a:gdLst/>
              <a:ahLst/>
              <a:cxnLst/>
              <a:rect l="l" t="t" r="r" b="b"/>
              <a:pathLst>
                <a:path w="2494" h="7570" fill="none" extrusionOk="0">
                  <a:moveTo>
                    <a:pt x="2493" y="1"/>
                  </a:moveTo>
                  <a:cubicBezTo>
                    <a:pt x="2493" y="1"/>
                    <a:pt x="518" y="4499"/>
                    <a:pt x="1" y="756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3"/>
            <p:cNvSpPr/>
            <p:nvPr/>
          </p:nvSpPr>
          <p:spPr>
            <a:xfrm>
              <a:off x="4365451" y="3073493"/>
              <a:ext cx="639930" cy="443557"/>
            </a:xfrm>
            <a:custGeom>
              <a:avLst/>
              <a:gdLst/>
              <a:ahLst/>
              <a:cxnLst/>
              <a:rect l="l" t="t" r="r" b="b"/>
              <a:pathLst>
                <a:path w="23375" h="16202" extrusionOk="0">
                  <a:moveTo>
                    <a:pt x="20335" y="0"/>
                  </a:moveTo>
                  <a:cubicBezTo>
                    <a:pt x="0" y="4408"/>
                    <a:pt x="8389" y="16201"/>
                    <a:pt x="8389" y="16201"/>
                  </a:cubicBezTo>
                  <a:cubicBezTo>
                    <a:pt x="8389" y="16201"/>
                    <a:pt x="8481" y="16171"/>
                    <a:pt x="8693" y="16079"/>
                  </a:cubicBezTo>
                  <a:cubicBezTo>
                    <a:pt x="10183" y="15532"/>
                    <a:pt x="16505" y="13010"/>
                    <a:pt x="19697" y="8663"/>
                  </a:cubicBezTo>
                  <a:cubicBezTo>
                    <a:pt x="23374" y="3739"/>
                    <a:pt x="20365" y="0"/>
                    <a:pt x="2036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3"/>
            <p:cNvSpPr/>
            <p:nvPr/>
          </p:nvSpPr>
          <p:spPr>
            <a:xfrm>
              <a:off x="4603436" y="3073493"/>
              <a:ext cx="401944" cy="440217"/>
            </a:xfrm>
            <a:custGeom>
              <a:avLst/>
              <a:gdLst/>
              <a:ahLst/>
              <a:cxnLst/>
              <a:rect l="l" t="t" r="r" b="b"/>
              <a:pathLst>
                <a:path w="14682" h="16080" extrusionOk="0">
                  <a:moveTo>
                    <a:pt x="11642" y="0"/>
                  </a:moveTo>
                  <a:cubicBezTo>
                    <a:pt x="11520" y="183"/>
                    <a:pt x="7660" y="6322"/>
                    <a:pt x="0" y="16079"/>
                  </a:cubicBezTo>
                  <a:cubicBezTo>
                    <a:pt x="1490" y="15532"/>
                    <a:pt x="7812" y="13010"/>
                    <a:pt x="11004" y="8663"/>
                  </a:cubicBezTo>
                  <a:cubicBezTo>
                    <a:pt x="14681" y="3739"/>
                    <a:pt x="11672" y="0"/>
                    <a:pt x="1167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3"/>
            <p:cNvSpPr/>
            <p:nvPr/>
          </p:nvSpPr>
          <p:spPr>
            <a:xfrm>
              <a:off x="4465293" y="2634125"/>
              <a:ext cx="95736" cy="155636"/>
            </a:xfrm>
            <a:custGeom>
              <a:avLst/>
              <a:gdLst/>
              <a:ahLst/>
              <a:cxnLst/>
              <a:rect l="l" t="t" r="r" b="b"/>
              <a:pathLst>
                <a:path w="3497" h="5685" extrusionOk="0">
                  <a:moveTo>
                    <a:pt x="335" y="0"/>
                  </a:moveTo>
                  <a:lnTo>
                    <a:pt x="1" y="335"/>
                  </a:lnTo>
                  <a:cubicBezTo>
                    <a:pt x="31" y="365"/>
                    <a:pt x="2523" y="2888"/>
                    <a:pt x="3040" y="5684"/>
                  </a:cubicBezTo>
                  <a:lnTo>
                    <a:pt x="3496" y="5624"/>
                  </a:lnTo>
                  <a:cubicBezTo>
                    <a:pt x="2949" y="2675"/>
                    <a:pt x="426" y="122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3"/>
            <p:cNvSpPr/>
            <p:nvPr/>
          </p:nvSpPr>
          <p:spPr>
            <a:xfrm>
              <a:off x="3901115" y="2163136"/>
              <a:ext cx="600836" cy="490973"/>
            </a:xfrm>
            <a:custGeom>
              <a:avLst/>
              <a:gdLst/>
              <a:ahLst/>
              <a:cxnLst/>
              <a:rect l="l" t="t" r="r" b="b"/>
              <a:pathLst>
                <a:path w="21947" h="17934" extrusionOk="0">
                  <a:moveTo>
                    <a:pt x="0" y="0"/>
                  </a:moveTo>
                  <a:cubicBezTo>
                    <a:pt x="0" y="1"/>
                    <a:pt x="4864" y="3618"/>
                    <a:pt x="8572" y="8055"/>
                  </a:cubicBezTo>
                  <a:cubicBezTo>
                    <a:pt x="12311" y="12463"/>
                    <a:pt x="21095" y="17934"/>
                    <a:pt x="21095" y="17934"/>
                  </a:cubicBezTo>
                  <a:cubicBezTo>
                    <a:pt x="21946" y="15107"/>
                    <a:pt x="21065" y="10426"/>
                    <a:pt x="14165" y="5411"/>
                  </a:cubicBezTo>
                  <a:cubicBezTo>
                    <a:pt x="7265" y="426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3"/>
            <p:cNvSpPr/>
            <p:nvPr/>
          </p:nvSpPr>
          <p:spPr>
            <a:xfrm>
              <a:off x="4127537" y="3861972"/>
              <a:ext cx="790088" cy="715571"/>
            </a:xfrm>
            <a:custGeom>
              <a:avLst/>
              <a:gdLst/>
              <a:ahLst/>
              <a:cxnLst/>
              <a:rect l="l" t="t" r="r" b="b"/>
              <a:pathLst>
                <a:path w="33844" h="30652" extrusionOk="0">
                  <a:moveTo>
                    <a:pt x="168" y="0"/>
                  </a:moveTo>
                  <a:cubicBezTo>
                    <a:pt x="144" y="24"/>
                    <a:pt x="96" y="48"/>
                    <a:pt x="72" y="72"/>
                  </a:cubicBezTo>
                  <a:cubicBezTo>
                    <a:pt x="24" y="120"/>
                    <a:pt x="0" y="168"/>
                    <a:pt x="0" y="264"/>
                  </a:cubicBezTo>
                  <a:cubicBezTo>
                    <a:pt x="0" y="648"/>
                    <a:pt x="0" y="1032"/>
                    <a:pt x="0" y="1416"/>
                  </a:cubicBezTo>
                  <a:cubicBezTo>
                    <a:pt x="0" y="1464"/>
                    <a:pt x="0" y="1512"/>
                    <a:pt x="0" y="1584"/>
                  </a:cubicBezTo>
                  <a:cubicBezTo>
                    <a:pt x="24" y="1920"/>
                    <a:pt x="24" y="2256"/>
                    <a:pt x="24" y="2617"/>
                  </a:cubicBezTo>
                  <a:lnTo>
                    <a:pt x="24" y="2713"/>
                  </a:lnTo>
                  <a:cubicBezTo>
                    <a:pt x="48" y="3073"/>
                    <a:pt x="48" y="3457"/>
                    <a:pt x="72" y="3817"/>
                  </a:cubicBezTo>
                  <a:lnTo>
                    <a:pt x="72" y="3865"/>
                  </a:lnTo>
                  <a:cubicBezTo>
                    <a:pt x="72" y="4249"/>
                    <a:pt x="96" y="4633"/>
                    <a:pt x="120" y="5041"/>
                  </a:cubicBezTo>
                  <a:cubicBezTo>
                    <a:pt x="168" y="5857"/>
                    <a:pt x="216" y="6673"/>
                    <a:pt x="288" y="7489"/>
                  </a:cubicBezTo>
                  <a:cubicBezTo>
                    <a:pt x="288" y="7705"/>
                    <a:pt x="312" y="7897"/>
                    <a:pt x="336" y="8089"/>
                  </a:cubicBezTo>
                  <a:cubicBezTo>
                    <a:pt x="360" y="8281"/>
                    <a:pt x="360" y="8473"/>
                    <a:pt x="384" y="8665"/>
                  </a:cubicBezTo>
                  <a:cubicBezTo>
                    <a:pt x="408" y="8905"/>
                    <a:pt x="432" y="9145"/>
                    <a:pt x="480" y="9409"/>
                  </a:cubicBezTo>
                  <a:cubicBezTo>
                    <a:pt x="480" y="9433"/>
                    <a:pt x="480" y="9481"/>
                    <a:pt x="480" y="9529"/>
                  </a:cubicBezTo>
                  <a:cubicBezTo>
                    <a:pt x="504" y="9793"/>
                    <a:pt x="552" y="10033"/>
                    <a:pt x="576" y="10297"/>
                  </a:cubicBezTo>
                  <a:cubicBezTo>
                    <a:pt x="576" y="10297"/>
                    <a:pt x="576" y="10297"/>
                    <a:pt x="576" y="10321"/>
                  </a:cubicBezTo>
                  <a:cubicBezTo>
                    <a:pt x="720" y="11377"/>
                    <a:pt x="888" y="12457"/>
                    <a:pt x="1105" y="13514"/>
                  </a:cubicBezTo>
                  <a:cubicBezTo>
                    <a:pt x="1105" y="13514"/>
                    <a:pt x="1105" y="13514"/>
                    <a:pt x="1105" y="13538"/>
                  </a:cubicBezTo>
                  <a:cubicBezTo>
                    <a:pt x="1177" y="13850"/>
                    <a:pt x="1249" y="14186"/>
                    <a:pt x="1321" y="14498"/>
                  </a:cubicBezTo>
                  <a:cubicBezTo>
                    <a:pt x="1369" y="14714"/>
                    <a:pt x="1393" y="14906"/>
                    <a:pt x="1441" y="15122"/>
                  </a:cubicBezTo>
                  <a:cubicBezTo>
                    <a:pt x="1513" y="15410"/>
                    <a:pt x="1585" y="15698"/>
                    <a:pt x="1657" y="15986"/>
                  </a:cubicBezTo>
                  <a:cubicBezTo>
                    <a:pt x="1681" y="15986"/>
                    <a:pt x="1681" y="16010"/>
                    <a:pt x="1681" y="16034"/>
                  </a:cubicBezTo>
                  <a:cubicBezTo>
                    <a:pt x="1753" y="16322"/>
                    <a:pt x="1825" y="16586"/>
                    <a:pt x="1921" y="16874"/>
                  </a:cubicBezTo>
                  <a:cubicBezTo>
                    <a:pt x="1969" y="17066"/>
                    <a:pt x="2017" y="17258"/>
                    <a:pt x="2065" y="17426"/>
                  </a:cubicBezTo>
                  <a:cubicBezTo>
                    <a:pt x="2089" y="17450"/>
                    <a:pt x="2089" y="17474"/>
                    <a:pt x="2089" y="17498"/>
                  </a:cubicBezTo>
                  <a:cubicBezTo>
                    <a:pt x="2209" y="17882"/>
                    <a:pt x="2329" y="18290"/>
                    <a:pt x="2449" y="18674"/>
                  </a:cubicBezTo>
                  <a:lnTo>
                    <a:pt x="2473" y="18674"/>
                  </a:lnTo>
                  <a:cubicBezTo>
                    <a:pt x="2521" y="18842"/>
                    <a:pt x="2569" y="18986"/>
                    <a:pt x="2641" y="19154"/>
                  </a:cubicBezTo>
                  <a:cubicBezTo>
                    <a:pt x="2641" y="19178"/>
                    <a:pt x="2641" y="19226"/>
                    <a:pt x="2665" y="19250"/>
                  </a:cubicBezTo>
                  <a:cubicBezTo>
                    <a:pt x="2713" y="19370"/>
                    <a:pt x="2761" y="19514"/>
                    <a:pt x="2809" y="19658"/>
                  </a:cubicBezTo>
                  <a:lnTo>
                    <a:pt x="2833" y="19730"/>
                  </a:lnTo>
                  <a:cubicBezTo>
                    <a:pt x="2905" y="19874"/>
                    <a:pt x="2953" y="20018"/>
                    <a:pt x="3001" y="20162"/>
                  </a:cubicBezTo>
                  <a:cubicBezTo>
                    <a:pt x="3025" y="20186"/>
                    <a:pt x="3025" y="20186"/>
                    <a:pt x="3025" y="20210"/>
                  </a:cubicBezTo>
                  <a:cubicBezTo>
                    <a:pt x="3097" y="20378"/>
                    <a:pt x="3145" y="20522"/>
                    <a:pt x="3217" y="20690"/>
                  </a:cubicBezTo>
                  <a:cubicBezTo>
                    <a:pt x="3385" y="21098"/>
                    <a:pt x="3577" y="21506"/>
                    <a:pt x="3769" y="21890"/>
                  </a:cubicBezTo>
                  <a:cubicBezTo>
                    <a:pt x="3769" y="21914"/>
                    <a:pt x="3793" y="21938"/>
                    <a:pt x="3793" y="21962"/>
                  </a:cubicBezTo>
                  <a:cubicBezTo>
                    <a:pt x="3889" y="22154"/>
                    <a:pt x="3985" y="22346"/>
                    <a:pt x="4081" y="22538"/>
                  </a:cubicBezTo>
                  <a:cubicBezTo>
                    <a:pt x="4081" y="22538"/>
                    <a:pt x="4105" y="22538"/>
                    <a:pt x="4105" y="22562"/>
                  </a:cubicBezTo>
                  <a:cubicBezTo>
                    <a:pt x="4177" y="22731"/>
                    <a:pt x="4273" y="22899"/>
                    <a:pt x="4369" y="23067"/>
                  </a:cubicBezTo>
                  <a:cubicBezTo>
                    <a:pt x="4393" y="23115"/>
                    <a:pt x="4417" y="23163"/>
                    <a:pt x="4441" y="23211"/>
                  </a:cubicBezTo>
                  <a:cubicBezTo>
                    <a:pt x="4561" y="23379"/>
                    <a:pt x="4657" y="23547"/>
                    <a:pt x="4753" y="23739"/>
                  </a:cubicBezTo>
                  <a:cubicBezTo>
                    <a:pt x="4897" y="23979"/>
                    <a:pt x="5065" y="24195"/>
                    <a:pt x="5209" y="24435"/>
                  </a:cubicBezTo>
                  <a:lnTo>
                    <a:pt x="5233" y="24435"/>
                  </a:lnTo>
                  <a:cubicBezTo>
                    <a:pt x="5305" y="24555"/>
                    <a:pt x="5377" y="24651"/>
                    <a:pt x="5449" y="24771"/>
                  </a:cubicBezTo>
                  <a:cubicBezTo>
                    <a:pt x="5665" y="25059"/>
                    <a:pt x="5881" y="25347"/>
                    <a:pt x="6097" y="25635"/>
                  </a:cubicBezTo>
                  <a:lnTo>
                    <a:pt x="6145" y="25683"/>
                  </a:lnTo>
                  <a:cubicBezTo>
                    <a:pt x="6409" y="26019"/>
                    <a:pt x="6697" y="26331"/>
                    <a:pt x="6985" y="26643"/>
                  </a:cubicBezTo>
                  <a:cubicBezTo>
                    <a:pt x="7009" y="26667"/>
                    <a:pt x="7033" y="26691"/>
                    <a:pt x="7057" y="26691"/>
                  </a:cubicBezTo>
                  <a:cubicBezTo>
                    <a:pt x="7297" y="26979"/>
                    <a:pt x="7585" y="27243"/>
                    <a:pt x="7873" y="27483"/>
                  </a:cubicBezTo>
                  <a:cubicBezTo>
                    <a:pt x="7993" y="27603"/>
                    <a:pt x="8113" y="27699"/>
                    <a:pt x="8257" y="27795"/>
                  </a:cubicBezTo>
                  <a:cubicBezTo>
                    <a:pt x="8353" y="27891"/>
                    <a:pt x="8449" y="27963"/>
                    <a:pt x="8569" y="28035"/>
                  </a:cubicBezTo>
                  <a:cubicBezTo>
                    <a:pt x="8569" y="28035"/>
                    <a:pt x="8569" y="28059"/>
                    <a:pt x="8569" y="28059"/>
                  </a:cubicBezTo>
                  <a:cubicBezTo>
                    <a:pt x="8665" y="28131"/>
                    <a:pt x="8761" y="28203"/>
                    <a:pt x="8857" y="28275"/>
                  </a:cubicBezTo>
                  <a:cubicBezTo>
                    <a:pt x="8905" y="28299"/>
                    <a:pt x="8929" y="28299"/>
                    <a:pt x="8953" y="28323"/>
                  </a:cubicBezTo>
                  <a:cubicBezTo>
                    <a:pt x="9025" y="28395"/>
                    <a:pt x="9121" y="28443"/>
                    <a:pt x="9193" y="28491"/>
                  </a:cubicBezTo>
                  <a:cubicBezTo>
                    <a:pt x="9313" y="28563"/>
                    <a:pt x="9409" y="28635"/>
                    <a:pt x="9529" y="28707"/>
                  </a:cubicBezTo>
                  <a:cubicBezTo>
                    <a:pt x="9865" y="28923"/>
                    <a:pt x="10225" y="29115"/>
                    <a:pt x="10561" y="29283"/>
                  </a:cubicBezTo>
                  <a:cubicBezTo>
                    <a:pt x="10922" y="29451"/>
                    <a:pt x="11282" y="29595"/>
                    <a:pt x="11642" y="29739"/>
                  </a:cubicBezTo>
                  <a:cubicBezTo>
                    <a:pt x="12842" y="30219"/>
                    <a:pt x="14138" y="30507"/>
                    <a:pt x="15434" y="30603"/>
                  </a:cubicBezTo>
                  <a:cubicBezTo>
                    <a:pt x="15818" y="30651"/>
                    <a:pt x="16226" y="30651"/>
                    <a:pt x="16610" y="30651"/>
                  </a:cubicBezTo>
                  <a:lnTo>
                    <a:pt x="16994" y="30651"/>
                  </a:lnTo>
                  <a:cubicBezTo>
                    <a:pt x="17642" y="30651"/>
                    <a:pt x="18314" y="30579"/>
                    <a:pt x="18938" y="30483"/>
                  </a:cubicBezTo>
                  <a:cubicBezTo>
                    <a:pt x="19202" y="30435"/>
                    <a:pt x="19466" y="30387"/>
                    <a:pt x="19706" y="30339"/>
                  </a:cubicBezTo>
                  <a:cubicBezTo>
                    <a:pt x="20355" y="30195"/>
                    <a:pt x="20979" y="30027"/>
                    <a:pt x="21603" y="29787"/>
                  </a:cubicBezTo>
                  <a:cubicBezTo>
                    <a:pt x="21723" y="29763"/>
                    <a:pt x="21843" y="29715"/>
                    <a:pt x="21963" y="29667"/>
                  </a:cubicBezTo>
                  <a:cubicBezTo>
                    <a:pt x="22011" y="29643"/>
                    <a:pt x="22059" y="29619"/>
                    <a:pt x="22107" y="29595"/>
                  </a:cubicBezTo>
                  <a:cubicBezTo>
                    <a:pt x="22179" y="29571"/>
                    <a:pt x="22251" y="29547"/>
                    <a:pt x="22323" y="29523"/>
                  </a:cubicBezTo>
                  <a:cubicBezTo>
                    <a:pt x="22371" y="29475"/>
                    <a:pt x="22443" y="29451"/>
                    <a:pt x="22515" y="29427"/>
                  </a:cubicBezTo>
                  <a:cubicBezTo>
                    <a:pt x="22563" y="29403"/>
                    <a:pt x="22611" y="29379"/>
                    <a:pt x="22659" y="29355"/>
                  </a:cubicBezTo>
                  <a:cubicBezTo>
                    <a:pt x="22731" y="29331"/>
                    <a:pt x="22803" y="29283"/>
                    <a:pt x="22875" y="29259"/>
                  </a:cubicBezTo>
                  <a:cubicBezTo>
                    <a:pt x="22923" y="29235"/>
                    <a:pt x="22947" y="29211"/>
                    <a:pt x="22995" y="29187"/>
                  </a:cubicBezTo>
                  <a:cubicBezTo>
                    <a:pt x="23067" y="29163"/>
                    <a:pt x="23163" y="29115"/>
                    <a:pt x="23235" y="29067"/>
                  </a:cubicBezTo>
                  <a:cubicBezTo>
                    <a:pt x="23259" y="29043"/>
                    <a:pt x="23307" y="29043"/>
                    <a:pt x="23331" y="29019"/>
                  </a:cubicBezTo>
                  <a:cubicBezTo>
                    <a:pt x="23403" y="28971"/>
                    <a:pt x="23499" y="28923"/>
                    <a:pt x="23595" y="28875"/>
                  </a:cubicBezTo>
                  <a:cubicBezTo>
                    <a:pt x="23595" y="28875"/>
                    <a:pt x="23619" y="28851"/>
                    <a:pt x="23643" y="28851"/>
                  </a:cubicBezTo>
                  <a:cubicBezTo>
                    <a:pt x="23739" y="28803"/>
                    <a:pt x="23835" y="28731"/>
                    <a:pt x="23931" y="28683"/>
                  </a:cubicBezTo>
                  <a:cubicBezTo>
                    <a:pt x="23931" y="28683"/>
                    <a:pt x="23931" y="28659"/>
                    <a:pt x="23955" y="28659"/>
                  </a:cubicBezTo>
                  <a:cubicBezTo>
                    <a:pt x="24171" y="28515"/>
                    <a:pt x="24411" y="28371"/>
                    <a:pt x="24627" y="28203"/>
                  </a:cubicBezTo>
                  <a:cubicBezTo>
                    <a:pt x="24651" y="28203"/>
                    <a:pt x="24651" y="28203"/>
                    <a:pt x="24651" y="28179"/>
                  </a:cubicBezTo>
                  <a:cubicBezTo>
                    <a:pt x="25443" y="27627"/>
                    <a:pt x="26163" y="26979"/>
                    <a:pt x="26811" y="26259"/>
                  </a:cubicBezTo>
                  <a:cubicBezTo>
                    <a:pt x="26835" y="26235"/>
                    <a:pt x="26859" y="26211"/>
                    <a:pt x="26883" y="26187"/>
                  </a:cubicBezTo>
                  <a:cubicBezTo>
                    <a:pt x="26955" y="26091"/>
                    <a:pt x="27051" y="25995"/>
                    <a:pt x="27123" y="25899"/>
                  </a:cubicBezTo>
                  <a:cubicBezTo>
                    <a:pt x="27987" y="24867"/>
                    <a:pt x="28731" y="23739"/>
                    <a:pt x="29379" y="22562"/>
                  </a:cubicBezTo>
                  <a:cubicBezTo>
                    <a:pt x="29379" y="22538"/>
                    <a:pt x="29379" y="22538"/>
                    <a:pt x="29379" y="22538"/>
                  </a:cubicBezTo>
                  <a:cubicBezTo>
                    <a:pt x="29571" y="22202"/>
                    <a:pt x="29764" y="21842"/>
                    <a:pt x="29932" y="21506"/>
                  </a:cubicBezTo>
                  <a:cubicBezTo>
                    <a:pt x="30004" y="21338"/>
                    <a:pt x="30076" y="21194"/>
                    <a:pt x="30148" y="21050"/>
                  </a:cubicBezTo>
                  <a:cubicBezTo>
                    <a:pt x="30148" y="21050"/>
                    <a:pt x="30148" y="21050"/>
                    <a:pt x="30148" y="21026"/>
                  </a:cubicBezTo>
                  <a:cubicBezTo>
                    <a:pt x="30220" y="20882"/>
                    <a:pt x="30292" y="20738"/>
                    <a:pt x="30364" y="20570"/>
                  </a:cubicBezTo>
                  <a:cubicBezTo>
                    <a:pt x="30532" y="20234"/>
                    <a:pt x="30700" y="19874"/>
                    <a:pt x="30844" y="19514"/>
                  </a:cubicBezTo>
                  <a:cubicBezTo>
                    <a:pt x="30868" y="19466"/>
                    <a:pt x="30868" y="19442"/>
                    <a:pt x="30892" y="19394"/>
                  </a:cubicBezTo>
                  <a:cubicBezTo>
                    <a:pt x="30988" y="19178"/>
                    <a:pt x="31084" y="18962"/>
                    <a:pt x="31156" y="18770"/>
                  </a:cubicBezTo>
                  <a:cubicBezTo>
                    <a:pt x="31180" y="18698"/>
                    <a:pt x="31204" y="18650"/>
                    <a:pt x="31228" y="18602"/>
                  </a:cubicBezTo>
                  <a:cubicBezTo>
                    <a:pt x="31300" y="18386"/>
                    <a:pt x="31396" y="18170"/>
                    <a:pt x="31468" y="17978"/>
                  </a:cubicBezTo>
                  <a:cubicBezTo>
                    <a:pt x="31468" y="17978"/>
                    <a:pt x="31468" y="17954"/>
                    <a:pt x="31468" y="17954"/>
                  </a:cubicBezTo>
                  <a:cubicBezTo>
                    <a:pt x="31540" y="17738"/>
                    <a:pt x="31636" y="17522"/>
                    <a:pt x="31708" y="17306"/>
                  </a:cubicBezTo>
                  <a:cubicBezTo>
                    <a:pt x="31732" y="17282"/>
                    <a:pt x="31732" y="17234"/>
                    <a:pt x="31756" y="17186"/>
                  </a:cubicBezTo>
                  <a:cubicBezTo>
                    <a:pt x="31828" y="16970"/>
                    <a:pt x="31900" y="16730"/>
                    <a:pt x="31972" y="16514"/>
                  </a:cubicBezTo>
                  <a:cubicBezTo>
                    <a:pt x="32044" y="16322"/>
                    <a:pt x="32116" y="16130"/>
                    <a:pt x="32164" y="15914"/>
                  </a:cubicBezTo>
                  <a:cubicBezTo>
                    <a:pt x="32260" y="15626"/>
                    <a:pt x="32356" y="15314"/>
                    <a:pt x="32452" y="15002"/>
                  </a:cubicBezTo>
                  <a:cubicBezTo>
                    <a:pt x="32524" y="14690"/>
                    <a:pt x="32620" y="14378"/>
                    <a:pt x="32692" y="14066"/>
                  </a:cubicBezTo>
                  <a:cubicBezTo>
                    <a:pt x="32740" y="13874"/>
                    <a:pt x="32788" y="13682"/>
                    <a:pt x="32836" y="13490"/>
                  </a:cubicBezTo>
                  <a:cubicBezTo>
                    <a:pt x="32908" y="13178"/>
                    <a:pt x="32980" y="12866"/>
                    <a:pt x="33052" y="12554"/>
                  </a:cubicBezTo>
                  <a:cubicBezTo>
                    <a:pt x="33100" y="12241"/>
                    <a:pt x="33172" y="11929"/>
                    <a:pt x="33220" y="11617"/>
                  </a:cubicBezTo>
                  <a:cubicBezTo>
                    <a:pt x="33268" y="11449"/>
                    <a:pt x="33292" y="11281"/>
                    <a:pt x="33316" y="11113"/>
                  </a:cubicBezTo>
                  <a:cubicBezTo>
                    <a:pt x="33316" y="11089"/>
                    <a:pt x="33316" y="11065"/>
                    <a:pt x="33340" y="11041"/>
                  </a:cubicBezTo>
                  <a:cubicBezTo>
                    <a:pt x="33364" y="10897"/>
                    <a:pt x="33388" y="10729"/>
                    <a:pt x="33412" y="10585"/>
                  </a:cubicBezTo>
                  <a:cubicBezTo>
                    <a:pt x="33412" y="10585"/>
                    <a:pt x="33412" y="10561"/>
                    <a:pt x="33412" y="10561"/>
                  </a:cubicBezTo>
                  <a:cubicBezTo>
                    <a:pt x="33484" y="10033"/>
                    <a:pt x="33556" y="9505"/>
                    <a:pt x="33628" y="8953"/>
                  </a:cubicBezTo>
                  <a:cubicBezTo>
                    <a:pt x="33700" y="8161"/>
                    <a:pt x="33772" y="7393"/>
                    <a:pt x="33820" y="6601"/>
                  </a:cubicBezTo>
                  <a:cubicBezTo>
                    <a:pt x="33820" y="6385"/>
                    <a:pt x="33820" y="6145"/>
                    <a:pt x="33844" y="5929"/>
                  </a:cubicBezTo>
                  <a:cubicBezTo>
                    <a:pt x="33844" y="5857"/>
                    <a:pt x="33844" y="5809"/>
                    <a:pt x="33844" y="5761"/>
                  </a:cubicBezTo>
                  <a:cubicBezTo>
                    <a:pt x="33844" y="5545"/>
                    <a:pt x="33844" y="5305"/>
                    <a:pt x="33844" y="5089"/>
                  </a:cubicBezTo>
                  <a:cubicBezTo>
                    <a:pt x="33844" y="4849"/>
                    <a:pt x="33844" y="4633"/>
                    <a:pt x="33844" y="4393"/>
                  </a:cubicBezTo>
                  <a:cubicBezTo>
                    <a:pt x="33844" y="4345"/>
                    <a:pt x="33844" y="4297"/>
                    <a:pt x="33844" y="4225"/>
                  </a:cubicBezTo>
                  <a:cubicBezTo>
                    <a:pt x="33844" y="4009"/>
                    <a:pt x="33844" y="3793"/>
                    <a:pt x="33820" y="3553"/>
                  </a:cubicBezTo>
                  <a:cubicBezTo>
                    <a:pt x="33796" y="3025"/>
                    <a:pt x="33772" y="2496"/>
                    <a:pt x="33724" y="1968"/>
                  </a:cubicBezTo>
                  <a:cubicBezTo>
                    <a:pt x="33772" y="1944"/>
                    <a:pt x="33772" y="1896"/>
                    <a:pt x="33772" y="1824"/>
                  </a:cubicBezTo>
                  <a:cubicBezTo>
                    <a:pt x="33772" y="1800"/>
                    <a:pt x="33772" y="1776"/>
                    <a:pt x="33772" y="1776"/>
                  </a:cubicBezTo>
                  <a:cubicBezTo>
                    <a:pt x="33772" y="1728"/>
                    <a:pt x="33748" y="1704"/>
                    <a:pt x="33724" y="1680"/>
                  </a:cubicBezTo>
                  <a:cubicBezTo>
                    <a:pt x="33724" y="1656"/>
                    <a:pt x="33724" y="1656"/>
                    <a:pt x="33700" y="1632"/>
                  </a:cubicBezTo>
                  <a:cubicBezTo>
                    <a:pt x="33700" y="1632"/>
                    <a:pt x="33700" y="1608"/>
                    <a:pt x="33700" y="1608"/>
                  </a:cubicBezTo>
                  <a:lnTo>
                    <a:pt x="33700" y="1560"/>
                  </a:lnTo>
                  <a:cubicBezTo>
                    <a:pt x="33700" y="1560"/>
                    <a:pt x="33700" y="1536"/>
                    <a:pt x="33676" y="1512"/>
                  </a:cubicBezTo>
                  <a:cubicBezTo>
                    <a:pt x="33676" y="1488"/>
                    <a:pt x="33676" y="1488"/>
                    <a:pt x="33652" y="1464"/>
                  </a:cubicBezTo>
                  <a:cubicBezTo>
                    <a:pt x="33604" y="1392"/>
                    <a:pt x="33508" y="1344"/>
                    <a:pt x="33412" y="1344"/>
                  </a:cubicBezTo>
                  <a:lnTo>
                    <a:pt x="33364" y="1344"/>
                  </a:lnTo>
                  <a:cubicBezTo>
                    <a:pt x="33220" y="1368"/>
                    <a:pt x="33172" y="1488"/>
                    <a:pt x="33148" y="1608"/>
                  </a:cubicBezTo>
                  <a:lnTo>
                    <a:pt x="33004" y="1608"/>
                  </a:lnTo>
                  <a:cubicBezTo>
                    <a:pt x="32668" y="1704"/>
                    <a:pt x="32332" y="1800"/>
                    <a:pt x="31996" y="1896"/>
                  </a:cubicBezTo>
                  <a:lnTo>
                    <a:pt x="31276" y="2064"/>
                  </a:lnTo>
                  <a:cubicBezTo>
                    <a:pt x="31252" y="2088"/>
                    <a:pt x="31204" y="2088"/>
                    <a:pt x="31180" y="2112"/>
                  </a:cubicBezTo>
                  <a:cubicBezTo>
                    <a:pt x="31180" y="2112"/>
                    <a:pt x="31156" y="2136"/>
                    <a:pt x="31156" y="2136"/>
                  </a:cubicBezTo>
                  <a:lnTo>
                    <a:pt x="30844" y="2232"/>
                  </a:lnTo>
                  <a:cubicBezTo>
                    <a:pt x="30532" y="2304"/>
                    <a:pt x="30220" y="2400"/>
                    <a:pt x="29908" y="2496"/>
                  </a:cubicBezTo>
                  <a:cubicBezTo>
                    <a:pt x="29860" y="2496"/>
                    <a:pt x="29812" y="2521"/>
                    <a:pt x="29764" y="2521"/>
                  </a:cubicBezTo>
                  <a:cubicBezTo>
                    <a:pt x="29692" y="2545"/>
                    <a:pt x="29619" y="2569"/>
                    <a:pt x="29547" y="2593"/>
                  </a:cubicBezTo>
                  <a:cubicBezTo>
                    <a:pt x="29379" y="2617"/>
                    <a:pt x="29211" y="2641"/>
                    <a:pt x="29019" y="2641"/>
                  </a:cubicBezTo>
                  <a:cubicBezTo>
                    <a:pt x="28803" y="2665"/>
                    <a:pt x="28587" y="2689"/>
                    <a:pt x="28371" y="2713"/>
                  </a:cubicBezTo>
                  <a:cubicBezTo>
                    <a:pt x="28179" y="2737"/>
                    <a:pt x="27963" y="2737"/>
                    <a:pt x="27771" y="2761"/>
                  </a:cubicBezTo>
                  <a:cubicBezTo>
                    <a:pt x="27579" y="2785"/>
                    <a:pt x="27363" y="2785"/>
                    <a:pt x="27171" y="2785"/>
                  </a:cubicBezTo>
                  <a:cubicBezTo>
                    <a:pt x="26379" y="2833"/>
                    <a:pt x="25587" y="2857"/>
                    <a:pt x="24771" y="2857"/>
                  </a:cubicBezTo>
                  <a:lnTo>
                    <a:pt x="23979" y="2857"/>
                  </a:lnTo>
                  <a:cubicBezTo>
                    <a:pt x="22899" y="2833"/>
                    <a:pt x="21843" y="2809"/>
                    <a:pt x="20787" y="2785"/>
                  </a:cubicBezTo>
                  <a:cubicBezTo>
                    <a:pt x="20042" y="2761"/>
                    <a:pt x="19298" y="2737"/>
                    <a:pt x="18554" y="2713"/>
                  </a:cubicBezTo>
                  <a:cubicBezTo>
                    <a:pt x="18170" y="2713"/>
                    <a:pt x="17810" y="2689"/>
                    <a:pt x="17426" y="2665"/>
                  </a:cubicBezTo>
                  <a:cubicBezTo>
                    <a:pt x="17066" y="2665"/>
                    <a:pt x="16682" y="2641"/>
                    <a:pt x="16322" y="2641"/>
                  </a:cubicBezTo>
                  <a:cubicBezTo>
                    <a:pt x="15602" y="2569"/>
                    <a:pt x="14882" y="2521"/>
                    <a:pt x="14138" y="2448"/>
                  </a:cubicBezTo>
                  <a:cubicBezTo>
                    <a:pt x="14114" y="2448"/>
                    <a:pt x="14090" y="2448"/>
                    <a:pt x="14066" y="2424"/>
                  </a:cubicBezTo>
                  <a:cubicBezTo>
                    <a:pt x="12986" y="2328"/>
                    <a:pt x="11930" y="2208"/>
                    <a:pt x="10850" y="2088"/>
                  </a:cubicBezTo>
                  <a:cubicBezTo>
                    <a:pt x="10586" y="2040"/>
                    <a:pt x="10321" y="2016"/>
                    <a:pt x="10057" y="1968"/>
                  </a:cubicBezTo>
                  <a:cubicBezTo>
                    <a:pt x="9265" y="1872"/>
                    <a:pt x="8473" y="1752"/>
                    <a:pt x="7681" y="1632"/>
                  </a:cubicBezTo>
                  <a:cubicBezTo>
                    <a:pt x="6361" y="1416"/>
                    <a:pt x="5041" y="1176"/>
                    <a:pt x="3745" y="912"/>
                  </a:cubicBezTo>
                  <a:cubicBezTo>
                    <a:pt x="2977" y="744"/>
                    <a:pt x="2185" y="552"/>
                    <a:pt x="1417" y="360"/>
                  </a:cubicBezTo>
                  <a:cubicBezTo>
                    <a:pt x="1153" y="312"/>
                    <a:pt x="912" y="240"/>
                    <a:pt x="648" y="168"/>
                  </a:cubicBezTo>
                  <a:lnTo>
                    <a:pt x="528" y="168"/>
                  </a:lnTo>
                  <a:cubicBezTo>
                    <a:pt x="528" y="144"/>
                    <a:pt x="504" y="144"/>
                    <a:pt x="504" y="120"/>
                  </a:cubicBezTo>
                  <a:cubicBezTo>
                    <a:pt x="480" y="96"/>
                    <a:pt x="456" y="72"/>
                    <a:pt x="432" y="48"/>
                  </a:cubicBezTo>
                  <a:cubicBezTo>
                    <a:pt x="432" y="48"/>
                    <a:pt x="408" y="48"/>
                    <a:pt x="408" y="24"/>
                  </a:cubicBezTo>
                  <a:cubicBezTo>
                    <a:pt x="360" y="24"/>
                    <a:pt x="312" y="0"/>
                    <a:pt x="2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2" name="Google Shape;1342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43" name="Google Shape;1343;p23"/>
          <p:cNvGraphicFramePr/>
          <p:nvPr/>
        </p:nvGraphicFramePr>
        <p:xfrm>
          <a:off x="5278463" y="196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314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Maintainability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Usability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Reliability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Security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44" name="Google Shape;1344;p23"/>
          <p:cNvGraphicFramePr/>
          <p:nvPr/>
        </p:nvGraphicFramePr>
        <p:xfrm>
          <a:off x="719988" y="196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314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Availability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Scalability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Performance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Compatibility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78A3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45" name="Google Shape;1345;p23"/>
          <p:cNvSpPr/>
          <p:nvPr/>
        </p:nvSpPr>
        <p:spPr>
          <a:xfrm rot="3927354">
            <a:off x="2523982" y="1597898"/>
            <a:ext cx="4022476" cy="3595013"/>
          </a:xfrm>
          <a:custGeom>
            <a:avLst/>
            <a:gdLst/>
            <a:ahLst/>
            <a:cxnLst/>
            <a:rect l="l" t="t" r="r" b="b"/>
            <a:pathLst>
              <a:path w="91344" h="81637" extrusionOk="0">
                <a:moveTo>
                  <a:pt x="88773" y="114"/>
                </a:moveTo>
                <a:cubicBezTo>
                  <a:pt x="88757" y="223"/>
                  <a:pt x="88799" y="261"/>
                  <a:pt x="88841" y="261"/>
                </a:cubicBezTo>
                <a:cubicBezTo>
                  <a:pt x="88900" y="261"/>
                  <a:pt x="88960" y="181"/>
                  <a:pt x="88849" y="114"/>
                </a:cubicBezTo>
                <a:close/>
                <a:moveTo>
                  <a:pt x="49793" y="228"/>
                </a:moveTo>
                <a:cubicBezTo>
                  <a:pt x="49682" y="295"/>
                  <a:pt x="49768" y="375"/>
                  <a:pt x="49841" y="375"/>
                </a:cubicBezTo>
                <a:cubicBezTo>
                  <a:pt x="49892" y="375"/>
                  <a:pt x="49938" y="336"/>
                  <a:pt x="49907" y="228"/>
                </a:cubicBezTo>
                <a:close/>
                <a:moveTo>
                  <a:pt x="46425" y="108"/>
                </a:moveTo>
                <a:cubicBezTo>
                  <a:pt x="46369" y="108"/>
                  <a:pt x="46292" y="122"/>
                  <a:pt x="46202" y="190"/>
                </a:cubicBezTo>
                <a:lnTo>
                  <a:pt x="46239" y="379"/>
                </a:lnTo>
                <a:cubicBezTo>
                  <a:pt x="46328" y="423"/>
                  <a:pt x="46404" y="441"/>
                  <a:pt x="46459" y="441"/>
                </a:cubicBezTo>
                <a:cubicBezTo>
                  <a:pt x="46498" y="441"/>
                  <a:pt x="46526" y="432"/>
                  <a:pt x="46542" y="417"/>
                </a:cubicBezTo>
                <a:cubicBezTo>
                  <a:pt x="46617" y="379"/>
                  <a:pt x="46655" y="341"/>
                  <a:pt x="46655" y="265"/>
                </a:cubicBezTo>
                <a:cubicBezTo>
                  <a:pt x="46655" y="190"/>
                  <a:pt x="46580" y="152"/>
                  <a:pt x="46504" y="114"/>
                </a:cubicBezTo>
                <a:cubicBezTo>
                  <a:pt x="46489" y="114"/>
                  <a:pt x="46462" y="108"/>
                  <a:pt x="46425" y="108"/>
                </a:cubicBezTo>
                <a:close/>
                <a:moveTo>
                  <a:pt x="64916" y="114"/>
                </a:moveTo>
                <a:lnTo>
                  <a:pt x="64765" y="228"/>
                </a:lnTo>
                <a:lnTo>
                  <a:pt x="64765" y="379"/>
                </a:lnTo>
                <a:lnTo>
                  <a:pt x="64879" y="492"/>
                </a:lnTo>
                <a:cubicBezTo>
                  <a:pt x="64992" y="530"/>
                  <a:pt x="65030" y="530"/>
                  <a:pt x="65105" y="530"/>
                </a:cubicBezTo>
                <a:lnTo>
                  <a:pt x="65143" y="530"/>
                </a:lnTo>
                <a:lnTo>
                  <a:pt x="65370" y="417"/>
                </a:lnTo>
                <a:lnTo>
                  <a:pt x="65370" y="228"/>
                </a:lnTo>
                <a:lnTo>
                  <a:pt x="65219" y="114"/>
                </a:lnTo>
                <a:close/>
                <a:moveTo>
                  <a:pt x="76901" y="417"/>
                </a:moveTo>
                <a:cubicBezTo>
                  <a:pt x="76790" y="484"/>
                  <a:pt x="76876" y="564"/>
                  <a:pt x="76949" y="564"/>
                </a:cubicBezTo>
                <a:cubicBezTo>
                  <a:pt x="77001" y="564"/>
                  <a:pt x="77046" y="525"/>
                  <a:pt x="77015" y="417"/>
                </a:cubicBezTo>
                <a:close/>
                <a:moveTo>
                  <a:pt x="78678" y="1"/>
                </a:moveTo>
                <a:lnTo>
                  <a:pt x="78565" y="114"/>
                </a:lnTo>
                <a:cubicBezTo>
                  <a:pt x="78546" y="95"/>
                  <a:pt x="78518" y="86"/>
                  <a:pt x="78485" y="86"/>
                </a:cubicBezTo>
                <a:cubicBezTo>
                  <a:pt x="78451" y="86"/>
                  <a:pt x="78414" y="95"/>
                  <a:pt x="78376" y="114"/>
                </a:cubicBezTo>
                <a:cubicBezTo>
                  <a:pt x="78338" y="114"/>
                  <a:pt x="78300" y="152"/>
                  <a:pt x="78300" y="190"/>
                </a:cubicBezTo>
                <a:lnTo>
                  <a:pt x="78149" y="265"/>
                </a:lnTo>
                <a:cubicBezTo>
                  <a:pt x="78149" y="303"/>
                  <a:pt x="78111" y="341"/>
                  <a:pt x="78111" y="417"/>
                </a:cubicBezTo>
                <a:lnTo>
                  <a:pt x="78111" y="454"/>
                </a:lnTo>
                <a:lnTo>
                  <a:pt x="78225" y="568"/>
                </a:lnTo>
                <a:lnTo>
                  <a:pt x="78414" y="568"/>
                </a:lnTo>
                <a:lnTo>
                  <a:pt x="78527" y="454"/>
                </a:lnTo>
                <a:lnTo>
                  <a:pt x="78678" y="379"/>
                </a:lnTo>
                <a:lnTo>
                  <a:pt x="78754" y="379"/>
                </a:lnTo>
                <a:cubicBezTo>
                  <a:pt x="78811" y="379"/>
                  <a:pt x="78867" y="388"/>
                  <a:pt x="78919" y="388"/>
                </a:cubicBezTo>
                <a:cubicBezTo>
                  <a:pt x="78971" y="388"/>
                  <a:pt x="79019" y="379"/>
                  <a:pt x="79056" y="341"/>
                </a:cubicBezTo>
                <a:cubicBezTo>
                  <a:pt x="79132" y="303"/>
                  <a:pt x="79170" y="228"/>
                  <a:pt x="79170" y="114"/>
                </a:cubicBezTo>
                <a:lnTo>
                  <a:pt x="79019" y="1"/>
                </a:lnTo>
                <a:close/>
                <a:moveTo>
                  <a:pt x="72062" y="265"/>
                </a:moveTo>
                <a:cubicBezTo>
                  <a:pt x="71986" y="265"/>
                  <a:pt x="71722" y="303"/>
                  <a:pt x="71759" y="492"/>
                </a:cubicBezTo>
                <a:lnTo>
                  <a:pt x="71911" y="606"/>
                </a:lnTo>
                <a:cubicBezTo>
                  <a:pt x="71949" y="606"/>
                  <a:pt x="71986" y="606"/>
                  <a:pt x="72024" y="643"/>
                </a:cubicBezTo>
                <a:lnTo>
                  <a:pt x="72213" y="530"/>
                </a:lnTo>
                <a:lnTo>
                  <a:pt x="72213" y="379"/>
                </a:lnTo>
                <a:lnTo>
                  <a:pt x="72062" y="265"/>
                </a:lnTo>
                <a:close/>
                <a:moveTo>
                  <a:pt x="26655" y="1"/>
                </a:moveTo>
                <a:lnTo>
                  <a:pt x="26504" y="152"/>
                </a:lnTo>
                <a:cubicBezTo>
                  <a:pt x="26428" y="190"/>
                  <a:pt x="26353" y="228"/>
                  <a:pt x="26353" y="341"/>
                </a:cubicBezTo>
                <a:cubicBezTo>
                  <a:pt x="26277" y="379"/>
                  <a:pt x="26201" y="417"/>
                  <a:pt x="26164" y="492"/>
                </a:cubicBezTo>
                <a:lnTo>
                  <a:pt x="26201" y="606"/>
                </a:lnTo>
                <a:cubicBezTo>
                  <a:pt x="26257" y="661"/>
                  <a:pt x="26332" y="696"/>
                  <a:pt x="26413" y="696"/>
                </a:cubicBezTo>
                <a:cubicBezTo>
                  <a:pt x="26443" y="696"/>
                  <a:pt x="26473" y="691"/>
                  <a:pt x="26504" y="681"/>
                </a:cubicBezTo>
                <a:cubicBezTo>
                  <a:pt x="26579" y="643"/>
                  <a:pt x="26655" y="568"/>
                  <a:pt x="26617" y="492"/>
                </a:cubicBezTo>
                <a:cubicBezTo>
                  <a:pt x="26882" y="454"/>
                  <a:pt x="27033" y="341"/>
                  <a:pt x="27146" y="190"/>
                </a:cubicBezTo>
                <a:lnTo>
                  <a:pt x="27033" y="1"/>
                </a:lnTo>
                <a:close/>
                <a:moveTo>
                  <a:pt x="80039" y="152"/>
                </a:moveTo>
                <a:cubicBezTo>
                  <a:pt x="79964" y="152"/>
                  <a:pt x="79888" y="190"/>
                  <a:pt x="79850" y="228"/>
                </a:cubicBezTo>
                <a:cubicBezTo>
                  <a:pt x="79850" y="228"/>
                  <a:pt x="79813" y="265"/>
                  <a:pt x="79775" y="303"/>
                </a:cubicBezTo>
                <a:lnTo>
                  <a:pt x="79699" y="303"/>
                </a:lnTo>
                <a:lnTo>
                  <a:pt x="79623" y="417"/>
                </a:lnTo>
                <a:lnTo>
                  <a:pt x="79623" y="606"/>
                </a:lnTo>
                <a:lnTo>
                  <a:pt x="79775" y="719"/>
                </a:lnTo>
                <a:lnTo>
                  <a:pt x="79813" y="719"/>
                </a:lnTo>
                <a:cubicBezTo>
                  <a:pt x="79850" y="719"/>
                  <a:pt x="80039" y="681"/>
                  <a:pt x="80077" y="568"/>
                </a:cubicBezTo>
                <a:lnTo>
                  <a:pt x="80039" y="530"/>
                </a:lnTo>
                <a:lnTo>
                  <a:pt x="80191" y="417"/>
                </a:lnTo>
                <a:lnTo>
                  <a:pt x="80191" y="265"/>
                </a:lnTo>
                <a:lnTo>
                  <a:pt x="80039" y="152"/>
                </a:lnTo>
                <a:close/>
                <a:moveTo>
                  <a:pt x="29075" y="1"/>
                </a:moveTo>
                <a:lnTo>
                  <a:pt x="28923" y="114"/>
                </a:lnTo>
                <a:cubicBezTo>
                  <a:pt x="28886" y="303"/>
                  <a:pt x="28999" y="341"/>
                  <a:pt x="29037" y="379"/>
                </a:cubicBezTo>
                <a:lnTo>
                  <a:pt x="29188" y="379"/>
                </a:lnTo>
                <a:cubicBezTo>
                  <a:pt x="29150" y="492"/>
                  <a:pt x="29150" y="643"/>
                  <a:pt x="29264" y="719"/>
                </a:cubicBezTo>
                <a:lnTo>
                  <a:pt x="29377" y="757"/>
                </a:lnTo>
                <a:cubicBezTo>
                  <a:pt x="29604" y="757"/>
                  <a:pt x="29869" y="530"/>
                  <a:pt x="29869" y="379"/>
                </a:cubicBezTo>
                <a:lnTo>
                  <a:pt x="29869" y="341"/>
                </a:lnTo>
                <a:cubicBezTo>
                  <a:pt x="29831" y="228"/>
                  <a:pt x="29642" y="228"/>
                  <a:pt x="29566" y="228"/>
                </a:cubicBezTo>
                <a:lnTo>
                  <a:pt x="29453" y="228"/>
                </a:lnTo>
                <a:cubicBezTo>
                  <a:pt x="29453" y="228"/>
                  <a:pt x="29453" y="228"/>
                  <a:pt x="29453" y="190"/>
                </a:cubicBezTo>
                <a:lnTo>
                  <a:pt x="29377" y="1"/>
                </a:lnTo>
                <a:close/>
                <a:moveTo>
                  <a:pt x="50965" y="313"/>
                </a:moveTo>
                <a:cubicBezTo>
                  <a:pt x="50927" y="313"/>
                  <a:pt x="50890" y="322"/>
                  <a:pt x="50852" y="341"/>
                </a:cubicBezTo>
                <a:cubicBezTo>
                  <a:pt x="50776" y="379"/>
                  <a:pt x="50738" y="454"/>
                  <a:pt x="50738" y="530"/>
                </a:cubicBezTo>
                <a:cubicBezTo>
                  <a:pt x="50738" y="568"/>
                  <a:pt x="50738" y="681"/>
                  <a:pt x="50814" y="719"/>
                </a:cubicBezTo>
                <a:cubicBezTo>
                  <a:pt x="50852" y="757"/>
                  <a:pt x="50927" y="757"/>
                  <a:pt x="50965" y="757"/>
                </a:cubicBezTo>
                <a:lnTo>
                  <a:pt x="51041" y="719"/>
                </a:lnTo>
                <a:cubicBezTo>
                  <a:pt x="51079" y="681"/>
                  <a:pt x="51117" y="606"/>
                  <a:pt x="51117" y="568"/>
                </a:cubicBezTo>
                <a:cubicBezTo>
                  <a:pt x="51117" y="530"/>
                  <a:pt x="51117" y="530"/>
                  <a:pt x="51117" y="492"/>
                </a:cubicBezTo>
                <a:lnTo>
                  <a:pt x="51079" y="341"/>
                </a:lnTo>
                <a:cubicBezTo>
                  <a:pt x="51041" y="322"/>
                  <a:pt x="51003" y="313"/>
                  <a:pt x="50965" y="313"/>
                </a:cubicBezTo>
                <a:close/>
                <a:moveTo>
                  <a:pt x="67199" y="363"/>
                </a:moveTo>
                <a:cubicBezTo>
                  <a:pt x="67122" y="363"/>
                  <a:pt x="67049" y="390"/>
                  <a:pt x="66996" y="417"/>
                </a:cubicBezTo>
                <a:cubicBezTo>
                  <a:pt x="66958" y="454"/>
                  <a:pt x="66920" y="492"/>
                  <a:pt x="66920" y="568"/>
                </a:cubicBezTo>
                <a:cubicBezTo>
                  <a:pt x="66920" y="643"/>
                  <a:pt x="66958" y="719"/>
                  <a:pt x="67109" y="757"/>
                </a:cubicBezTo>
                <a:lnTo>
                  <a:pt x="67298" y="606"/>
                </a:lnTo>
                <a:cubicBezTo>
                  <a:pt x="67336" y="606"/>
                  <a:pt x="67374" y="568"/>
                  <a:pt x="67374" y="530"/>
                </a:cubicBezTo>
                <a:lnTo>
                  <a:pt x="67298" y="379"/>
                </a:lnTo>
                <a:cubicBezTo>
                  <a:pt x="67265" y="368"/>
                  <a:pt x="67232" y="363"/>
                  <a:pt x="67199" y="363"/>
                </a:cubicBezTo>
                <a:close/>
                <a:moveTo>
                  <a:pt x="62588" y="363"/>
                </a:moveTo>
                <a:cubicBezTo>
                  <a:pt x="62560" y="363"/>
                  <a:pt x="62530" y="368"/>
                  <a:pt x="62497" y="379"/>
                </a:cubicBezTo>
                <a:lnTo>
                  <a:pt x="62383" y="492"/>
                </a:lnTo>
                <a:lnTo>
                  <a:pt x="62383" y="643"/>
                </a:lnTo>
                <a:lnTo>
                  <a:pt x="62497" y="757"/>
                </a:lnTo>
                <a:cubicBezTo>
                  <a:pt x="62529" y="761"/>
                  <a:pt x="62559" y="763"/>
                  <a:pt x="62587" y="763"/>
                </a:cubicBezTo>
                <a:cubicBezTo>
                  <a:pt x="62815" y="763"/>
                  <a:pt x="62875" y="635"/>
                  <a:pt x="62875" y="568"/>
                </a:cubicBezTo>
                <a:lnTo>
                  <a:pt x="62799" y="417"/>
                </a:lnTo>
                <a:lnTo>
                  <a:pt x="62761" y="417"/>
                </a:lnTo>
                <a:cubicBezTo>
                  <a:pt x="62708" y="390"/>
                  <a:pt x="62654" y="363"/>
                  <a:pt x="62588" y="363"/>
                </a:cubicBezTo>
                <a:close/>
                <a:moveTo>
                  <a:pt x="71117" y="152"/>
                </a:moveTo>
                <a:cubicBezTo>
                  <a:pt x="71041" y="152"/>
                  <a:pt x="70928" y="190"/>
                  <a:pt x="70890" y="341"/>
                </a:cubicBezTo>
                <a:lnTo>
                  <a:pt x="70928" y="492"/>
                </a:lnTo>
                <a:lnTo>
                  <a:pt x="70890" y="454"/>
                </a:lnTo>
                <a:cubicBezTo>
                  <a:pt x="70852" y="454"/>
                  <a:pt x="70776" y="417"/>
                  <a:pt x="70663" y="417"/>
                </a:cubicBezTo>
                <a:lnTo>
                  <a:pt x="70587" y="530"/>
                </a:lnTo>
                <a:lnTo>
                  <a:pt x="70587" y="681"/>
                </a:lnTo>
                <a:lnTo>
                  <a:pt x="70701" y="795"/>
                </a:lnTo>
                <a:lnTo>
                  <a:pt x="70890" y="795"/>
                </a:lnTo>
                <a:lnTo>
                  <a:pt x="71041" y="681"/>
                </a:lnTo>
                <a:lnTo>
                  <a:pt x="71041" y="606"/>
                </a:lnTo>
                <a:lnTo>
                  <a:pt x="70928" y="492"/>
                </a:lnTo>
                <a:cubicBezTo>
                  <a:pt x="70958" y="492"/>
                  <a:pt x="71037" y="541"/>
                  <a:pt x="71125" y="541"/>
                </a:cubicBezTo>
                <a:cubicBezTo>
                  <a:pt x="71147" y="541"/>
                  <a:pt x="71170" y="538"/>
                  <a:pt x="71192" y="530"/>
                </a:cubicBezTo>
                <a:cubicBezTo>
                  <a:pt x="71268" y="492"/>
                  <a:pt x="71306" y="454"/>
                  <a:pt x="71306" y="379"/>
                </a:cubicBezTo>
                <a:cubicBezTo>
                  <a:pt x="71306" y="303"/>
                  <a:pt x="71230" y="190"/>
                  <a:pt x="71117" y="152"/>
                </a:cubicBezTo>
                <a:close/>
                <a:moveTo>
                  <a:pt x="47336" y="152"/>
                </a:moveTo>
                <a:lnTo>
                  <a:pt x="47222" y="190"/>
                </a:lnTo>
                <a:cubicBezTo>
                  <a:pt x="47071" y="341"/>
                  <a:pt x="47147" y="492"/>
                  <a:pt x="47185" y="606"/>
                </a:cubicBezTo>
                <a:cubicBezTo>
                  <a:pt x="47222" y="643"/>
                  <a:pt x="47260" y="681"/>
                  <a:pt x="47260" y="719"/>
                </a:cubicBezTo>
                <a:lnTo>
                  <a:pt x="47374" y="795"/>
                </a:lnTo>
                <a:cubicBezTo>
                  <a:pt x="47411" y="799"/>
                  <a:pt x="47447" y="802"/>
                  <a:pt x="47482" y="802"/>
                </a:cubicBezTo>
                <a:cubicBezTo>
                  <a:pt x="47722" y="802"/>
                  <a:pt x="47875" y="686"/>
                  <a:pt x="47941" y="454"/>
                </a:cubicBezTo>
                <a:lnTo>
                  <a:pt x="47903" y="341"/>
                </a:lnTo>
                <a:cubicBezTo>
                  <a:pt x="47714" y="190"/>
                  <a:pt x="47600" y="190"/>
                  <a:pt x="47449" y="152"/>
                </a:cubicBezTo>
                <a:close/>
                <a:moveTo>
                  <a:pt x="61920" y="250"/>
                </a:moveTo>
                <a:cubicBezTo>
                  <a:pt x="61829" y="250"/>
                  <a:pt x="61756" y="276"/>
                  <a:pt x="61703" y="303"/>
                </a:cubicBezTo>
                <a:lnTo>
                  <a:pt x="61589" y="303"/>
                </a:lnTo>
                <a:lnTo>
                  <a:pt x="61476" y="417"/>
                </a:lnTo>
                <a:cubicBezTo>
                  <a:pt x="61476" y="568"/>
                  <a:pt x="61438" y="719"/>
                  <a:pt x="61551" y="833"/>
                </a:cubicBezTo>
                <a:lnTo>
                  <a:pt x="61665" y="870"/>
                </a:lnTo>
                <a:cubicBezTo>
                  <a:pt x="62005" y="833"/>
                  <a:pt x="62156" y="681"/>
                  <a:pt x="62156" y="379"/>
                </a:cubicBezTo>
                <a:lnTo>
                  <a:pt x="62043" y="265"/>
                </a:lnTo>
                <a:cubicBezTo>
                  <a:pt x="61999" y="254"/>
                  <a:pt x="61958" y="250"/>
                  <a:pt x="61920" y="250"/>
                </a:cubicBezTo>
                <a:close/>
                <a:moveTo>
                  <a:pt x="86434" y="388"/>
                </a:moveTo>
                <a:cubicBezTo>
                  <a:pt x="86391" y="388"/>
                  <a:pt x="86353" y="398"/>
                  <a:pt x="86315" y="417"/>
                </a:cubicBezTo>
                <a:lnTo>
                  <a:pt x="86240" y="530"/>
                </a:lnTo>
                <a:lnTo>
                  <a:pt x="86391" y="643"/>
                </a:lnTo>
                <a:lnTo>
                  <a:pt x="86353" y="643"/>
                </a:lnTo>
                <a:cubicBezTo>
                  <a:pt x="86353" y="643"/>
                  <a:pt x="86353" y="681"/>
                  <a:pt x="86353" y="681"/>
                </a:cubicBezTo>
                <a:cubicBezTo>
                  <a:pt x="86391" y="757"/>
                  <a:pt x="86429" y="908"/>
                  <a:pt x="86618" y="908"/>
                </a:cubicBezTo>
                <a:lnTo>
                  <a:pt x="86731" y="833"/>
                </a:lnTo>
                <a:lnTo>
                  <a:pt x="86807" y="833"/>
                </a:lnTo>
                <a:cubicBezTo>
                  <a:pt x="86883" y="795"/>
                  <a:pt x="86996" y="719"/>
                  <a:pt x="86996" y="568"/>
                </a:cubicBezTo>
                <a:lnTo>
                  <a:pt x="86996" y="530"/>
                </a:lnTo>
                <a:lnTo>
                  <a:pt x="86807" y="417"/>
                </a:lnTo>
                <a:cubicBezTo>
                  <a:pt x="86794" y="429"/>
                  <a:pt x="86773" y="433"/>
                  <a:pt x="86748" y="433"/>
                </a:cubicBezTo>
                <a:cubicBezTo>
                  <a:pt x="86698" y="433"/>
                  <a:pt x="86630" y="417"/>
                  <a:pt x="86580" y="417"/>
                </a:cubicBezTo>
                <a:cubicBezTo>
                  <a:pt x="86523" y="398"/>
                  <a:pt x="86476" y="388"/>
                  <a:pt x="86434" y="388"/>
                </a:cubicBezTo>
                <a:close/>
                <a:moveTo>
                  <a:pt x="12326" y="643"/>
                </a:moveTo>
                <a:lnTo>
                  <a:pt x="12175" y="757"/>
                </a:lnTo>
                <a:lnTo>
                  <a:pt x="12175" y="908"/>
                </a:lnTo>
                <a:lnTo>
                  <a:pt x="12326" y="1022"/>
                </a:lnTo>
                <a:lnTo>
                  <a:pt x="12477" y="1022"/>
                </a:lnTo>
                <a:lnTo>
                  <a:pt x="12628" y="908"/>
                </a:lnTo>
                <a:lnTo>
                  <a:pt x="12628" y="757"/>
                </a:lnTo>
                <a:lnTo>
                  <a:pt x="12477" y="643"/>
                </a:lnTo>
                <a:close/>
                <a:moveTo>
                  <a:pt x="5846" y="628"/>
                </a:moveTo>
                <a:cubicBezTo>
                  <a:pt x="5782" y="628"/>
                  <a:pt x="5736" y="655"/>
                  <a:pt x="5710" y="681"/>
                </a:cubicBezTo>
                <a:cubicBezTo>
                  <a:pt x="5634" y="757"/>
                  <a:pt x="5596" y="833"/>
                  <a:pt x="5596" y="946"/>
                </a:cubicBezTo>
                <a:lnTo>
                  <a:pt x="5747" y="1059"/>
                </a:lnTo>
                <a:cubicBezTo>
                  <a:pt x="5823" y="1059"/>
                  <a:pt x="5899" y="1059"/>
                  <a:pt x="5974" y="1022"/>
                </a:cubicBezTo>
                <a:cubicBezTo>
                  <a:pt x="6050" y="946"/>
                  <a:pt x="6050" y="908"/>
                  <a:pt x="6050" y="795"/>
                </a:cubicBezTo>
                <a:cubicBezTo>
                  <a:pt x="6050" y="795"/>
                  <a:pt x="6050" y="757"/>
                  <a:pt x="6050" y="719"/>
                </a:cubicBezTo>
                <a:lnTo>
                  <a:pt x="5936" y="643"/>
                </a:lnTo>
                <a:cubicBezTo>
                  <a:pt x="5903" y="632"/>
                  <a:pt x="5873" y="628"/>
                  <a:pt x="5846" y="628"/>
                </a:cubicBezTo>
                <a:close/>
                <a:moveTo>
                  <a:pt x="35644" y="865"/>
                </a:moveTo>
                <a:cubicBezTo>
                  <a:pt x="35376" y="865"/>
                  <a:pt x="35313" y="1028"/>
                  <a:pt x="35313" y="1097"/>
                </a:cubicBezTo>
                <a:lnTo>
                  <a:pt x="35426" y="1211"/>
                </a:lnTo>
                <a:cubicBezTo>
                  <a:pt x="35457" y="1214"/>
                  <a:pt x="35485" y="1216"/>
                  <a:pt x="35511" y="1216"/>
                </a:cubicBezTo>
                <a:cubicBezTo>
                  <a:pt x="35773" y="1216"/>
                  <a:pt x="35808" y="1056"/>
                  <a:pt x="35842" y="1022"/>
                </a:cubicBezTo>
                <a:lnTo>
                  <a:pt x="35729" y="870"/>
                </a:lnTo>
                <a:cubicBezTo>
                  <a:pt x="35698" y="867"/>
                  <a:pt x="35670" y="865"/>
                  <a:pt x="35644" y="865"/>
                </a:cubicBezTo>
                <a:close/>
                <a:moveTo>
                  <a:pt x="77905" y="785"/>
                </a:moveTo>
                <a:cubicBezTo>
                  <a:pt x="77887" y="785"/>
                  <a:pt x="77867" y="788"/>
                  <a:pt x="77847" y="795"/>
                </a:cubicBezTo>
                <a:cubicBezTo>
                  <a:pt x="77809" y="795"/>
                  <a:pt x="77733" y="833"/>
                  <a:pt x="77695" y="908"/>
                </a:cubicBezTo>
                <a:lnTo>
                  <a:pt x="77733" y="1059"/>
                </a:lnTo>
                <a:lnTo>
                  <a:pt x="77771" y="1059"/>
                </a:lnTo>
                <a:cubicBezTo>
                  <a:pt x="77836" y="1125"/>
                  <a:pt x="77930" y="1218"/>
                  <a:pt x="78027" y="1218"/>
                </a:cubicBezTo>
                <a:cubicBezTo>
                  <a:pt x="78042" y="1218"/>
                  <a:pt x="78058" y="1216"/>
                  <a:pt x="78073" y="1211"/>
                </a:cubicBezTo>
                <a:cubicBezTo>
                  <a:pt x="78111" y="1211"/>
                  <a:pt x="78187" y="1173"/>
                  <a:pt x="78225" y="1097"/>
                </a:cubicBezTo>
                <a:lnTo>
                  <a:pt x="78149" y="946"/>
                </a:lnTo>
                <a:cubicBezTo>
                  <a:pt x="78149" y="946"/>
                  <a:pt x="78111" y="908"/>
                  <a:pt x="78111" y="908"/>
                </a:cubicBezTo>
                <a:cubicBezTo>
                  <a:pt x="78049" y="846"/>
                  <a:pt x="77988" y="785"/>
                  <a:pt x="77905" y="785"/>
                </a:cubicBezTo>
                <a:close/>
                <a:moveTo>
                  <a:pt x="6617" y="1135"/>
                </a:moveTo>
                <a:cubicBezTo>
                  <a:pt x="6551" y="1135"/>
                  <a:pt x="6485" y="1173"/>
                  <a:pt x="6541" y="1248"/>
                </a:cubicBezTo>
                <a:lnTo>
                  <a:pt x="6693" y="1248"/>
                </a:lnTo>
                <a:cubicBezTo>
                  <a:pt x="6749" y="1173"/>
                  <a:pt x="6683" y="1135"/>
                  <a:pt x="6617" y="1135"/>
                </a:cubicBezTo>
                <a:close/>
                <a:moveTo>
                  <a:pt x="79245" y="643"/>
                </a:moveTo>
                <a:cubicBezTo>
                  <a:pt x="79170" y="643"/>
                  <a:pt x="79094" y="681"/>
                  <a:pt x="78981" y="719"/>
                </a:cubicBezTo>
                <a:cubicBezTo>
                  <a:pt x="78981" y="719"/>
                  <a:pt x="78943" y="719"/>
                  <a:pt x="78905" y="757"/>
                </a:cubicBezTo>
                <a:lnTo>
                  <a:pt x="78867" y="681"/>
                </a:lnTo>
                <a:lnTo>
                  <a:pt x="78792" y="681"/>
                </a:lnTo>
                <a:cubicBezTo>
                  <a:pt x="78678" y="719"/>
                  <a:pt x="78565" y="719"/>
                  <a:pt x="78489" y="833"/>
                </a:cubicBezTo>
                <a:lnTo>
                  <a:pt x="78565" y="1022"/>
                </a:lnTo>
                <a:lnTo>
                  <a:pt x="78527" y="984"/>
                </a:lnTo>
                <a:lnTo>
                  <a:pt x="78527" y="984"/>
                </a:lnTo>
                <a:cubicBezTo>
                  <a:pt x="78527" y="1022"/>
                  <a:pt x="78565" y="1022"/>
                  <a:pt x="78565" y="1022"/>
                </a:cubicBezTo>
                <a:lnTo>
                  <a:pt x="78678" y="1135"/>
                </a:lnTo>
                <a:cubicBezTo>
                  <a:pt x="78716" y="1097"/>
                  <a:pt x="78754" y="1097"/>
                  <a:pt x="78754" y="1097"/>
                </a:cubicBezTo>
                <a:cubicBezTo>
                  <a:pt x="78754" y="1135"/>
                  <a:pt x="78754" y="1173"/>
                  <a:pt x="78754" y="1248"/>
                </a:cubicBezTo>
                <a:lnTo>
                  <a:pt x="78905" y="1324"/>
                </a:lnTo>
                <a:lnTo>
                  <a:pt x="79019" y="1324"/>
                </a:lnTo>
                <a:cubicBezTo>
                  <a:pt x="79208" y="1324"/>
                  <a:pt x="79208" y="1211"/>
                  <a:pt x="79208" y="1173"/>
                </a:cubicBezTo>
                <a:lnTo>
                  <a:pt x="79208" y="1135"/>
                </a:lnTo>
                <a:cubicBezTo>
                  <a:pt x="79208" y="1097"/>
                  <a:pt x="79245" y="1059"/>
                  <a:pt x="79245" y="1022"/>
                </a:cubicBezTo>
                <a:cubicBezTo>
                  <a:pt x="79245" y="1022"/>
                  <a:pt x="79245" y="984"/>
                  <a:pt x="79208" y="984"/>
                </a:cubicBezTo>
                <a:cubicBezTo>
                  <a:pt x="79283" y="908"/>
                  <a:pt x="79359" y="870"/>
                  <a:pt x="79397" y="795"/>
                </a:cubicBezTo>
                <a:lnTo>
                  <a:pt x="79245" y="643"/>
                </a:lnTo>
                <a:close/>
                <a:moveTo>
                  <a:pt x="4802" y="1362"/>
                </a:moveTo>
                <a:lnTo>
                  <a:pt x="4802" y="1362"/>
                </a:lnTo>
                <a:lnTo>
                  <a:pt x="4802" y="1362"/>
                </a:lnTo>
                <a:lnTo>
                  <a:pt x="4802" y="1362"/>
                </a:lnTo>
                <a:close/>
                <a:moveTo>
                  <a:pt x="70776" y="984"/>
                </a:moveTo>
                <a:cubicBezTo>
                  <a:pt x="70625" y="984"/>
                  <a:pt x="70550" y="984"/>
                  <a:pt x="70474" y="1059"/>
                </a:cubicBezTo>
                <a:cubicBezTo>
                  <a:pt x="70436" y="1097"/>
                  <a:pt x="70361" y="1173"/>
                  <a:pt x="70398" y="1286"/>
                </a:cubicBezTo>
                <a:lnTo>
                  <a:pt x="70512" y="1362"/>
                </a:lnTo>
                <a:cubicBezTo>
                  <a:pt x="70556" y="1373"/>
                  <a:pt x="70594" y="1377"/>
                  <a:pt x="70627" y="1377"/>
                </a:cubicBezTo>
                <a:cubicBezTo>
                  <a:pt x="70707" y="1377"/>
                  <a:pt x="70761" y="1351"/>
                  <a:pt x="70814" y="1324"/>
                </a:cubicBezTo>
                <a:cubicBezTo>
                  <a:pt x="70852" y="1286"/>
                  <a:pt x="70890" y="1248"/>
                  <a:pt x="70890" y="1135"/>
                </a:cubicBezTo>
                <a:lnTo>
                  <a:pt x="70890" y="1097"/>
                </a:lnTo>
                <a:lnTo>
                  <a:pt x="70776" y="984"/>
                </a:lnTo>
                <a:close/>
                <a:moveTo>
                  <a:pt x="59699" y="643"/>
                </a:moveTo>
                <a:lnTo>
                  <a:pt x="59510" y="681"/>
                </a:lnTo>
                <a:cubicBezTo>
                  <a:pt x="59472" y="719"/>
                  <a:pt x="59396" y="833"/>
                  <a:pt x="59396" y="908"/>
                </a:cubicBezTo>
                <a:cubicBezTo>
                  <a:pt x="59396" y="1019"/>
                  <a:pt x="59468" y="1093"/>
                  <a:pt x="59577" y="1132"/>
                </a:cubicBezTo>
                <a:lnTo>
                  <a:pt x="59577" y="1132"/>
                </a:lnTo>
                <a:lnTo>
                  <a:pt x="59472" y="1211"/>
                </a:lnTo>
                <a:lnTo>
                  <a:pt x="59472" y="1362"/>
                </a:lnTo>
                <a:lnTo>
                  <a:pt x="59623" y="1475"/>
                </a:lnTo>
                <a:lnTo>
                  <a:pt x="59850" y="1475"/>
                </a:lnTo>
                <a:lnTo>
                  <a:pt x="60001" y="1362"/>
                </a:lnTo>
                <a:lnTo>
                  <a:pt x="60001" y="1324"/>
                </a:lnTo>
                <a:cubicBezTo>
                  <a:pt x="60001" y="1135"/>
                  <a:pt x="59774" y="1097"/>
                  <a:pt x="59699" y="1097"/>
                </a:cubicBezTo>
                <a:lnTo>
                  <a:pt x="59661" y="1097"/>
                </a:lnTo>
                <a:lnTo>
                  <a:pt x="59737" y="1059"/>
                </a:lnTo>
                <a:cubicBezTo>
                  <a:pt x="59774" y="1022"/>
                  <a:pt x="59850" y="946"/>
                  <a:pt x="59850" y="870"/>
                </a:cubicBezTo>
                <a:cubicBezTo>
                  <a:pt x="59850" y="757"/>
                  <a:pt x="59812" y="681"/>
                  <a:pt x="59699" y="643"/>
                </a:cubicBezTo>
                <a:close/>
                <a:moveTo>
                  <a:pt x="82005" y="946"/>
                </a:moveTo>
                <a:cubicBezTo>
                  <a:pt x="81779" y="946"/>
                  <a:pt x="81589" y="1059"/>
                  <a:pt x="81552" y="1248"/>
                </a:cubicBezTo>
                <a:lnTo>
                  <a:pt x="81552" y="1324"/>
                </a:lnTo>
                <a:cubicBezTo>
                  <a:pt x="81627" y="1400"/>
                  <a:pt x="81703" y="1437"/>
                  <a:pt x="81816" y="1475"/>
                </a:cubicBezTo>
                <a:cubicBezTo>
                  <a:pt x="81968" y="1475"/>
                  <a:pt x="82119" y="1437"/>
                  <a:pt x="82232" y="1362"/>
                </a:cubicBezTo>
                <a:lnTo>
                  <a:pt x="82308" y="1248"/>
                </a:lnTo>
                <a:cubicBezTo>
                  <a:pt x="82270" y="1059"/>
                  <a:pt x="82119" y="946"/>
                  <a:pt x="82005" y="946"/>
                </a:cubicBezTo>
                <a:close/>
                <a:moveTo>
                  <a:pt x="90625" y="1022"/>
                </a:moveTo>
                <a:cubicBezTo>
                  <a:pt x="90512" y="1059"/>
                  <a:pt x="90210" y="1059"/>
                  <a:pt x="90210" y="1324"/>
                </a:cubicBezTo>
                <a:lnTo>
                  <a:pt x="90247" y="1400"/>
                </a:lnTo>
                <a:cubicBezTo>
                  <a:pt x="90323" y="1475"/>
                  <a:pt x="90436" y="1475"/>
                  <a:pt x="90512" y="1475"/>
                </a:cubicBezTo>
                <a:cubicBezTo>
                  <a:pt x="90663" y="1437"/>
                  <a:pt x="90777" y="1286"/>
                  <a:pt x="90777" y="1173"/>
                </a:cubicBezTo>
                <a:lnTo>
                  <a:pt x="90625" y="1022"/>
                </a:lnTo>
                <a:close/>
                <a:moveTo>
                  <a:pt x="72213" y="1211"/>
                </a:moveTo>
                <a:cubicBezTo>
                  <a:pt x="72100" y="1211"/>
                  <a:pt x="71949" y="1211"/>
                  <a:pt x="71911" y="1324"/>
                </a:cubicBezTo>
                <a:lnTo>
                  <a:pt x="71949" y="1437"/>
                </a:lnTo>
                <a:cubicBezTo>
                  <a:pt x="72004" y="1493"/>
                  <a:pt x="72080" y="1528"/>
                  <a:pt x="72161" y="1528"/>
                </a:cubicBezTo>
                <a:cubicBezTo>
                  <a:pt x="72190" y="1528"/>
                  <a:pt x="72221" y="1523"/>
                  <a:pt x="72251" y="1513"/>
                </a:cubicBezTo>
                <a:cubicBezTo>
                  <a:pt x="72327" y="1475"/>
                  <a:pt x="72402" y="1400"/>
                  <a:pt x="72402" y="1324"/>
                </a:cubicBezTo>
                <a:lnTo>
                  <a:pt x="72251" y="1211"/>
                </a:lnTo>
                <a:close/>
                <a:moveTo>
                  <a:pt x="65899" y="1211"/>
                </a:moveTo>
                <a:lnTo>
                  <a:pt x="65748" y="1286"/>
                </a:lnTo>
                <a:cubicBezTo>
                  <a:pt x="65748" y="1324"/>
                  <a:pt x="65710" y="1324"/>
                  <a:pt x="65710" y="1400"/>
                </a:cubicBezTo>
                <a:lnTo>
                  <a:pt x="65824" y="1513"/>
                </a:lnTo>
                <a:cubicBezTo>
                  <a:pt x="65824" y="1551"/>
                  <a:pt x="65862" y="1589"/>
                  <a:pt x="65899" y="1589"/>
                </a:cubicBezTo>
                <a:lnTo>
                  <a:pt x="66088" y="1475"/>
                </a:lnTo>
                <a:cubicBezTo>
                  <a:pt x="66088" y="1475"/>
                  <a:pt x="66126" y="1437"/>
                  <a:pt x="66126" y="1400"/>
                </a:cubicBezTo>
                <a:lnTo>
                  <a:pt x="66013" y="1248"/>
                </a:lnTo>
                <a:cubicBezTo>
                  <a:pt x="66013" y="1248"/>
                  <a:pt x="65975" y="1211"/>
                  <a:pt x="65899" y="1211"/>
                </a:cubicBezTo>
                <a:close/>
                <a:moveTo>
                  <a:pt x="5041" y="1163"/>
                </a:moveTo>
                <a:cubicBezTo>
                  <a:pt x="4946" y="1163"/>
                  <a:pt x="4839" y="1223"/>
                  <a:pt x="4775" y="1308"/>
                </a:cubicBezTo>
                <a:lnTo>
                  <a:pt x="4775" y="1308"/>
                </a:lnTo>
                <a:lnTo>
                  <a:pt x="4764" y="1286"/>
                </a:lnTo>
                <a:cubicBezTo>
                  <a:pt x="4689" y="1229"/>
                  <a:pt x="4623" y="1211"/>
                  <a:pt x="4566" y="1211"/>
                </a:cubicBezTo>
                <a:cubicBezTo>
                  <a:pt x="4509" y="1211"/>
                  <a:pt x="4462" y="1229"/>
                  <a:pt x="4424" y="1248"/>
                </a:cubicBezTo>
                <a:lnTo>
                  <a:pt x="4311" y="1248"/>
                </a:lnTo>
                <a:lnTo>
                  <a:pt x="4159" y="1362"/>
                </a:lnTo>
                <a:lnTo>
                  <a:pt x="4159" y="1626"/>
                </a:lnTo>
                <a:lnTo>
                  <a:pt x="4273" y="1740"/>
                </a:lnTo>
                <a:cubicBezTo>
                  <a:pt x="4462" y="1740"/>
                  <a:pt x="4575" y="1740"/>
                  <a:pt x="4689" y="1664"/>
                </a:cubicBezTo>
                <a:cubicBezTo>
                  <a:pt x="4764" y="1589"/>
                  <a:pt x="4802" y="1513"/>
                  <a:pt x="4802" y="1400"/>
                </a:cubicBezTo>
                <a:cubicBezTo>
                  <a:pt x="4802" y="1400"/>
                  <a:pt x="4802" y="1362"/>
                  <a:pt x="4802" y="1362"/>
                </a:cubicBezTo>
                <a:lnTo>
                  <a:pt x="4802" y="1362"/>
                </a:lnTo>
                <a:lnTo>
                  <a:pt x="4916" y="1475"/>
                </a:lnTo>
                <a:lnTo>
                  <a:pt x="4953" y="1475"/>
                </a:lnTo>
                <a:cubicBezTo>
                  <a:pt x="4991" y="1513"/>
                  <a:pt x="5067" y="1551"/>
                  <a:pt x="5142" y="1551"/>
                </a:cubicBezTo>
                <a:lnTo>
                  <a:pt x="5294" y="1437"/>
                </a:lnTo>
                <a:cubicBezTo>
                  <a:pt x="5294" y="1400"/>
                  <a:pt x="5294" y="1400"/>
                  <a:pt x="5294" y="1400"/>
                </a:cubicBezTo>
                <a:cubicBezTo>
                  <a:pt x="5294" y="1248"/>
                  <a:pt x="5180" y="1173"/>
                  <a:pt x="5105" y="1173"/>
                </a:cubicBezTo>
                <a:cubicBezTo>
                  <a:pt x="5085" y="1166"/>
                  <a:pt x="5063" y="1163"/>
                  <a:pt x="5041" y="1163"/>
                </a:cubicBezTo>
                <a:close/>
                <a:moveTo>
                  <a:pt x="31570" y="1400"/>
                </a:moveTo>
                <a:lnTo>
                  <a:pt x="31419" y="1513"/>
                </a:lnTo>
                <a:cubicBezTo>
                  <a:pt x="31419" y="1513"/>
                  <a:pt x="31419" y="1475"/>
                  <a:pt x="31419" y="1475"/>
                </a:cubicBezTo>
                <a:cubicBezTo>
                  <a:pt x="31419" y="1475"/>
                  <a:pt x="31381" y="1513"/>
                  <a:pt x="31381" y="1513"/>
                </a:cubicBezTo>
                <a:cubicBezTo>
                  <a:pt x="31343" y="1551"/>
                  <a:pt x="31268" y="1589"/>
                  <a:pt x="31268" y="1664"/>
                </a:cubicBezTo>
                <a:cubicBezTo>
                  <a:pt x="31268" y="1702"/>
                  <a:pt x="31305" y="1778"/>
                  <a:pt x="31457" y="1778"/>
                </a:cubicBezTo>
                <a:lnTo>
                  <a:pt x="31494" y="1778"/>
                </a:lnTo>
                <a:cubicBezTo>
                  <a:pt x="31494" y="1778"/>
                  <a:pt x="31528" y="1795"/>
                  <a:pt x="31562" y="1795"/>
                </a:cubicBezTo>
                <a:cubicBezTo>
                  <a:pt x="31578" y="1795"/>
                  <a:pt x="31595" y="1790"/>
                  <a:pt x="31608" y="1778"/>
                </a:cubicBezTo>
                <a:lnTo>
                  <a:pt x="31721" y="1664"/>
                </a:lnTo>
                <a:cubicBezTo>
                  <a:pt x="31721" y="1664"/>
                  <a:pt x="31721" y="1626"/>
                  <a:pt x="31721" y="1626"/>
                </a:cubicBezTo>
                <a:cubicBezTo>
                  <a:pt x="31721" y="1551"/>
                  <a:pt x="31721" y="1437"/>
                  <a:pt x="31570" y="1400"/>
                </a:cubicBezTo>
                <a:close/>
                <a:moveTo>
                  <a:pt x="21249" y="1551"/>
                </a:moveTo>
                <a:cubicBezTo>
                  <a:pt x="21097" y="1551"/>
                  <a:pt x="21022" y="1589"/>
                  <a:pt x="20984" y="1702"/>
                </a:cubicBezTo>
                <a:lnTo>
                  <a:pt x="21173" y="1816"/>
                </a:lnTo>
                <a:cubicBezTo>
                  <a:pt x="21160" y="1828"/>
                  <a:pt x="21148" y="1832"/>
                  <a:pt x="21136" y="1832"/>
                </a:cubicBezTo>
                <a:cubicBezTo>
                  <a:pt x="21114" y="1832"/>
                  <a:pt x="21097" y="1816"/>
                  <a:pt x="21097" y="1816"/>
                </a:cubicBezTo>
                <a:lnTo>
                  <a:pt x="21097" y="1816"/>
                </a:lnTo>
                <a:cubicBezTo>
                  <a:pt x="21097" y="1853"/>
                  <a:pt x="21135" y="1891"/>
                  <a:pt x="21211" y="1929"/>
                </a:cubicBezTo>
                <a:cubicBezTo>
                  <a:pt x="21236" y="1942"/>
                  <a:pt x="21261" y="1946"/>
                  <a:pt x="21285" y="1946"/>
                </a:cubicBezTo>
                <a:cubicBezTo>
                  <a:pt x="21333" y="1946"/>
                  <a:pt x="21375" y="1929"/>
                  <a:pt x="21400" y="1929"/>
                </a:cubicBezTo>
                <a:lnTo>
                  <a:pt x="21475" y="1891"/>
                </a:lnTo>
                <a:cubicBezTo>
                  <a:pt x="21475" y="1853"/>
                  <a:pt x="21513" y="1816"/>
                  <a:pt x="21513" y="1778"/>
                </a:cubicBezTo>
                <a:cubicBezTo>
                  <a:pt x="21513" y="1664"/>
                  <a:pt x="21362" y="1551"/>
                  <a:pt x="21249" y="1551"/>
                </a:cubicBezTo>
                <a:close/>
                <a:moveTo>
                  <a:pt x="80191" y="984"/>
                </a:moveTo>
                <a:cubicBezTo>
                  <a:pt x="80002" y="984"/>
                  <a:pt x="79888" y="984"/>
                  <a:pt x="79775" y="1059"/>
                </a:cubicBezTo>
                <a:cubicBezTo>
                  <a:pt x="79699" y="1135"/>
                  <a:pt x="79661" y="1248"/>
                  <a:pt x="79661" y="1362"/>
                </a:cubicBezTo>
                <a:lnTo>
                  <a:pt x="79737" y="1437"/>
                </a:lnTo>
                <a:lnTo>
                  <a:pt x="79699" y="1437"/>
                </a:lnTo>
                <a:lnTo>
                  <a:pt x="79510" y="1589"/>
                </a:lnTo>
                <a:cubicBezTo>
                  <a:pt x="79397" y="1589"/>
                  <a:pt x="79283" y="1626"/>
                  <a:pt x="79208" y="1664"/>
                </a:cubicBezTo>
                <a:cubicBezTo>
                  <a:pt x="79170" y="1702"/>
                  <a:pt x="79094" y="1778"/>
                  <a:pt x="79132" y="1967"/>
                </a:cubicBezTo>
                <a:lnTo>
                  <a:pt x="79245" y="2042"/>
                </a:lnTo>
                <a:cubicBezTo>
                  <a:pt x="79279" y="2053"/>
                  <a:pt x="79309" y="2058"/>
                  <a:pt x="79336" y="2058"/>
                </a:cubicBezTo>
                <a:cubicBezTo>
                  <a:pt x="79403" y="2058"/>
                  <a:pt x="79457" y="2031"/>
                  <a:pt x="79510" y="2005"/>
                </a:cubicBezTo>
                <a:cubicBezTo>
                  <a:pt x="79548" y="2005"/>
                  <a:pt x="79548" y="1967"/>
                  <a:pt x="79586" y="1929"/>
                </a:cubicBezTo>
                <a:lnTo>
                  <a:pt x="79737" y="1891"/>
                </a:lnTo>
                <a:cubicBezTo>
                  <a:pt x="79737" y="1891"/>
                  <a:pt x="79775" y="1853"/>
                  <a:pt x="79775" y="1853"/>
                </a:cubicBezTo>
                <a:cubicBezTo>
                  <a:pt x="79850" y="1816"/>
                  <a:pt x="80002" y="1740"/>
                  <a:pt x="79926" y="1551"/>
                </a:cubicBezTo>
                <a:lnTo>
                  <a:pt x="79850" y="1475"/>
                </a:lnTo>
                <a:cubicBezTo>
                  <a:pt x="80115" y="1475"/>
                  <a:pt x="80191" y="1324"/>
                  <a:pt x="80228" y="1248"/>
                </a:cubicBezTo>
                <a:cubicBezTo>
                  <a:pt x="80266" y="1211"/>
                  <a:pt x="80266" y="1173"/>
                  <a:pt x="80266" y="1173"/>
                </a:cubicBezTo>
                <a:lnTo>
                  <a:pt x="80191" y="984"/>
                </a:lnTo>
                <a:close/>
                <a:moveTo>
                  <a:pt x="14254" y="1664"/>
                </a:moveTo>
                <a:lnTo>
                  <a:pt x="14103" y="1816"/>
                </a:lnTo>
                <a:cubicBezTo>
                  <a:pt x="14065" y="1853"/>
                  <a:pt x="14065" y="1891"/>
                  <a:pt x="14027" y="2005"/>
                </a:cubicBezTo>
                <a:lnTo>
                  <a:pt x="14141" y="2080"/>
                </a:lnTo>
                <a:cubicBezTo>
                  <a:pt x="14188" y="2096"/>
                  <a:pt x="14228" y="2105"/>
                  <a:pt x="14265" y="2105"/>
                </a:cubicBezTo>
                <a:cubicBezTo>
                  <a:pt x="14317" y="2105"/>
                  <a:pt x="14361" y="2087"/>
                  <a:pt x="14405" y="2042"/>
                </a:cubicBezTo>
                <a:cubicBezTo>
                  <a:pt x="14443" y="2005"/>
                  <a:pt x="14481" y="1967"/>
                  <a:pt x="14481" y="1891"/>
                </a:cubicBezTo>
                <a:cubicBezTo>
                  <a:pt x="14481" y="1740"/>
                  <a:pt x="14405" y="1664"/>
                  <a:pt x="14254" y="1664"/>
                </a:cubicBezTo>
                <a:close/>
                <a:moveTo>
                  <a:pt x="53407" y="1662"/>
                </a:moveTo>
                <a:cubicBezTo>
                  <a:pt x="53267" y="1662"/>
                  <a:pt x="53111" y="1683"/>
                  <a:pt x="53083" y="1853"/>
                </a:cubicBezTo>
                <a:lnTo>
                  <a:pt x="53120" y="1967"/>
                </a:lnTo>
                <a:cubicBezTo>
                  <a:pt x="53234" y="2080"/>
                  <a:pt x="53347" y="2080"/>
                  <a:pt x="53423" y="2080"/>
                </a:cubicBezTo>
                <a:cubicBezTo>
                  <a:pt x="53498" y="2080"/>
                  <a:pt x="53498" y="2080"/>
                  <a:pt x="53536" y="2118"/>
                </a:cubicBezTo>
                <a:lnTo>
                  <a:pt x="53763" y="2118"/>
                </a:lnTo>
                <a:cubicBezTo>
                  <a:pt x="53839" y="2042"/>
                  <a:pt x="53839" y="1929"/>
                  <a:pt x="53839" y="1853"/>
                </a:cubicBezTo>
                <a:cubicBezTo>
                  <a:pt x="53839" y="1816"/>
                  <a:pt x="53839" y="1778"/>
                  <a:pt x="53839" y="1778"/>
                </a:cubicBezTo>
                <a:lnTo>
                  <a:pt x="53687" y="1664"/>
                </a:lnTo>
                <a:lnTo>
                  <a:pt x="53536" y="1664"/>
                </a:lnTo>
                <a:cubicBezTo>
                  <a:pt x="53498" y="1664"/>
                  <a:pt x="53454" y="1662"/>
                  <a:pt x="53407" y="1662"/>
                </a:cubicBezTo>
                <a:close/>
                <a:moveTo>
                  <a:pt x="57544" y="1664"/>
                </a:moveTo>
                <a:lnTo>
                  <a:pt x="57393" y="1740"/>
                </a:lnTo>
                <a:cubicBezTo>
                  <a:pt x="57355" y="1853"/>
                  <a:pt x="57393" y="1929"/>
                  <a:pt x="57430" y="1967"/>
                </a:cubicBezTo>
                <a:lnTo>
                  <a:pt x="57430" y="2005"/>
                </a:lnTo>
                <a:lnTo>
                  <a:pt x="57544" y="2156"/>
                </a:lnTo>
                <a:cubicBezTo>
                  <a:pt x="57657" y="2156"/>
                  <a:pt x="57771" y="2156"/>
                  <a:pt x="57846" y="1967"/>
                </a:cubicBezTo>
                <a:lnTo>
                  <a:pt x="57808" y="1778"/>
                </a:lnTo>
                <a:cubicBezTo>
                  <a:pt x="57771" y="1778"/>
                  <a:pt x="57733" y="1740"/>
                  <a:pt x="57695" y="1740"/>
                </a:cubicBezTo>
                <a:cubicBezTo>
                  <a:pt x="57657" y="1702"/>
                  <a:pt x="57619" y="1664"/>
                  <a:pt x="57544" y="1664"/>
                </a:cubicBezTo>
                <a:close/>
                <a:moveTo>
                  <a:pt x="42345" y="1853"/>
                </a:moveTo>
                <a:cubicBezTo>
                  <a:pt x="42232" y="1853"/>
                  <a:pt x="42156" y="1891"/>
                  <a:pt x="42118" y="1929"/>
                </a:cubicBezTo>
                <a:cubicBezTo>
                  <a:pt x="42081" y="1967"/>
                  <a:pt x="42043" y="2042"/>
                  <a:pt x="42081" y="2156"/>
                </a:cubicBezTo>
                <a:lnTo>
                  <a:pt x="42194" y="2269"/>
                </a:lnTo>
                <a:lnTo>
                  <a:pt x="42307" y="2269"/>
                </a:lnTo>
                <a:lnTo>
                  <a:pt x="42459" y="2156"/>
                </a:lnTo>
                <a:lnTo>
                  <a:pt x="42459" y="1967"/>
                </a:lnTo>
                <a:lnTo>
                  <a:pt x="42345" y="1853"/>
                </a:lnTo>
                <a:close/>
                <a:moveTo>
                  <a:pt x="24651" y="1929"/>
                </a:moveTo>
                <a:lnTo>
                  <a:pt x="24538" y="2042"/>
                </a:lnTo>
                <a:cubicBezTo>
                  <a:pt x="24538" y="2080"/>
                  <a:pt x="24538" y="2080"/>
                  <a:pt x="24538" y="2080"/>
                </a:cubicBezTo>
                <a:cubicBezTo>
                  <a:pt x="24538" y="2118"/>
                  <a:pt x="24538" y="2269"/>
                  <a:pt x="24727" y="2307"/>
                </a:cubicBezTo>
                <a:lnTo>
                  <a:pt x="24878" y="2194"/>
                </a:lnTo>
                <a:lnTo>
                  <a:pt x="24878" y="2194"/>
                </a:lnTo>
                <a:cubicBezTo>
                  <a:pt x="24878" y="2231"/>
                  <a:pt x="24840" y="2231"/>
                  <a:pt x="24840" y="2231"/>
                </a:cubicBezTo>
                <a:cubicBezTo>
                  <a:pt x="24878" y="2231"/>
                  <a:pt x="24991" y="2194"/>
                  <a:pt x="24991" y="2080"/>
                </a:cubicBezTo>
                <a:cubicBezTo>
                  <a:pt x="24991" y="2042"/>
                  <a:pt x="24991" y="2042"/>
                  <a:pt x="24991" y="2005"/>
                </a:cubicBezTo>
                <a:lnTo>
                  <a:pt x="24840" y="1929"/>
                </a:lnTo>
                <a:close/>
                <a:moveTo>
                  <a:pt x="68735" y="1967"/>
                </a:moveTo>
                <a:lnTo>
                  <a:pt x="68584" y="2118"/>
                </a:lnTo>
                <a:cubicBezTo>
                  <a:pt x="68546" y="2156"/>
                  <a:pt x="68508" y="2194"/>
                  <a:pt x="68508" y="2269"/>
                </a:cubicBezTo>
                <a:cubicBezTo>
                  <a:pt x="68508" y="2307"/>
                  <a:pt x="68546" y="2383"/>
                  <a:pt x="68697" y="2420"/>
                </a:cubicBezTo>
                <a:lnTo>
                  <a:pt x="68848" y="2345"/>
                </a:lnTo>
                <a:cubicBezTo>
                  <a:pt x="68886" y="2307"/>
                  <a:pt x="68924" y="2231"/>
                  <a:pt x="68924" y="2156"/>
                </a:cubicBezTo>
                <a:cubicBezTo>
                  <a:pt x="68924" y="2042"/>
                  <a:pt x="68848" y="1967"/>
                  <a:pt x="68735" y="1967"/>
                </a:cubicBezTo>
                <a:close/>
                <a:moveTo>
                  <a:pt x="4841" y="2065"/>
                </a:moveTo>
                <a:cubicBezTo>
                  <a:pt x="4777" y="2065"/>
                  <a:pt x="4704" y="2091"/>
                  <a:pt x="4651" y="2118"/>
                </a:cubicBezTo>
                <a:cubicBezTo>
                  <a:pt x="4575" y="2194"/>
                  <a:pt x="4538" y="2269"/>
                  <a:pt x="4538" y="2383"/>
                </a:cubicBezTo>
                <a:lnTo>
                  <a:pt x="4651" y="2496"/>
                </a:lnTo>
                <a:cubicBezTo>
                  <a:pt x="4878" y="2496"/>
                  <a:pt x="5029" y="2383"/>
                  <a:pt x="5029" y="2194"/>
                </a:cubicBezTo>
                <a:lnTo>
                  <a:pt x="4916" y="2080"/>
                </a:lnTo>
                <a:cubicBezTo>
                  <a:pt x="4893" y="2069"/>
                  <a:pt x="4868" y="2065"/>
                  <a:pt x="4841" y="2065"/>
                </a:cubicBezTo>
                <a:close/>
                <a:moveTo>
                  <a:pt x="80153" y="2194"/>
                </a:moveTo>
                <a:lnTo>
                  <a:pt x="80039" y="2269"/>
                </a:lnTo>
                <a:cubicBezTo>
                  <a:pt x="80002" y="2307"/>
                  <a:pt x="80002" y="2307"/>
                  <a:pt x="79964" y="2383"/>
                </a:cubicBezTo>
                <a:lnTo>
                  <a:pt x="80153" y="2496"/>
                </a:lnTo>
                <a:cubicBezTo>
                  <a:pt x="80342" y="2496"/>
                  <a:pt x="80417" y="2458"/>
                  <a:pt x="80417" y="2307"/>
                </a:cubicBezTo>
                <a:cubicBezTo>
                  <a:pt x="80417" y="2307"/>
                  <a:pt x="80417" y="2307"/>
                  <a:pt x="80417" y="2269"/>
                </a:cubicBezTo>
                <a:lnTo>
                  <a:pt x="80304" y="2194"/>
                </a:lnTo>
                <a:close/>
                <a:moveTo>
                  <a:pt x="90474" y="2080"/>
                </a:moveTo>
                <a:lnTo>
                  <a:pt x="90323" y="2194"/>
                </a:lnTo>
                <a:cubicBezTo>
                  <a:pt x="90285" y="2383"/>
                  <a:pt x="90399" y="2496"/>
                  <a:pt x="90588" y="2496"/>
                </a:cubicBezTo>
                <a:lnTo>
                  <a:pt x="90701" y="2496"/>
                </a:lnTo>
                <a:cubicBezTo>
                  <a:pt x="90739" y="2458"/>
                  <a:pt x="90777" y="2383"/>
                  <a:pt x="90777" y="2307"/>
                </a:cubicBezTo>
                <a:cubicBezTo>
                  <a:pt x="90777" y="2231"/>
                  <a:pt x="90739" y="2194"/>
                  <a:pt x="90701" y="2156"/>
                </a:cubicBezTo>
                <a:cubicBezTo>
                  <a:pt x="90625" y="2118"/>
                  <a:pt x="90588" y="2080"/>
                  <a:pt x="90474" y="2080"/>
                </a:cubicBezTo>
                <a:close/>
                <a:moveTo>
                  <a:pt x="81249" y="1967"/>
                </a:moveTo>
                <a:lnTo>
                  <a:pt x="81136" y="2156"/>
                </a:lnTo>
                <a:cubicBezTo>
                  <a:pt x="81136" y="2194"/>
                  <a:pt x="81136" y="2194"/>
                  <a:pt x="81136" y="2194"/>
                </a:cubicBezTo>
                <a:cubicBezTo>
                  <a:pt x="81098" y="2231"/>
                  <a:pt x="81060" y="2269"/>
                  <a:pt x="81060" y="2383"/>
                </a:cubicBezTo>
                <a:lnTo>
                  <a:pt x="81174" y="2496"/>
                </a:lnTo>
                <a:cubicBezTo>
                  <a:pt x="81202" y="2500"/>
                  <a:pt x="81229" y="2502"/>
                  <a:pt x="81254" y="2502"/>
                </a:cubicBezTo>
                <a:cubicBezTo>
                  <a:pt x="81462" y="2502"/>
                  <a:pt x="81560" y="2374"/>
                  <a:pt x="81627" y="2307"/>
                </a:cubicBezTo>
                <a:lnTo>
                  <a:pt x="81476" y="2156"/>
                </a:lnTo>
                <a:cubicBezTo>
                  <a:pt x="81514" y="2080"/>
                  <a:pt x="81476" y="2042"/>
                  <a:pt x="81438" y="2005"/>
                </a:cubicBezTo>
                <a:cubicBezTo>
                  <a:pt x="81363" y="1967"/>
                  <a:pt x="81287" y="1967"/>
                  <a:pt x="81249" y="1967"/>
                </a:cubicBezTo>
                <a:close/>
                <a:moveTo>
                  <a:pt x="15955" y="2194"/>
                </a:moveTo>
                <a:cubicBezTo>
                  <a:pt x="15880" y="2194"/>
                  <a:pt x="15766" y="2231"/>
                  <a:pt x="15729" y="2383"/>
                </a:cubicBezTo>
                <a:lnTo>
                  <a:pt x="15842" y="2496"/>
                </a:lnTo>
                <a:cubicBezTo>
                  <a:pt x="15875" y="2507"/>
                  <a:pt x="15908" y="2512"/>
                  <a:pt x="15940" y="2512"/>
                </a:cubicBezTo>
                <a:cubicBezTo>
                  <a:pt x="16015" y="2512"/>
                  <a:pt x="16080" y="2485"/>
                  <a:pt x="16107" y="2458"/>
                </a:cubicBezTo>
                <a:lnTo>
                  <a:pt x="16182" y="2345"/>
                </a:lnTo>
                <a:cubicBezTo>
                  <a:pt x="16182" y="2269"/>
                  <a:pt x="16069" y="2194"/>
                  <a:pt x="15955" y="2194"/>
                </a:cubicBezTo>
                <a:close/>
                <a:moveTo>
                  <a:pt x="55932" y="1913"/>
                </a:moveTo>
                <a:cubicBezTo>
                  <a:pt x="55852" y="1913"/>
                  <a:pt x="55771" y="1940"/>
                  <a:pt x="55691" y="1967"/>
                </a:cubicBezTo>
                <a:cubicBezTo>
                  <a:pt x="55540" y="2080"/>
                  <a:pt x="55502" y="2345"/>
                  <a:pt x="55653" y="2458"/>
                </a:cubicBezTo>
                <a:lnTo>
                  <a:pt x="55729" y="2496"/>
                </a:lnTo>
                <a:cubicBezTo>
                  <a:pt x="55776" y="2520"/>
                  <a:pt x="55816" y="2528"/>
                  <a:pt x="55849" y="2528"/>
                </a:cubicBezTo>
                <a:cubicBezTo>
                  <a:pt x="55924" y="2528"/>
                  <a:pt x="55968" y="2484"/>
                  <a:pt x="55994" y="2458"/>
                </a:cubicBezTo>
                <a:cubicBezTo>
                  <a:pt x="56038" y="2503"/>
                  <a:pt x="56082" y="2521"/>
                  <a:pt x="56127" y="2521"/>
                </a:cubicBezTo>
                <a:cubicBezTo>
                  <a:pt x="56158" y="2521"/>
                  <a:pt x="56189" y="2512"/>
                  <a:pt x="56221" y="2496"/>
                </a:cubicBezTo>
                <a:lnTo>
                  <a:pt x="56334" y="2420"/>
                </a:lnTo>
                <a:lnTo>
                  <a:pt x="56334" y="2383"/>
                </a:lnTo>
                <a:cubicBezTo>
                  <a:pt x="56334" y="2231"/>
                  <a:pt x="56258" y="2156"/>
                  <a:pt x="56183" y="2118"/>
                </a:cubicBezTo>
                <a:cubicBezTo>
                  <a:pt x="56145" y="2080"/>
                  <a:pt x="56145" y="2080"/>
                  <a:pt x="56145" y="2042"/>
                </a:cubicBezTo>
                <a:lnTo>
                  <a:pt x="56032" y="1929"/>
                </a:lnTo>
                <a:cubicBezTo>
                  <a:pt x="55998" y="1918"/>
                  <a:pt x="55965" y="1913"/>
                  <a:pt x="55932" y="1913"/>
                </a:cubicBezTo>
                <a:close/>
                <a:moveTo>
                  <a:pt x="86527" y="2188"/>
                </a:moveTo>
                <a:cubicBezTo>
                  <a:pt x="86300" y="2188"/>
                  <a:pt x="86240" y="2315"/>
                  <a:pt x="86240" y="2383"/>
                </a:cubicBezTo>
                <a:lnTo>
                  <a:pt x="86278" y="2496"/>
                </a:lnTo>
                <a:cubicBezTo>
                  <a:pt x="86331" y="2523"/>
                  <a:pt x="86385" y="2550"/>
                  <a:pt x="86425" y="2550"/>
                </a:cubicBezTo>
                <a:cubicBezTo>
                  <a:pt x="86441" y="2550"/>
                  <a:pt x="86456" y="2545"/>
                  <a:pt x="86467" y="2534"/>
                </a:cubicBezTo>
                <a:cubicBezTo>
                  <a:pt x="86618" y="2534"/>
                  <a:pt x="86694" y="2420"/>
                  <a:pt x="86731" y="2345"/>
                </a:cubicBezTo>
                <a:lnTo>
                  <a:pt x="86618" y="2194"/>
                </a:lnTo>
                <a:cubicBezTo>
                  <a:pt x="86585" y="2190"/>
                  <a:pt x="86555" y="2188"/>
                  <a:pt x="86527" y="2188"/>
                </a:cubicBezTo>
                <a:close/>
                <a:moveTo>
                  <a:pt x="12023" y="2080"/>
                </a:moveTo>
                <a:lnTo>
                  <a:pt x="11872" y="2156"/>
                </a:lnTo>
                <a:cubicBezTo>
                  <a:pt x="11872" y="2156"/>
                  <a:pt x="11872" y="2194"/>
                  <a:pt x="11834" y="2194"/>
                </a:cubicBezTo>
                <a:cubicBezTo>
                  <a:pt x="11797" y="2231"/>
                  <a:pt x="11721" y="2307"/>
                  <a:pt x="11759" y="2496"/>
                </a:cubicBezTo>
                <a:lnTo>
                  <a:pt x="11834" y="2572"/>
                </a:lnTo>
                <a:cubicBezTo>
                  <a:pt x="11868" y="2583"/>
                  <a:pt x="11901" y="2587"/>
                  <a:pt x="11933" y="2587"/>
                </a:cubicBezTo>
                <a:cubicBezTo>
                  <a:pt x="12011" y="2587"/>
                  <a:pt x="12083" y="2561"/>
                  <a:pt x="12137" y="2534"/>
                </a:cubicBezTo>
                <a:cubicBezTo>
                  <a:pt x="12212" y="2496"/>
                  <a:pt x="12250" y="2420"/>
                  <a:pt x="12250" y="2307"/>
                </a:cubicBezTo>
                <a:cubicBezTo>
                  <a:pt x="12250" y="2194"/>
                  <a:pt x="12175" y="2080"/>
                  <a:pt x="12023" y="2080"/>
                </a:cubicBezTo>
                <a:close/>
                <a:moveTo>
                  <a:pt x="1021" y="2269"/>
                </a:moveTo>
                <a:lnTo>
                  <a:pt x="908" y="2420"/>
                </a:lnTo>
                <a:cubicBezTo>
                  <a:pt x="908" y="2572"/>
                  <a:pt x="1059" y="2647"/>
                  <a:pt x="1135" y="2685"/>
                </a:cubicBezTo>
                <a:lnTo>
                  <a:pt x="1173" y="2723"/>
                </a:lnTo>
                <a:lnTo>
                  <a:pt x="1362" y="2609"/>
                </a:lnTo>
                <a:cubicBezTo>
                  <a:pt x="1362" y="2609"/>
                  <a:pt x="1362" y="2572"/>
                  <a:pt x="1362" y="2534"/>
                </a:cubicBezTo>
                <a:cubicBezTo>
                  <a:pt x="1362" y="2458"/>
                  <a:pt x="1324" y="2383"/>
                  <a:pt x="1286" y="2345"/>
                </a:cubicBezTo>
                <a:cubicBezTo>
                  <a:pt x="1210" y="2307"/>
                  <a:pt x="1135" y="2269"/>
                  <a:pt x="1021" y="2269"/>
                </a:cubicBezTo>
                <a:close/>
                <a:moveTo>
                  <a:pt x="31872" y="2269"/>
                </a:moveTo>
                <a:lnTo>
                  <a:pt x="31759" y="2383"/>
                </a:lnTo>
                <a:cubicBezTo>
                  <a:pt x="31721" y="2420"/>
                  <a:pt x="31608" y="2496"/>
                  <a:pt x="31646" y="2647"/>
                </a:cubicBezTo>
                <a:lnTo>
                  <a:pt x="31797" y="2723"/>
                </a:lnTo>
                <a:cubicBezTo>
                  <a:pt x="31835" y="2723"/>
                  <a:pt x="31835" y="2723"/>
                  <a:pt x="31872" y="2761"/>
                </a:cubicBezTo>
                <a:lnTo>
                  <a:pt x="32099" y="2609"/>
                </a:lnTo>
                <a:cubicBezTo>
                  <a:pt x="32099" y="2609"/>
                  <a:pt x="32099" y="2572"/>
                  <a:pt x="32099" y="2572"/>
                </a:cubicBezTo>
                <a:cubicBezTo>
                  <a:pt x="32099" y="2534"/>
                  <a:pt x="32099" y="2496"/>
                  <a:pt x="32099" y="2458"/>
                </a:cubicBezTo>
                <a:cubicBezTo>
                  <a:pt x="32099" y="2420"/>
                  <a:pt x="32099" y="2345"/>
                  <a:pt x="32024" y="2307"/>
                </a:cubicBezTo>
                <a:cubicBezTo>
                  <a:pt x="32024" y="2307"/>
                  <a:pt x="31948" y="2269"/>
                  <a:pt x="31872" y="2269"/>
                </a:cubicBezTo>
                <a:close/>
                <a:moveTo>
                  <a:pt x="50436" y="2231"/>
                </a:moveTo>
                <a:lnTo>
                  <a:pt x="50323" y="2345"/>
                </a:lnTo>
                <a:cubicBezTo>
                  <a:pt x="50323" y="2383"/>
                  <a:pt x="50323" y="2420"/>
                  <a:pt x="50323" y="2458"/>
                </a:cubicBezTo>
                <a:cubicBezTo>
                  <a:pt x="50323" y="2534"/>
                  <a:pt x="50323" y="2572"/>
                  <a:pt x="50285" y="2572"/>
                </a:cubicBezTo>
                <a:lnTo>
                  <a:pt x="50360" y="2761"/>
                </a:lnTo>
                <a:cubicBezTo>
                  <a:pt x="50394" y="2772"/>
                  <a:pt x="50424" y="2776"/>
                  <a:pt x="50451" y="2776"/>
                </a:cubicBezTo>
                <a:cubicBezTo>
                  <a:pt x="50518" y="2776"/>
                  <a:pt x="50572" y="2750"/>
                  <a:pt x="50625" y="2723"/>
                </a:cubicBezTo>
                <a:cubicBezTo>
                  <a:pt x="50738" y="2647"/>
                  <a:pt x="50776" y="2572"/>
                  <a:pt x="50776" y="2458"/>
                </a:cubicBezTo>
                <a:cubicBezTo>
                  <a:pt x="50776" y="2383"/>
                  <a:pt x="50738" y="2345"/>
                  <a:pt x="50701" y="2307"/>
                </a:cubicBezTo>
                <a:cubicBezTo>
                  <a:pt x="50663" y="2269"/>
                  <a:pt x="50587" y="2231"/>
                  <a:pt x="50436" y="2231"/>
                </a:cubicBezTo>
                <a:close/>
                <a:moveTo>
                  <a:pt x="44387" y="2383"/>
                </a:moveTo>
                <a:cubicBezTo>
                  <a:pt x="44273" y="2383"/>
                  <a:pt x="44084" y="2458"/>
                  <a:pt x="44009" y="2496"/>
                </a:cubicBezTo>
                <a:cubicBezTo>
                  <a:pt x="43971" y="2534"/>
                  <a:pt x="43971" y="2609"/>
                  <a:pt x="43971" y="2609"/>
                </a:cubicBezTo>
                <a:cubicBezTo>
                  <a:pt x="43971" y="2647"/>
                  <a:pt x="43971" y="2723"/>
                  <a:pt x="44084" y="2761"/>
                </a:cubicBezTo>
                <a:lnTo>
                  <a:pt x="44122" y="2761"/>
                </a:lnTo>
                <a:cubicBezTo>
                  <a:pt x="44184" y="2822"/>
                  <a:pt x="44271" y="2884"/>
                  <a:pt x="44383" y="2884"/>
                </a:cubicBezTo>
                <a:cubicBezTo>
                  <a:pt x="44408" y="2884"/>
                  <a:pt x="44435" y="2881"/>
                  <a:pt x="44462" y="2874"/>
                </a:cubicBezTo>
                <a:cubicBezTo>
                  <a:pt x="44500" y="2874"/>
                  <a:pt x="44576" y="2836"/>
                  <a:pt x="44614" y="2761"/>
                </a:cubicBezTo>
                <a:lnTo>
                  <a:pt x="44500" y="2609"/>
                </a:lnTo>
                <a:cubicBezTo>
                  <a:pt x="44538" y="2609"/>
                  <a:pt x="44576" y="2609"/>
                  <a:pt x="44576" y="2647"/>
                </a:cubicBezTo>
                <a:cubicBezTo>
                  <a:pt x="44576" y="2609"/>
                  <a:pt x="44576" y="2609"/>
                  <a:pt x="44538" y="2572"/>
                </a:cubicBezTo>
                <a:cubicBezTo>
                  <a:pt x="44538" y="2534"/>
                  <a:pt x="44538" y="2420"/>
                  <a:pt x="44425" y="2383"/>
                </a:cubicBezTo>
                <a:close/>
                <a:moveTo>
                  <a:pt x="38068" y="2468"/>
                </a:moveTo>
                <a:cubicBezTo>
                  <a:pt x="38035" y="2468"/>
                  <a:pt x="37997" y="2477"/>
                  <a:pt x="37959" y="2496"/>
                </a:cubicBezTo>
                <a:lnTo>
                  <a:pt x="37846" y="2609"/>
                </a:lnTo>
                <a:cubicBezTo>
                  <a:pt x="37846" y="2685"/>
                  <a:pt x="37884" y="2836"/>
                  <a:pt x="38035" y="2912"/>
                </a:cubicBezTo>
                <a:lnTo>
                  <a:pt x="38224" y="2799"/>
                </a:lnTo>
                <a:cubicBezTo>
                  <a:pt x="38224" y="2761"/>
                  <a:pt x="38224" y="2761"/>
                  <a:pt x="38224" y="2723"/>
                </a:cubicBezTo>
                <a:cubicBezTo>
                  <a:pt x="38262" y="2723"/>
                  <a:pt x="38262" y="2685"/>
                  <a:pt x="38262" y="2685"/>
                </a:cubicBezTo>
                <a:cubicBezTo>
                  <a:pt x="38262" y="2647"/>
                  <a:pt x="38262" y="2572"/>
                  <a:pt x="38149" y="2496"/>
                </a:cubicBezTo>
                <a:cubicBezTo>
                  <a:pt x="38130" y="2477"/>
                  <a:pt x="38101" y="2468"/>
                  <a:pt x="38068" y="2468"/>
                </a:cubicBezTo>
                <a:close/>
                <a:moveTo>
                  <a:pt x="47676" y="2383"/>
                </a:moveTo>
                <a:lnTo>
                  <a:pt x="47563" y="2496"/>
                </a:lnTo>
                <a:lnTo>
                  <a:pt x="47563" y="2799"/>
                </a:lnTo>
                <a:lnTo>
                  <a:pt x="47676" y="2912"/>
                </a:lnTo>
                <a:cubicBezTo>
                  <a:pt x="47827" y="2912"/>
                  <a:pt x="47941" y="2912"/>
                  <a:pt x="48016" y="2836"/>
                </a:cubicBezTo>
                <a:cubicBezTo>
                  <a:pt x="48092" y="2799"/>
                  <a:pt x="48092" y="2723"/>
                  <a:pt x="48092" y="2647"/>
                </a:cubicBezTo>
                <a:cubicBezTo>
                  <a:pt x="48092" y="2572"/>
                  <a:pt x="48092" y="2496"/>
                  <a:pt x="48054" y="2458"/>
                </a:cubicBezTo>
                <a:lnTo>
                  <a:pt x="47941" y="2383"/>
                </a:lnTo>
                <a:close/>
                <a:moveTo>
                  <a:pt x="14141" y="2799"/>
                </a:moveTo>
                <a:cubicBezTo>
                  <a:pt x="14027" y="2799"/>
                  <a:pt x="13914" y="2874"/>
                  <a:pt x="13914" y="2988"/>
                </a:cubicBezTo>
                <a:lnTo>
                  <a:pt x="14065" y="2988"/>
                </a:lnTo>
                <a:cubicBezTo>
                  <a:pt x="14065" y="2988"/>
                  <a:pt x="14065" y="2988"/>
                  <a:pt x="14065" y="3025"/>
                </a:cubicBezTo>
                <a:lnTo>
                  <a:pt x="14254" y="3025"/>
                </a:lnTo>
                <a:cubicBezTo>
                  <a:pt x="14254" y="2988"/>
                  <a:pt x="14254" y="2988"/>
                  <a:pt x="14254" y="2988"/>
                </a:cubicBezTo>
                <a:lnTo>
                  <a:pt x="14405" y="2988"/>
                </a:lnTo>
                <a:cubicBezTo>
                  <a:pt x="14405" y="2912"/>
                  <a:pt x="14368" y="2874"/>
                  <a:pt x="14330" y="2836"/>
                </a:cubicBezTo>
                <a:cubicBezTo>
                  <a:pt x="14292" y="2799"/>
                  <a:pt x="14216" y="2799"/>
                  <a:pt x="14141" y="2799"/>
                </a:cubicBezTo>
                <a:close/>
                <a:moveTo>
                  <a:pt x="83800" y="2529"/>
                </a:moveTo>
                <a:cubicBezTo>
                  <a:pt x="83618" y="2529"/>
                  <a:pt x="83552" y="2688"/>
                  <a:pt x="83518" y="2723"/>
                </a:cubicBezTo>
                <a:cubicBezTo>
                  <a:pt x="83518" y="2761"/>
                  <a:pt x="83518" y="2799"/>
                  <a:pt x="83480" y="2799"/>
                </a:cubicBezTo>
                <a:lnTo>
                  <a:pt x="83555" y="2988"/>
                </a:lnTo>
                <a:lnTo>
                  <a:pt x="83593" y="2988"/>
                </a:lnTo>
                <a:cubicBezTo>
                  <a:pt x="83622" y="3016"/>
                  <a:pt x="83694" y="3089"/>
                  <a:pt x="83810" y="3089"/>
                </a:cubicBezTo>
                <a:cubicBezTo>
                  <a:pt x="83847" y="3089"/>
                  <a:pt x="83888" y="3081"/>
                  <a:pt x="83934" y="3063"/>
                </a:cubicBezTo>
                <a:lnTo>
                  <a:pt x="84047" y="2988"/>
                </a:lnTo>
                <a:cubicBezTo>
                  <a:pt x="84047" y="2950"/>
                  <a:pt x="84047" y="2912"/>
                  <a:pt x="84047" y="2912"/>
                </a:cubicBezTo>
                <a:cubicBezTo>
                  <a:pt x="84047" y="2836"/>
                  <a:pt x="84009" y="2761"/>
                  <a:pt x="84009" y="2723"/>
                </a:cubicBezTo>
                <a:cubicBezTo>
                  <a:pt x="83971" y="2685"/>
                  <a:pt x="83971" y="2685"/>
                  <a:pt x="83971" y="2647"/>
                </a:cubicBezTo>
                <a:lnTo>
                  <a:pt x="83858" y="2534"/>
                </a:lnTo>
                <a:cubicBezTo>
                  <a:pt x="83837" y="2530"/>
                  <a:pt x="83818" y="2529"/>
                  <a:pt x="83800" y="2529"/>
                </a:cubicBezTo>
                <a:close/>
                <a:moveTo>
                  <a:pt x="61816" y="2761"/>
                </a:moveTo>
                <a:cubicBezTo>
                  <a:pt x="61589" y="2761"/>
                  <a:pt x="61514" y="2836"/>
                  <a:pt x="61514" y="2988"/>
                </a:cubicBezTo>
                <a:lnTo>
                  <a:pt x="61665" y="3101"/>
                </a:lnTo>
                <a:lnTo>
                  <a:pt x="61778" y="3101"/>
                </a:lnTo>
                <a:lnTo>
                  <a:pt x="61930" y="2988"/>
                </a:lnTo>
                <a:cubicBezTo>
                  <a:pt x="61930" y="2950"/>
                  <a:pt x="61967" y="2950"/>
                  <a:pt x="61967" y="2874"/>
                </a:cubicBezTo>
                <a:lnTo>
                  <a:pt x="61816" y="2761"/>
                </a:lnTo>
                <a:close/>
                <a:moveTo>
                  <a:pt x="79822" y="2480"/>
                </a:moveTo>
                <a:cubicBezTo>
                  <a:pt x="79768" y="2480"/>
                  <a:pt x="79715" y="2507"/>
                  <a:pt x="79661" y="2534"/>
                </a:cubicBezTo>
                <a:cubicBezTo>
                  <a:pt x="79548" y="2609"/>
                  <a:pt x="79472" y="2723"/>
                  <a:pt x="79472" y="2836"/>
                </a:cubicBezTo>
                <a:cubicBezTo>
                  <a:pt x="79472" y="2988"/>
                  <a:pt x="79586" y="3063"/>
                  <a:pt x="79737" y="3101"/>
                </a:cubicBezTo>
                <a:lnTo>
                  <a:pt x="79813" y="3063"/>
                </a:lnTo>
                <a:cubicBezTo>
                  <a:pt x="79926" y="2988"/>
                  <a:pt x="79964" y="2874"/>
                  <a:pt x="79964" y="2799"/>
                </a:cubicBezTo>
                <a:cubicBezTo>
                  <a:pt x="79964" y="2761"/>
                  <a:pt x="79964" y="2685"/>
                  <a:pt x="79964" y="2685"/>
                </a:cubicBezTo>
                <a:lnTo>
                  <a:pt x="79888" y="2496"/>
                </a:lnTo>
                <a:cubicBezTo>
                  <a:pt x="79866" y="2485"/>
                  <a:pt x="79844" y="2480"/>
                  <a:pt x="79822" y="2480"/>
                </a:cubicBezTo>
                <a:close/>
                <a:moveTo>
                  <a:pt x="68735" y="2912"/>
                </a:moveTo>
                <a:cubicBezTo>
                  <a:pt x="68697" y="2912"/>
                  <a:pt x="68584" y="2912"/>
                  <a:pt x="68508" y="3101"/>
                </a:cubicBezTo>
                <a:lnTo>
                  <a:pt x="68584" y="3214"/>
                </a:lnTo>
                <a:cubicBezTo>
                  <a:pt x="68610" y="3240"/>
                  <a:pt x="68672" y="3285"/>
                  <a:pt x="68745" y="3285"/>
                </a:cubicBezTo>
                <a:cubicBezTo>
                  <a:pt x="68778" y="3285"/>
                  <a:pt x="68813" y="3276"/>
                  <a:pt x="68848" y="3252"/>
                </a:cubicBezTo>
                <a:cubicBezTo>
                  <a:pt x="68886" y="3252"/>
                  <a:pt x="68924" y="3177"/>
                  <a:pt x="68924" y="3139"/>
                </a:cubicBezTo>
                <a:cubicBezTo>
                  <a:pt x="68924" y="3025"/>
                  <a:pt x="68848" y="2912"/>
                  <a:pt x="68735" y="2912"/>
                </a:cubicBezTo>
                <a:close/>
                <a:moveTo>
                  <a:pt x="54642" y="2794"/>
                </a:moveTo>
                <a:cubicBezTo>
                  <a:pt x="54431" y="2794"/>
                  <a:pt x="54368" y="2956"/>
                  <a:pt x="54368" y="3025"/>
                </a:cubicBezTo>
                <a:cubicBezTo>
                  <a:pt x="54368" y="3063"/>
                  <a:pt x="54330" y="3101"/>
                  <a:pt x="54330" y="3101"/>
                </a:cubicBezTo>
                <a:lnTo>
                  <a:pt x="54330" y="3252"/>
                </a:lnTo>
                <a:cubicBezTo>
                  <a:pt x="54444" y="3328"/>
                  <a:pt x="54519" y="3366"/>
                  <a:pt x="54595" y="3366"/>
                </a:cubicBezTo>
                <a:lnTo>
                  <a:pt x="54670" y="3366"/>
                </a:lnTo>
                <a:lnTo>
                  <a:pt x="54859" y="3290"/>
                </a:lnTo>
                <a:cubicBezTo>
                  <a:pt x="54897" y="3252"/>
                  <a:pt x="54897" y="3214"/>
                  <a:pt x="54897" y="3177"/>
                </a:cubicBezTo>
                <a:cubicBezTo>
                  <a:pt x="54897" y="3101"/>
                  <a:pt x="54859" y="3063"/>
                  <a:pt x="54822" y="2988"/>
                </a:cubicBezTo>
                <a:cubicBezTo>
                  <a:pt x="54822" y="2950"/>
                  <a:pt x="54822" y="2950"/>
                  <a:pt x="54822" y="2912"/>
                </a:cubicBezTo>
                <a:lnTo>
                  <a:pt x="54708" y="2799"/>
                </a:lnTo>
                <a:cubicBezTo>
                  <a:pt x="54685" y="2795"/>
                  <a:pt x="54662" y="2794"/>
                  <a:pt x="54642" y="2794"/>
                </a:cubicBezTo>
                <a:close/>
                <a:moveTo>
                  <a:pt x="23744" y="2988"/>
                </a:moveTo>
                <a:lnTo>
                  <a:pt x="23630" y="3177"/>
                </a:lnTo>
                <a:cubicBezTo>
                  <a:pt x="23630" y="3177"/>
                  <a:pt x="23630" y="3214"/>
                  <a:pt x="23630" y="3214"/>
                </a:cubicBezTo>
                <a:cubicBezTo>
                  <a:pt x="23593" y="3252"/>
                  <a:pt x="23555" y="3290"/>
                  <a:pt x="23555" y="3328"/>
                </a:cubicBezTo>
                <a:cubicBezTo>
                  <a:pt x="23555" y="3366"/>
                  <a:pt x="23593" y="3441"/>
                  <a:pt x="23706" y="3479"/>
                </a:cubicBezTo>
                <a:lnTo>
                  <a:pt x="23857" y="3441"/>
                </a:lnTo>
                <a:lnTo>
                  <a:pt x="23933" y="3441"/>
                </a:lnTo>
                <a:cubicBezTo>
                  <a:pt x="24008" y="3403"/>
                  <a:pt x="24160" y="3366"/>
                  <a:pt x="24160" y="3214"/>
                </a:cubicBezTo>
                <a:cubicBezTo>
                  <a:pt x="24160" y="3177"/>
                  <a:pt x="24160" y="3139"/>
                  <a:pt x="24122" y="3101"/>
                </a:cubicBezTo>
                <a:lnTo>
                  <a:pt x="24008" y="2988"/>
                </a:lnTo>
                <a:close/>
                <a:moveTo>
                  <a:pt x="46769" y="3063"/>
                </a:moveTo>
                <a:lnTo>
                  <a:pt x="46617" y="3101"/>
                </a:lnTo>
                <a:cubicBezTo>
                  <a:pt x="46542" y="3177"/>
                  <a:pt x="46466" y="3252"/>
                  <a:pt x="46466" y="3366"/>
                </a:cubicBezTo>
                <a:cubicBezTo>
                  <a:pt x="46466" y="3403"/>
                  <a:pt x="46504" y="3517"/>
                  <a:pt x="46693" y="3555"/>
                </a:cubicBezTo>
                <a:lnTo>
                  <a:pt x="46844" y="3479"/>
                </a:lnTo>
                <a:lnTo>
                  <a:pt x="46806" y="3479"/>
                </a:lnTo>
                <a:lnTo>
                  <a:pt x="46996" y="3366"/>
                </a:lnTo>
                <a:cubicBezTo>
                  <a:pt x="46958" y="3214"/>
                  <a:pt x="46882" y="3101"/>
                  <a:pt x="46769" y="3063"/>
                </a:cubicBezTo>
                <a:close/>
                <a:moveTo>
                  <a:pt x="75162" y="3214"/>
                </a:moveTo>
                <a:lnTo>
                  <a:pt x="75011" y="3328"/>
                </a:lnTo>
                <a:lnTo>
                  <a:pt x="75011" y="3479"/>
                </a:lnTo>
                <a:lnTo>
                  <a:pt x="75162" y="3592"/>
                </a:lnTo>
                <a:lnTo>
                  <a:pt x="75351" y="3592"/>
                </a:lnTo>
                <a:lnTo>
                  <a:pt x="75465" y="3479"/>
                </a:lnTo>
                <a:lnTo>
                  <a:pt x="75465" y="3328"/>
                </a:lnTo>
                <a:lnTo>
                  <a:pt x="75351" y="3214"/>
                </a:lnTo>
                <a:close/>
                <a:moveTo>
                  <a:pt x="51797" y="3479"/>
                </a:moveTo>
                <a:cubicBezTo>
                  <a:pt x="51663" y="3546"/>
                  <a:pt x="51740" y="3626"/>
                  <a:pt x="51818" y="3626"/>
                </a:cubicBezTo>
                <a:cubicBezTo>
                  <a:pt x="51872" y="3626"/>
                  <a:pt x="51926" y="3587"/>
                  <a:pt x="51910" y="3479"/>
                </a:cubicBezTo>
                <a:close/>
                <a:moveTo>
                  <a:pt x="63930" y="3245"/>
                </a:moveTo>
                <a:cubicBezTo>
                  <a:pt x="63908" y="3245"/>
                  <a:pt x="63884" y="3247"/>
                  <a:pt x="63858" y="3252"/>
                </a:cubicBezTo>
                <a:lnTo>
                  <a:pt x="63782" y="3290"/>
                </a:lnTo>
                <a:cubicBezTo>
                  <a:pt x="63706" y="3366"/>
                  <a:pt x="63706" y="3441"/>
                  <a:pt x="63706" y="3479"/>
                </a:cubicBezTo>
                <a:cubicBezTo>
                  <a:pt x="63706" y="3592"/>
                  <a:pt x="63858" y="3706"/>
                  <a:pt x="63971" y="3744"/>
                </a:cubicBezTo>
                <a:lnTo>
                  <a:pt x="64160" y="3630"/>
                </a:lnTo>
                <a:cubicBezTo>
                  <a:pt x="64198" y="3630"/>
                  <a:pt x="64236" y="3592"/>
                  <a:pt x="64274" y="3517"/>
                </a:cubicBezTo>
                <a:lnTo>
                  <a:pt x="64160" y="3366"/>
                </a:lnTo>
                <a:cubicBezTo>
                  <a:pt x="64128" y="3333"/>
                  <a:pt x="64067" y="3245"/>
                  <a:pt x="63930" y="3245"/>
                </a:cubicBezTo>
                <a:close/>
                <a:moveTo>
                  <a:pt x="87412" y="3517"/>
                </a:moveTo>
                <a:cubicBezTo>
                  <a:pt x="87298" y="3517"/>
                  <a:pt x="87223" y="3517"/>
                  <a:pt x="87147" y="3592"/>
                </a:cubicBezTo>
                <a:cubicBezTo>
                  <a:pt x="87109" y="3630"/>
                  <a:pt x="87072" y="3668"/>
                  <a:pt x="87072" y="3782"/>
                </a:cubicBezTo>
                <a:lnTo>
                  <a:pt x="87072" y="3819"/>
                </a:lnTo>
                <a:lnTo>
                  <a:pt x="87223" y="3895"/>
                </a:lnTo>
                <a:lnTo>
                  <a:pt x="87412" y="3895"/>
                </a:lnTo>
                <a:lnTo>
                  <a:pt x="87525" y="3782"/>
                </a:lnTo>
                <a:lnTo>
                  <a:pt x="87525" y="3630"/>
                </a:lnTo>
                <a:lnTo>
                  <a:pt x="87412" y="3517"/>
                </a:lnTo>
                <a:close/>
                <a:moveTo>
                  <a:pt x="26201" y="3366"/>
                </a:moveTo>
                <a:lnTo>
                  <a:pt x="26088" y="3479"/>
                </a:lnTo>
                <a:lnTo>
                  <a:pt x="26088" y="3782"/>
                </a:lnTo>
                <a:lnTo>
                  <a:pt x="26201" y="3895"/>
                </a:lnTo>
                <a:cubicBezTo>
                  <a:pt x="26223" y="3906"/>
                  <a:pt x="26249" y="3911"/>
                  <a:pt x="26275" y="3911"/>
                </a:cubicBezTo>
                <a:cubicBezTo>
                  <a:pt x="26337" y="3911"/>
                  <a:pt x="26401" y="3884"/>
                  <a:pt x="26428" y="3857"/>
                </a:cubicBezTo>
                <a:cubicBezTo>
                  <a:pt x="26504" y="3819"/>
                  <a:pt x="26542" y="3744"/>
                  <a:pt x="26542" y="3630"/>
                </a:cubicBezTo>
                <a:cubicBezTo>
                  <a:pt x="26542" y="3555"/>
                  <a:pt x="26504" y="3441"/>
                  <a:pt x="26428" y="3403"/>
                </a:cubicBezTo>
                <a:cubicBezTo>
                  <a:pt x="26390" y="3366"/>
                  <a:pt x="26277" y="3366"/>
                  <a:pt x="26201" y="3366"/>
                </a:cubicBezTo>
                <a:close/>
                <a:moveTo>
                  <a:pt x="15615" y="3441"/>
                </a:moveTo>
                <a:cubicBezTo>
                  <a:pt x="15540" y="3441"/>
                  <a:pt x="15502" y="3441"/>
                  <a:pt x="15426" y="3479"/>
                </a:cubicBezTo>
                <a:cubicBezTo>
                  <a:pt x="15388" y="3517"/>
                  <a:pt x="15351" y="3592"/>
                  <a:pt x="15351" y="3668"/>
                </a:cubicBezTo>
                <a:lnTo>
                  <a:pt x="15502" y="3668"/>
                </a:lnTo>
                <a:cubicBezTo>
                  <a:pt x="15502" y="3668"/>
                  <a:pt x="15502" y="3668"/>
                  <a:pt x="15502" y="3706"/>
                </a:cubicBezTo>
                <a:lnTo>
                  <a:pt x="15729" y="3706"/>
                </a:lnTo>
                <a:cubicBezTo>
                  <a:pt x="15766" y="3668"/>
                  <a:pt x="15729" y="3668"/>
                  <a:pt x="15729" y="3668"/>
                </a:cubicBezTo>
                <a:lnTo>
                  <a:pt x="15842" y="3668"/>
                </a:lnTo>
                <a:cubicBezTo>
                  <a:pt x="15804" y="3706"/>
                  <a:pt x="15804" y="3744"/>
                  <a:pt x="15804" y="3782"/>
                </a:cubicBezTo>
                <a:lnTo>
                  <a:pt x="15955" y="3895"/>
                </a:lnTo>
                <a:cubicBezTo>
                  <a:pt x="15955" y="3895"/>
                  <a:pt x="15955" y="3895"/>
                  <a:pt x="15993" y="3933"/>
                </a:cubicBezTo>
                <a:cubicBezTo>
                  <a:pt x="16031" y="3933"/>
                  <a:pt x="16069" y="3971"/>
                  <a:pt x="16182" y="3971"/>
                </a:cubicBezTo>
                <a:lnTo>
                  <a:pt x="16296" y="3895"/>
                </a:lnTo>
                <a:cubicBezTo>
                  <a:pt x="16334" y="3857"/>
                  <a:pt x="16371" y="3744"/>
                  <a:pt x="16371" y="3668"/>
                </a:cubicBezTo>
                <a:cubicBezTo>
                  <a:pt x="16371" y="3630"/>
                  <a:pt x="16371" y="3592"/>
                  <a:pt x="16371" y="3555"/>
                </a:cubicBezTo>
                <a:lnTo>
                  <a:pt x="16258" y="3479"/>
                </a:lnTo>
                <a:cubicBezTo>
                  <a:pt x="16217" y="3469"/>
                  <a:pt x="16180" y="3464"/>
                  <a:pt x="16144" y="3464"/>
                </a:cubicBezTo>
                <a:cubicBezTo>
                  <a:pt x="16049" y="3464"/>
                  <a:pt x="15973" y="3499"/>
                  <a:pt x="15918" y="3555"/>
                </a:cubicBezTo>
                <a:cubicBezTo>
                  <a:pt x="15918" y="3555"/>
                  <a:pt x="15880" y="3555"/>
                  <a:pt x="15880" y="3592"/>
                </a:cubicBezTo>
                <a:cubicBezTo>
                  <a:pt x="15842" y="3479"/>
                  <a:pt x="15729" y="3441"/>
                  <a:pt x="15615" y="3441"/>
                </a:cubicBezTo>
                <a:close/>
                <a:moveTo>
                  <a:pt x="79283" y="3555"/>
                </a:moveTo>
                <a:cubicBezTo>
                  <a:pt x="79170" y="3555"/>
                  <a:pt x="79094" y="3592"/>
                  <a:pt x="79056" y="3630"/>
                </a:cubicBezTo>
                <a:cubicBezTo>
                  <a:pt x="79019" y="3668"/>
                  <a:pt x="78981" y="3744"/>
                  <a:pt x="79019" y="3857"/>
                </a:cubicBezTo>
                <a:lnTo>
                  <a:pt x="79132" y="3971"/>
                </a:lnTo>
                <a:lnTo>
                  <a:pt x="79245" y="3971"/>
                </a:lnTo>
                <a:lnTo>
                  <a:pt x="79397" y="3857"/>
                </a:lnTo>
                <a:lnTo>
                  <a:pt x="79397" y="3706"/>
                </a:lnTo>
                <a:lnTo>
                  <a:pt x="79283" y="3555"/>
                </a:lnTo>
                <a:close/>
                <a:moveTo>
                  <a:pt x="89718" y="3555"/>
                </a:moveTo>
                <a:cubicBezTo>
                  <a:pt x="89642" y="3555"/>
                  <a:pt x="89567" y="3555"/>
                  <a:pt x="89491" y="3630"/>
                </a:cubicBezTo>
                <a:cubicBezTo>
                  <a:pt x="89416" y="3668"/>
                  <a:pt x="89416" y="3744"/>
                  <a:pt x="89453" y="3819"/>
                </a:cubicBezTo>
                <a:lnTo>
                  <a:pt x="89529" y="3895"/>
                </a:lnTo>
                <a:cubicBezTo>
                  <a:pt x="89529" y="3895"/>
                  <a:pt x="89567" y="3933"/>
                  <a:pt x="89567" y="3933"/>
                </a:cubicBezTo>
                <a:cubicBezTo>
                  <a:pt x="89642" y="3933"/>
                  <a:pt x="89718" y="3971"/>
                  <a:pt x="89832" y="3971"/>
                </a:cubicBezTo>
                <a:lnTo>
                  <a:pt x="89945" y="3857"/>
                </a:lnTo>
                <a:lnTo>
                  <a:pt x="89945" y="3706"/>
                </a:lnTo>
                <a:lnTo>
                  <a:pt x="89794" y="3555"/>
                </a:lnTo>
                <a:cubicBezTo>
                  <a:pt x="89781" y="3567"/>
                  <a:pt x="89773" y="3571"/>
                  <a:pt x="89766" y="3571"/>
                </a:cubicBezTo>
                <a:cubicBezTo>
                  <a:pt x="89752" y="3571"/>
                  <a:pt x="89743" y="3555"/>
                  <a:pt x="89718" y="3555"/>
                </a:cubicBezTo>
                <a:close/>
                <a:moveTo>
                  <a:pt x="85455" y="3592"/>
                </a:moveTo>
                <a:cubicBezTo>
                  <a:pt x="85399" y="3592"/>
                  <a:pt x="85351" y="3611"/>
                  <a:pt x="85332" y="3630"/>
                </a:cubicBezTo>
                <a:lnTo>
                  <a:pt x="85219" y="3630"/>
                </a:lnTo>
                <a:lnTo>
                  <a:pt x="85030" y="3744"/>
                </a:lnTo>
                <a:lnTo>
                  <a:pt x="85030" y="3857"/>
                </a:lnTo>
                <a:lnTo>
                  <a:pt x="85143" y="3971"/>
                </a:lnTo>
                <a:cubicBezTo>
                  <a:pt x="85181" y="3971"/>
                  <a:pt x="85219" y="4008"/>
                  <a:pt x="85257" y="4008"/>
                </a:cubicBezTo>
                <a:lnTo>
                  <a:pt x="85370" y="3933"/>
                </a:lnTo>
                <a:lnTo>
                  <a:pt x="85408" y="3933"/>
                </a:lnTo>
                <a:cubicBezTo>
                  <a:pt x="85521" y="3933"/>
                  <a:pt x="85597" y="3895"/>
                  <a:pt x="85635" y="3819"/>
                </a:cubicBezTo>
                <a:lnTo>
                  <a:pt x="85635" y="3668"/>
                </a:lnTo>
                <a:cubicBezTo>
                  <a:pt x="85578" y="3611"/>
                  <a:pt x="85512" y="3592"/>
                  <a:pt x="85455" y="3592"/>
                </a:cubicBezTo>
                <a:close/>
                <a:moveTo>
                  <a:pt x="3706" y="3744"/>
                </a:moveTo>
                <a:lnTo>
                  <a:pt x="3555" y="3857"/>
                </a:lnTo>
                <a:lnTo>
                  <a:pt x="3555" y="3933"/>
                </a:lnTo>
                <a:lnTo>
                  <a:pt x="3668" y="4084"/>
                </a:lnTo>
                <a:cubicBezTo>
                  <a:pt x="3706" y="4084"/>
                  <a:pt x="3744" y="4122"/>
                  <a:pt x="3781" y="4122"/>
                </a:cubicBezTo>
                <a:lnTo>
                  <a:pt x="3970" y="4008"/>
                </a:lnTo>
                <a:cubicBezTo>
                  <a:pt x="3970" y="3971"/>
                  <a:pt x="3970" y="3933"/>
                  <a:pt x="4008" y="3895"/>
                </a:cubicBezTo>
                <a:lnTo>
                  <a:pt x="3895" y="3744"/>
                </a:lnTo>
                <a:close/>
                <a:moveTo>
                  <a:pt x="60039" y="3706"/>
                </a:moveTo>
                <a:lnTo>
                  <a:pt x="59850" y="3819"/>
                </a:lnTo>
                <a:cubicBezTo>
                  <a:pt x="59850" y="3819"/>
                  <a:pt x="59850" y="3857"/>
                  <a:pt x="59850" y="3857"/>
                </a:cubicBezTo>
                <a:cubicBezTo>
                  <a:pt x="59850" y="3895"/>
                  <a:pt x="59850" y="3895"/>
                  <a:pt x="59850" y="3933"/>
                </a:cubicBezTo>
                <a:cubicBezTo>
                  <a:pt x="59850" y="3971"/>
                  <a:pt x="59850" y="4046"/>
                  <a:pt x="59926" y="4084"/>
                </a:cubicBezTo>
                <a:cubicBezTo>
                  <a:pt x="59964" y="4122"/>
                  <a:pt x="60039" y="4122"/>
                  <a:pt x="60153" y="4122"/>
                </a:cubicBezTo>
                <a:lnTo>
                  <a:pt x="60228" y="4008"/>
                </a:lnTo>
                <a:cubicBezTo>
                  <a:pt x="60228" y="3857"/>
                  <a:pt x="60153" y="3744"/>
                  <a:pt x="60039" y="3706"/>
                </a:cubicBezTo>
                <a:close/>
                <a:moveTo>
                  <a:pt x="33385" y="3933"/>
                </a:moveTo>
                <a:cubicBezTo>
                  <a:pt x="33196" y="3933"/>
                  <a:pt x="33082" y="4046"/>
                  <a:pt x="33082" y="4160"/>
                </a:cubicBezTo>
                <a:lnTo>
                  <a:pt x="33234" y="4160"/>
                </a:lnTo>
                <a:cubicBezTo>
                  <a:pt x="33234" y="4197"/>
                  <a:pt x="33234" y="4197"/>
                  <a:pt x="33234" y="4197"/>
                </a:cubicBezTo>
                <a:lnTo>
                  <a:pt x="33536" y="4197"/>
                </a:lnTo>
                <a:cubicBezTo>
                  <a:pt x="33536" y="4197"/>
                  <a:pt x="33498" y="4197"/>
                  <a:pt x="33498" y="4160"/>
                </a:cubicBezTo>
                <a:lnTo>
                  <a:pt x="33649" y="4160"/>
                </a:lnTo>
                <a:cubicBezTo>
                  <a:pt x="33649" y="4084"/>
                  <a:pt x="33649" y="4046"/>
                  <a:pt x="33574" y="3971"/>
                </a:cubicBezTo>
                <a:cubicBezTo>
                  <a:pt x="33498" y="3971"/>
                  <a:pt x="33460" y="3933"/>
                  <a:pt x="33385" y="3933"/>
                </a:cubicBezTo>
                <a:close/>
                <a:moveTo>
                  <a:pt x="57960" y="3753"/>
                </a:moveTo>
                <a:cubicBezTo>
                  <a:pt x="57922" y="3753"/>
                  <a:pt x="57884" y="3763"/>
                  <a:pt x="57846" y="3782"/>
                </a:cubicBezTo>
                <a:cubicBezTo>
                  <a:pt x="57771" y="3819"/>
                  <a:pt x="57733" y="3895"/>
                  <a:pt x="57733" y="4008"/>
                </a:cubicBezTo>
                <a:cubicBezTo>
                  <a:pt x="57733" y="4046"/>
                  <a:pt x="57733" y="4122"/>
                  <a:pt x="57808" y="4197"/>
                </a:cubicBezTo>
                <a:cubicBezTo>
                  <a:pt x="57846" y="4197"/>
                  <a:pt x="57884" y="4235"/>
                  <a:pt x="57960" y="4235"/>
                </a:cubicBezTo>
                <a:lnTo>
                  <a:pt x="58073" y="4122"/>
                </a:lnTo>
                <a:cubicBezTo>
                  <a:pt x="58073" y="4122"/>
                  <a:pt x="58073" y="4122"/>
                  <a:pt x="58073" y="4084"/>
                </a:cubicBezTo>
                <a:cubicBezTo>
                  <a:pt x="58111" y="4046"/>
                  <a:pt x="58149" y="4008"/>
                  <a:pt x="58149" y="3933"/>
                </a:cubicBezTo>
                <a:cubicBezTo>
                  <a:pt x="58149" y="3933"/>
                  <a:pt x="58149" y="3895"/>
                  <a:pt x="58111" y="3857"/>
                </a:cubicBezTo>
                <a:lnTo>
                  <a:pt x="58073" y="3782"/>
                </a:lnTo>
                <a:cubicBezTo>
                  <a:pt x="58035" y="3763"/>
                  <a:pt x="57998" y="3753"/>
                  <a:pt x="57960" y="3753"/>
                </a:cubicBezTo>
                <a:close/>
                <a:moveTo>
                  <a:pt x="7524" y="3895"/>
                </a:moveTo>
                <a:lnTo>
                  <a:pt x="7335" y="3933"/>
                </a:lnTo>
                <a:cubicBezTo>
                  <a:pt x="7297" y="3971"/>
                  <a:pt x="7260" y="4008"/>
                  <a:pt x="7260" y="4084"/>
                </a:cubicBezTo>
                <a:cubicBezTo>
                  <a:pt x="7260" y="4122"/>
                  <a:pt x="7260" y="4122"/>
                  <a:pt x="7297" y="4160"/>
                </a:cubicBezTo>
                <a:cubicBezTo>
                  <a:pt x="7297" y="4160"/>
                  <a:pt x="7297" y="4160"/>
                  <a:pt x="7297" y="4197"/>
                </a:cubicBezTo>
                <a:lnTo>
                  <a:pt x="7411" y="4311"/>
                </a:lnTo>
                <a:cubicBezTo>
                  <a:pt x="7433" y="4322"/>
                  <a:pt x="7461" y="4330"/>
                  <a:pt x="7492" y="4330"/>
                </a:cubicBezTo>
                <a:cubicBezTo>
                  <a:pt x="7568" y="4330"/>
                  <a:pt x="7660" y="4283"/>
                  <a:pt x="7713" y="4122"/>
                </a:cubicBezTo>
                <a:lnTo>
                  <a:pt x="7600" y="3933"/>
                </a:lnTo>
                <a:cubicBezTo>
                  <a:pt x="7562" y="3933"/>
                  <a:pt x="7562" y="3933"/>
                  <a:pt x="7524" y="3895"/>
                </a:cubicBezTo>
                <a:close/>
                <a:moveTo>
                  <a:pt x="4704" y="3994"/>
                </a:moveTo>
                <a:cubicBezTo>
                  <a:pt x="4674" y="3994"/>
                  <a:pt x="4644" y="3998"/>
                  <a:pt x="4613" y="4008"/>
                </a:cubicBezTo>
                <a:cubicBezTo>
                  <a:pt x="4538" y="4046"/>
                  <a:pt x="4462" y="4084"/>
                  <a:pt x="4462" y="4197"/>
                </a:cubicBezTo>
                <a:lnTo>
                  <a:pt x="4500" y="4273"/>
                </a:lnTo>
                <a:cubicBezTo>
                  <a:pt x="4555" y="4328"/>
                  <a:pt x="4631" y="4363"/>
                  <a:pt x="4712" y="4363"/>
                </a:cubicBezTo>
                <a:cubicBezTo>
                  <a:pt x="4741" y="4363"/>
                  <a:pt x="4772" y="4359"/>
                  <a:pt x="4802" y="4349"/>
                </a:cubicBezTo>
                <a:cubicBezTo>
                  <a:pt x="4916" y="4311"/>
                  <a:pt x="4953" y="4273"/>
                  <a:pt x="4991" y="4160"/>
                </a:cubicBezTo>
                <a:lnTo>
                  <a:pt x="4953" y="4084"/>
                </a:lnTo>
                <a:cubicBezTo>
                  <a:pt x="4870" y="4029"/>
                  <a:pt x="4787" y="3994"/>
                  <a:pt x="4704" y="3994"/>
                </a:cubicBezTo>
                <a:close/>
                <a:moveTo>
                  <a:pt x="20795" y="4046"/>
                </a:moveTo>
                <a:cubicBezTo>
                  <a:pt x="20644" y="4046"/>
                  <a:pt x="20568" y="4084"/>
                  <a:pt x="20492" y="4235"/>
                </a:cubicBezTo>
                <a:lnTo>
                  <a:pt x="20606" y="4386"/>
                </a:lnTo>
                <a:cubicBezTo>
                  <a:pt x="20644" y="4386"/>
                  <a:pt x="20681" y="4424"/>
                  <a:pt x="20719" y="4424"/>
                </a:cubicBezTo>
                <a:lnTo>
                  <a:pt x="20908" y="4311"/>
                </a:lnTo>
                <a:cubicBezTo>
                  <a:pt x="20908" y="4311"/>
                  <a:pt x="20946" y="4235"/>
                  <a:pt x="20946" y="4160"/>
                </a:cubicBezTo>
                <a:lnTo>
                  <a:pt x="20946" y="4122"/>
                </a:lnTo>
                <a:lnTo>
                  <a:pt x="20795" y="4046"/>
                </a:lnTo>
                <a:close/>
                <a:moveTo>
                  <a:pt x="9717" y="4046"/>
                </a:moveTo>
                <a:cubicBezTo>
                  <a:pt x="9566" y="4046"/>
                  <a:pt x="9453" y="4122"/>
                  <a:pt x="9377" y="4160"/>
                </a:cubicBezTo>
                <a:cubicBezTo>
                  <a:pt x="9377" y="4197"/>
                  <a:pt x="9339" y="4197"/>
                  <a:pt x="9339" y="4235"/>
                </a:cubicBezTo>
                <a:lnTo>
                  <a:pt x="9339" y="4386"/>
                </a:lnTo>
                <a:cubicBezTo>
                  <a:pt x="9394" y="4442"/>
                  <a:pt x="9490" y="4477"/>
                  <a:pt x="9582" y="4477"/>
                </a:cubicBezTo>
                <a:cubicBezTo>
                  <a:pt x="9616" y="4477"/>
                  <a:pt x="9649" y="4472"/>
                  <a:pt x="9679" y="4462"/>
                </a:cubicBezTo>
                <a:cubicBezTo>
                  <a:pt x="9793" y="4424"/>
                  <a:pt x="9868" y="4311"/>
                  <a:pt x="9868" y="4235"/>
                </a:cubicBezTo>
                <a:cubicBezTo>
                  <a:pt x="9868" y="4197"/>
                  <a:pt x="9868" y="4160"/>
                  <a:pt x="9868" y="4122"/>
                </a:cubicBezTo>
                <a:lnTo>
                  <a:pt x="9717" y="4046"/>
                </a:lnTo>
                <a:close/>
                <a:moveTo>
                  <a:pt x="38564" y="4235"/>
                </a:moveTo>
                <a:lnTo>
                  <a:pt x="38451" y="4349"/>
                </a:lnTo>
                <a:lnTo>
                  <a:pt x="38451" y="4462"/>
                </a:lnTo>
                <a:lnTo>
                  <a:pt x="38564" y="4575"/>
                </a:lnTo>
                <a:cubicBezTo>
                  <a:pt x="38591" y="4602"/>
                  <a:pt x="38637" y="4629"/>
                  <a:pt x="38701" y="4629"/>
                </a:cubicBezTo>
                <a:cubicBezTo>
                  <a:pt x="38728" y="4629"/>
                  <a:pt x="38758" y="4624"/>
                  <a:pt x="38791" y="4613"/>
                </a:cubicBezTo>
                <a:lnTo>
                  <a:pt x="38905" y="4500"/>
                </a:lnTo>
                <a:lnTo>
                  <a:pt x="38905" y="4424"/>
                </a:lnTo>
                <a:lnTo>
                  <a:pt x="38791" y="4273"/>
                </a:lnTo>
                <a:cubicBezTo>
                  <a:pt x="38753" y="4273"/>
                  <a:pt x="38678" y="4235"/>
                  <a:pt x="38564" y="4235"/>
                </a:cubicBezTo>
                <a:close/>
                <a:moveTo>
                  <a:pt x="42118" y="4462"/>
                </a:moveTo>
                <a:lnTo>
                  <a:pt x="41967" y="4500"/>
                </a:lnTo>
                <a:cubicBezTo>
                  <a:pt x="41967" y="4500"/>
                  <a:pt x="41967" y="4500"/>
                  <a:pt x="41929" y="4538"/>
                </a:cubicBezTo>
                <a:cubicBezTo>
                  <a:pt x="41854" y="4575"/>
                  <a:pt x="41778" y="4613"/>
                  <a:pt x="41778" y="4727"/>
                </a:cubicBezTo>
                <a:cubicBezTo>
                  <a:pt x="41778" y="4802"/>
                  <a:pt x="41816" y="4840"/>
                  <a:pt x="41854" y="4916"/>
                </a:cubicBezTo>
                <a:lnTo>
                  <a:pt x="41929" y="4954"/>
                </a:lnTo>
                <a:cubicBezTo>
                  <a:pt x="42005" y="4954"/>
                  <a:pt x="42081" y="4954"/>
                  <a:pt x="42156" y="4916"/>
                </a:cubicBezTo>
                <a:cubicBezTo>
                  <a:pt x="42232" y="4878"/>
                  <a:pt x="42307" y="4765"/>
                  <a:pt x="42307" y="4689"/>
                </a:cubicBezTo>
                <a:cubicBezTo>
                  <a:pt x="42307" y="4575"/>
                  <a:pt x="42232" y="4500"/>
                  <a:pt x="42118" y="4462"/>
                </a:cubicBezTo>
                <a:close/>
                <a:moveTo>
                  <a:pt x="22421" y="4651"/>
                </a:moveTo>
                <a:cubicBezTo>
                  <a:pt x="22345" y="4651"/>
                  <a:pt x="22232" y="4651"/>
                  <a:pt x="22156" y="4689"/>
                </a:cubicBezTo>
                <a:cubicBezTo>
                  <a:pt x="22118" y="4765"/>
                  <a:pt x="22080" y="4840"/>
                  <a:pt x="22118" y="4916"/>
                </a:cubicBezTo>
                <a:lnTo>
                  <a:pt x="22232" y="4991"/>
                </a:lnTo>
                <a:cubicBezTo>
                  <a:pt x="22262" y="4995"/>
                  <a:pt x="22290" y="4996"/>
                  <a:pt x="22316" y="4996"/>
                </a:cubicBezTo>
                <a:cubicBezTo>
                  <a:pt x="22579" y="4996"/>
                  <a:pt x="22613" y="4837"/>
                  <a:pt x="22647" y="4802"/>
                </a:cubicBezTo>
                <a:lnTo>
                  <a:pt x="22496" y="4651"/>
                </a:lnTo>
                <a:close/>
                <a:moveTo>
                  <a:pt x="65521" y="4538"/>
                </a:moveTo>
                <a:lnTo>
                  <a:pt x="65370" y="4689"/>
                </a:lnTo>
                <a:lnTo>
                  <a:pt x="65370" y="4878"/>
                </a:lnTo>
                <a:lnTo>
                  <a:pt x="65483" y="4991"/>
                </a:lnTo>
                <a:cubicBezTo>
                  <a:pt x="65540" y="5010"/>
                  <a:pt x="65587" y="5020"/>
                  <a:pt x="65625" y="5020"/>
                </a:cubicBezTo>
                <a:cubicBezTo>
                  <a:pt x="65663" y="5020"/>
                  <a:pt x="65691" y="5010"/>
                  <a:pt x="65710" y="4991"/>
                </a:cubicBezTo>
                <a:cubicBezTo>
                  <a:pt x="65824" y="4954"/>
                  <a:pt x="65824" y="4840"/>
                  <a:pt x="65862" y="4802"/>
                </a:cubicBezTo>
                <a:cubicBezTo>
                  <a:pt x="65862" y="4765"/>
                  <a:pt x="65862" y="4765"/>
                  <a:pt x="65862" y="4765"/>
                </a:cubicBezTo>
                <a:lnTo>
                  <a:pt x="65748" y="4538"/>
                </a:lnTo>
                <a:close/>
                <a:moveTo>
                  <a:pt x="54746" y="4273"/>
                </a:moveTo>
                <a:cubicBezTo>
                  <a:pt x="54670" y="4273"/>
                  <a:pt x="54481" y="4273"/>
                  <a:pt x="54368" y="4538"/>
                </a:cubicBezTo>
                <a:lnTo>
                  <a:pt x="54368" y="4651"/>
                </a:lnTo>
                <a:lnTo>
                  <a:pt x="54406" y="4651"/>
                </a:lnTo>
                <a:cubicBezTo>
                  <a:pt x="54519" y="4802"/>
                  <a:pt x="54633" y="4954"/>
                  <a:pt x="54859" y="5029"/>
                </a:cubicBezTo>
                <a:lnTo>
                  <a:pt x="55049" y="4991"/>
                </a:lnTo>
                <a:cubicBezTo>
                  <a:pt x="55086" y="4916"/>
                  <a:pt x="55086" y="4840"/>
                  <a:pt x="55086" y="4765"/>
                </a:cubicBezTo>
                <a:cubicBezTo>
                  <a:pt x="55086" y="4575"/>
                  <a:pt x="54935" y="4311"/>
                  <a:pt x="54746" y="4273"/>
                </a:cubicBezTo>
                <a:close/>
                <a:moveTo>
                  <a:pt x="78352" y="4598"/>
                </a:moveTo>
                <a:cubicBezTo>
                  <a:pt x="78326" y="4598"/>
                  <a:pt x="78296" y="4602"/>
                  <a:pt x="78262" y="4613"/>
                </a:cubicBezTo>
                <a:cubicBezTo>
                  <a:pt x="78149" y="4613"/>
                  <a:pt x="78073" y="4727"/>
                  <a:pt x="78073" y="4802"/>
                </a:cubicBezTo>
                <a:cubicBezTo>
                  <a:pt x="78073" y="4916"/>
                  <a:pt x="78111" y="4991"/>
                  <a:pt x="78225" y="5067"/>
                </a:cubicBezTo>
                <a:cubicBezTo>
                  <a:pt x="78262" y="5105"/>
                  <a:pt x="78338" y="5105"/>
                  <a:pt x="78376" y="5105"/>
                </a:cubicBezTo>
                <a:lnTo>
                  <a:pt x="78451" y="5067"/>
                </a:lnTo>
                <a:cubicBezTo>
                  <a:pt x="78527" y="5029"/>
                  <a:pt x="78565" y="4878"/>
                  <a:pt x="78565" y="4802"/>
                </a:cubicBezTo>
                <a:cubicBezTo>
                  <a:pt x="78565" y="4727"/>
                  <a:pt x="78527" y="4651"/>
                  <a:pt x="78489" y="4651"/>
                </a:cubicBezTo>
                <a:cubicBezTo>
                  <a:pt x="78463" y="4624"/>
                  <a:pt x="78417" y="4598"/>
                  <a:pt x="78352" y="4598"/>
                </a:cubicBezTo>
                <a:close/>
                <a:moveTo>
                  <a:pt x="5974" y="4613"/>
                </a:moveTo>
                <a:lnTo>
                  <a:pt x="5861" y="4727"/>
                </a:lnTo>
                <a:lnTo>
                  <a:pt x="5861" y="4840"/>
                </a:lnTo>
                <a:cubicBezTo>
                  <a:pt x="5785" y="4840"/>
                  <a:pt x="5672" y="4878"/>
                  <a:pt x="5672" y="5029"/>
                </a:cubicBezTo>
                <a:lnTo>
                  <a:pt x="5785" y="5143"/>
                </a:lnTo>
                <a:cubicBezTo>
                  <a:pt x="5818" y="5154"/>
                  <a:pt x="5852" y="5158"/>
                  <a:pt x="5883" y="5158"/>
                </a:cubicBezTo>
                <a:cubicBezTo>
                  <a:pt x="5959" y="5158"/>
                  <a:pt x="6023" y="5132"/>
                  <a:pt x="6050" y="5105"/>
                </a:cubicBezTo>
                <a:lnTo>
                  <a:pt x="6125" y="4991"/>
                </a:lnTo>
                <a:lnTo>
                  <a:pt x="6201" y="4991"/>
                </a:lnTo>
                <a:lnTo>
                  <a:pt x="6314" y="4878"/>
                </a:lnTo>
                <a:lnTo>
                  <a:pt x="6314" y="4727"/>
                </a:lnTo>
                <a:lnTo>
                  <a:pt x="6163" y="4613"/>
                </a:lnTo>
                <a:close/>
                <a:moveTo>
                  <a:pt x="82535" y="5067"/>
                </a:moveTo>
                <a:lnTo>
                  <a:pt x="82421" y="5180"/>
                </a:lnTo>
                <a:lnTo>
                  <a:pt x="82421" y="5294"/>
                </a:lnTo>
                <a:lnTo>
                  <a:pt x="82572" y="5407"/>
                </a:lnTo>
                <a:cubicBezTo>
                  <a:pt x="82572" y="5407"/>
                  <a:pt x="82610" y="5445"/>
                  <a:pt x="82648" y="5445"/>
                </a:cubicBezTo>
                <a:lnTo>
                  <a:pt x="82837" y="5294"/>
                </a:lnTo>
                <a:cubicBezTo>
                  <a:pt x="82837" y="5256"/>
                  <a:pt x="82837" y="5143"/>
                  <a:pt x="82762" y="5105"/>
                </a:cubicBezTo>
                <a:cubicBezTo>
                  <a:pt x="82724" y="5067"/>
                  <a:pt x="82648" y="5067"/>
                  <a:pt x="82535" y="5067"/>
                </a:cubicBezTo>
                <a:close/>
                <a:moveTo>
                  <a:pt x="41332" y="5014"/>
                </a:moveTo>
                <a:cubicBezTo>
                  <a:pt x="41292" y="5014"/>
                  <a:pt x="41251" y="5019"/>
                  <a:pt x="41211" y="5029"/>
                </a:cubicBezTo>
                <a:lnTo>
                  <a:pt x="41098" y="5105"/>
                </a:lnTo>
                <a:cubicBezTo>
                  <a:pt x="41098" y="5143"/>
                  <a:pt x="41060" y="5218"/>
                  <a:pt x="41060" y="5256"/>
                </a:cubicBezTo>
                <a:cubicBezTo>
                  <a:pt x="41060" y="5332"/>
                  <a:pt x="41098" y="5483"/>
                  <a:pt x="41400" y="5521"/>
                </a:cubicBezTo>
                <a:lnTo>
                  <a:pt x="41551" y="5407"/>
                </a:lnTo>
                <a:cubicBezTo>
                  <a:pt x="41551" y="5407"/>
                  <a:pt x="41551" y="5445"/>
                  <a:pt x="41551" y="5445"/>
                </a:cubicBezTo>
                <a:cubicBezTo>
                  <a:pt x="41551" y="5445"/>
                  <a:pt x="41665" y="5407"/>
                  <a:pt x="41665" y="5332"/>
                </a:cubicBezTo>
                <a:lnTo>
                  <a:pt x="41627" y="5256"/>
                </a:lnTo>
                <a:lnTo>
                  <a:pt x="41665" y="5256"/>
                </a:lnTo>
                <a:lnTo>
                  <a:pt x="41627" y="5105"/>
                </a:lnTo>
                <a:cubicBezTo>
                  <a:pt x="41544" y="5049"/>
                  <a:pt x="41440" y="5014"/>
                  <a:pt x="41332" y="5014"/>
                </a:cubicBezTo>
                <a:close/>
                <a:moveTo>
                  <a:pt x="64727" y="4689"/>
                </a:moveTo>
                <a:lnTo>
                  <a:pt x="64652" y="4727"/>
                </a:lnTo>
                <a:cubicBezTo>
                  <a:pt x="64538" y="4765"/>
                  <a:pt x="64425" y="4840"/>
                  <a:pt x="64349" y="5029"/>
                </a:cubicBezTo>
                <a:lnTo>
                  <a:pt x="64311" y="5029"/>
                </a:lnTo>
                <a:lnTo>
                  <a:pt x="64198" y="5105"/>
                </a:lnTo>
                <a:cubicBezTo>
                  <a:pt x="64198" y="5105"/>
                  <a:pt x="64198" y="5067"/>
                  <a:pt x="64236" y="5067"/>
                </a:cubicBezTo>
                <a:lnTo>
                  <a:pt x="64085" y="5067"/>
                </a:lnTo>
                <a:lnTo>
                  <a:pt x="63933" y="5180"/>
                </a:lnTo>
                <a:cubicBezTo>
                  <a:pt x="63933" y="5332"/>
                  <a:pt x="63971" y="5407"/>
                  <a:pt x="64047" y="5445"/>
                </a:cubicBezTo>
                <a:cubicBezTo>
                  <a:pt x="64122" y="5521"/>
                  <a:pt x="64198" y="5521"/>
                  <a:pt x="64349" y="5521"/>
                </a:cubicBezTo>
                <a:lnTo>
                  <a:pt x="64425" y="5332"/>
                </a:lnTo>
                <a:cubicBezTo>
                  <a:pt x="64425" y="5332"/>
                  <a:pt x="64425" y="5294"/>
                  <a:pt x="64463" y="5294"/>
                </a:cubicBezTo>
                <a:cubicBezTo>
                  <a:pt x="64535" y="5323"/>
                  <a:pt x="64596" y="5335"/>
                  <a:pt x="64648" y="5335"/>
                </a:cubicBezTo>
                <a:cubicBezTo>
                  <a:pt x="64733" y="5335"/>
                  <a:pt x="64794" y="5303"/>
                  <a:pt x="64841" y="5256"/>
                </a:cubicBezTo>
                <a:cubicBezTo>
                  <a:pt x="64879" y="5218"/>
                  <a:pt x="64879" y="5218"/>
                  <a:pt x="64916" y="5180"/>
                </a:cubicBezTo>
                <a:lnTo>
                  <a:pt x="64992" y="5067"/>
                </a:lnTo>
                <a:cubicBezTo>
                  <a:pt x="64992" y="5029"/>
                  <a:pt x="64992" y="4991"/>
                  <a:pt x="64992" y="4954"/>
                </a:cubicBezTo>
                <a:cubicBezTo>
                  <a:pt x="64992" y="4840"/>
                  <a:pt x="64992" y="4765"/>
                  <a:pt x="64879" y="4689"/>
                </a:cubicBezTo>
                <a:close/>
                <a:moveTo>
                  <a:pt x="77279" y="5067"/>
                </a:moveTo>
                <a:cubicBezTo>
                  <a:pt x="77128" y="5067"/>
                  <a:pt x="77015" y="5143"/>
                  <a:pt x="76977" y="5256"/>
                </a:cubicBezTo>
                <a:lnTo>
                  <a:pt x="77053" y="5369"/>
                </a:lnTo>
                <a:cubicBezTo>
                  <a:pt x="77053" y="5483"/>
                  <a:pt x="77166" y="5558"/>
                  <a:pt x="77242" y="5558"/>
                </a:cubicBezTo>
                <a:lnTo>
                  <a:pt x="77393" y="5445"/>
                </a:lnTo>
                <a:cubicBezTo>
                  <a:pt x="77431" y="5407"/>
                  <a:pt x="77431" y="5407"/>
                  <a:pt x="77431" y="5369"/>
                </a:cubicBezTo>
                <a:cubicBezTo>
                  <a:pt x="77431" y="5332"/>
                  <a:pt x="77468" y="5332"/>
                  <a:pt x="77468" y="5256"/>
                </a:cubicBezTo>
                <a:cubicBezTo>
                  <a:pt x="77468" y="5218"/>
                  <a:pt x="77431" y="5143"/>
                  <a:pt x="77355" y="5105"/>
                </a:cubicBezTo>
                <a:lnTo>
                  <a:pt x="77279" y="5067"/>
                </a:lnTo>
                <a:close/>
                <a:moveTo>
                  <a:pt x="70701" y="5294"/>
                </a:moveTo>
                <a:lnTo>
                  <a:pt x="70550" y="5407"/>
                </a:lnTo>
                <a:lnTo>
                  <a:pt x="70550" y="5483"/>
                </a:lnTo>
                <a:lnTo>
                  <a:pt x="70701" y="5634"/>
                </a:lnTo>
                <a:cubicBezTo>
                  <a:pt x="70739" y="5634"/>
                  <a:pt x="70814" y="5672"/>
                  <a:pt x="70928" y="5672"/>
                </a:cubicBezTo>
                <a:lnTo>
                  <a:pt x="71041" y="5558"/>
                </a:lnTo>
                <a:lnTo>
                  <a:pt x="71041" y="5407"/>
                </a:lnTo>
                <a:lnTo>
                  <a:pt x="70890" y="5294"/>
                </a:lnTo>
                <a:close/>
                <a:moveTo>
                  <a:pt x="86940" y="5479"/>
                </a:moveTo>
                <a:cubicBezTo>
                  <a:pt x="86922" y="5479"/>
                  <a:pt x="86903" y="5480"/>
                  <a:pt x="86883" y="5483"/>
                </a:cubicBezTo>
                <a:lnTo>
                  <a:pt x="86769" y="5596"/>
                </a:lnTo>
                <a:cubicBezTo>
                  <a:pt x="86769" y="5748"/>
                  <a:pt x="86883" y="5823"/>
                  <a:pt x="86920" y="5823"/>
                </a:cubicBezTo>
                <a:cubicBezTo>
                  <a:pt x="86958" y="5861"/>
                  <a:pt x="86958" y="5861"/>
                  <a:pt x="86958" y="5861"/>
                </a:cubicBezTo>
                <a:lnTo>
                  <a:pt x="87223" y="5785"/>
                </a:lnTo>
                <a:lnTo>
                  <a:pt x="87223" y="5748"/>
                </a:lnTo>
                <a:cubicBezTo>
                  <a:pt x="87223" y="5678"/>
                  <a:pt x="87158" y="5479"/>
                  <a:pt x="86940" y="5479"/>
                </a:cubicBezTo>
                <a:close/>
                <a:moveTo>
                  <a:pt x="3479" y="3971"/>
                </a:moveTo>
                <a:cubicBezTo>
                  <a:pt x="3366" y="4008"/>
                  <a:pt x="3252" y="4046"/>
                  <a:pt x="3176" y="4084"/>
                </a:cubicBezTo>
                <a:cubicBezTo>
                  <a:pt x="3096" y="4111"/>
                  <a:pt x="3035" y="4137"/>
                  <a:pt x="2966" y="4137"/>
                </a:cubicBezTo>
                <a:cubicBezTo>
                  <a:pt x="2937" y="4137"/>
                  <a:pt x="2907" y="4133"/>
                  <a:pt x="2874" y="4122"/>
                </a:cubicBezTo>
                <a:lnTo>
                  <a:pt x="2761" y="4197"/>
                </a:lnTo>
                <a:cubicBezTo>
                  <a:pt x="2685" y="4235"/>
                  <a:pt x="2685" y="4273"/>
                  <a:pt x="2647" y="4311"/>
                </a:cubicBezTo>
                <a:cubicBezTo>
                  <a:pt x="2647" y="4349"/>
                  <a:pt x="2647" y="4386"/>
                  <a:pt x="2609" y="4386"/>
                </a:cubicBezTo>
                <a:cubicBezTo>
                  <a:pt x="2496" y="4386"/>
                  <a:pt x="2420" y="4462"/>
                  <a:pt x="2383" y="4538"/>
                </a:cubicBezTo>
                <a:cubicBezTo>
                  <a:pt x="2383" y="4538"/>
                  <a:pt x="2383" y="4538"/>
                  <a:pt x="2345" y="4575"/>
                </a:cubicBezTo>
                <a:lnTo>
                  <a:pt x="2231" y="4575"/>
                </a:lnTo>
                <a:cubicBezTo>
                  <a:pt x="2156" y="4613"/>
                  <a:pt x="2156" y="4651"/>
                  <a:pt x="2118" y="4689"/>
                </a:cubicBezTo>
                <a:cubicBezTo>
                  <a:pt x="2118" y="4727"/>
                  <a:pt x="2118" y="4727"/>
                  <a:pt x="2118" y="4727"/>
                </a:cubicBezTo>
                <a:cubicBezTo>
                  <a:pt x="2080" y="4727"/>
                  <a:pt x="2042" y="4765"/>
                  <a:pt x="2042" y="4802"/>
                </a:cubicBezTo>
                <a:lnTo>
                  <a:pt x="2042" y="4727"/>
                </a:lnTo>
                <a:lnTo>
                  <a:pt x="1891" y="4613"/>
                </a:lnTo>
                <a:lnTo>
                  <a:pt x="1664" y="4613"/>
                </a:lnTo>
                <a:lnTo>
                  <a:pt x="1513" y="4727"/>
                </a:lnTo>
                <a:lnTo>
                  <a:pt x="1513" y="4840"/>
                </a:lnTo>
                <a:lnTo>
                  <a:pt x="1664" y="4954"/>
                </a:lnTo>
                <a:lnTo>
                  <a:pt x="1891" y="4954"/>
                </a:lnTo>
                <a:lnTo>
                  <a:pt x="1967" y="4878"/>
                </a:lnTo>
                <a:lnTo>
                  <a:pt x="1967" y="4878"/>
                </a:lnTo>
                <a:cubicBezTo>
                  <a:pt x="1891" y="4954"/>
                  <a:pt x="1891" y="5029"/>
                  <a:pt x="1891" y="5067"/>
                </a:cubicBezTo>
                <a:lnTo>
                  <a:pt x="1853" y="5105"/>
                </a:lnTo>
                <a:cubicBezTo>
                  <a:pt x="1853" y="5180"/>
                  <a:pt x="1891" y="5218"/>
                  <a:pt x="1929" y="5256"/>
                </a:cubicBezTo>
                <a:cubicBezTo>
                  <a:pt x="1929" y="5294"/>
                  <a:pt x="1929" y="5294"/>
                  <a:pt x="1929" y="5294"/>
                </a:cubicBezTo>
                <a:cubicBezTo>
                  <a:pt x="1929" y="5294"/>
                  <a:pt x="1929" y="5332"/>
                  <a:pt x="1929" y="5332"/>
                </a:cubicBezTo>
                <a:cubicBezTo>
                  <a:pt x="1929" y="5369"/>
                  <a:pt x="1929" y="5407"/>
                  <a:pt x="1929" y="5407"/>
                </a:cubicBezTo>
                <a:lnTo>
                  <a:pt x="2004" y="5558"/>
                </a:lnTo>
                <a:cubicBezTo>
                  <a:pt x="2080" y="5558"/>
                  <a:pt x="2118" y="5558"/>
                  <a:pt x="2156" y="5521"/>
                </a:cubicBezTo>
                <a:cubicBezTo>
                  <a:pt x="2204" y="5553"/>
                  <a:pt x="2252" y="5564"/>
                  <a:pt x="2297" y="5564"/>
                </a:cubicBezTo>
                <a:cubicBezTo>
                  <a:pt x="2358" y="5564"/>
                  <a:pt x="2414" y="5542"/>
                  <a:pt x="2458" y="5521"/>
                </a:cubicBezTo>
                <a:lnTo>
                  <a:pt x="2836" y="5521"/>
                </a:lnTo>
                <a:cubicBezTo>
                  <a:pt x="2761" y="5558"/>
                  <a:pt x="2761" y="5672"/>
                  <a:pt x="2761" y="5823"/>
                </a:cubicBezTo>
                <a:lnTo>
                  <a:pt x="2874" y="5937"/>
                </a:lnTo>
                <a:cubicBezTo>
                  <a:pt x="3025" y="5937"/>
                  <a:pt x="3101" y="5937"/>
                  <a:pt x="3176" y="5861"/>
                </a:cubicBezTo>
                <a:cubicBezTo>
                  <a:pt x="3290" y="5823"/>
                  <a:pt x="3328" y="5710"/>
                  <a:pt x="3290" y="5521"/>
                </a:cubicBezTo>
                <a:lnTo>
                  <a:pt x="3176" y="5445"/>
                </a:lnTo>
                <a:cubicBezTo>
                  <a:pt x="3139" y="5445"/>
                  <a:pt x="3139" y="5445"/>
                  <a:pt x="3101" y="5407"/>
                </a:cubicBezTo>
                <a:cubicBezTo>
                  <a:pt x="3176" y="5369"/>
                  <a:pt x="3214" y="5294"/>
                  <a:pt x="3214" y="5180"/>
                </a:cubicBezTo>
                <a:lnTo>
                  <a:pt x="3139" y="5105"/>
                </a:lnTo>
                <a:cubicBezTo>
                  <a:pt x="3139" y="5105"/>
                  <a:pt x="3139" y="5067"/>
                  <a:pt x="3176" y="5067"/>
                </a:cubicBezTo>
                <a:lnTo>
                  <a:pt x="2987" y="4916"/>
                </a:lnTo>
                <a:cubicBezTo>
                  <a:pt x="3139" y="4878"/>
                  <a:pt x="3290" y="4727"/>
                  <a:pt x="3328" y="4613"/>
                </a:cubicBezTo>
                <a:lnTo>
                  <a:pt x="3366" y="4575"/>
                </a:lnTo>
                <a:cubicBezTo>
                  <a:pt x="3366" y="4500"/>
                  <a:pt x="3328" y="4462"/>
                  <a:pt x="3290" y="4462"/>
                </a:cubicBezTo>
                <a:cubicBezTo>
                  <a:pt x="3441" y="4424"/>
                  <a:pt x="3668" y="4349"/>
                  <a:pt x="3668" y="4122"/>
                </a:cubicBezTo>
                <a:lnTo>
                  <a:pt x="3668" y="4084"/>
                </a:lnTo>
                <a:lnTo>
                  <a:pt x="3479" y="3971"/>
                </a:lnTo>
                <a:close/>
                <a:moveTo>
                  <a:pt x="9112" y="5483"/>
                </a:moveTo>
                <a:lnTo>
                  <a:pt x="8961" y="5672"/>
                </a:lnTo>
                <a:cubicBezTo>
                  <a:pt x="8961" y="5710"/>
                  <a:pt x="8961" y="5710"/>
                  <a:pt x="8961" y="5748"/>
                </a:cubicBezTo>
                <a:cubicBezTo>
                  <a:pt x="8923" y="5899"/>
                  <a:pt x="8999" y="5937"/>
                  <a:pt x="9074" y="5974"/>
                </a:cubicBezTo>
                <a:lnTo>
                  <a:pt x="9226" y="5937"/>
                </a:lnTo>
                <a:cubicBezTo>
                  <a:pt x="9301" y="5861"/>
                  <a:pt x="9339" y="5785"/>
                  <a:pt x="9339" y="5710"/>
                </a:cubicBezTo>
                <a:cubicBezTo>
                  <a:pt x="9339" y="5672"/>
                  <a:pt x="9301" y="5558"/>
                  <a:pt x="9112" y="5483"/>
                </a:cubicBezTo>
                <a:close/>
                <a:moveTo>
                  <a:pt x="40364" y="5435"/>
                </a:moveTo>
                <a:cubicBezTo>
                  <a:pt x="40345" y="5435"/>
                  <a:pt x="40325" y="5438"/>
                  <a:pt x="40304" y="5445"/>
                </a:cubicBezTo>
                <a:cubicBezTo>
                  <a:pt x="40266" y="5445"/>
                  <a:pt x="40228" y="5483"/>
                  <a:pt x="40190" y="5558"/>
                </a:cubicBezTo>
                <a:lnTo>
                  <a:pt x="40266" y="5672"/>
                </a:lnTo>
                <a:cubicBezTo>
                  <a:pt x="40228" y="5785"/>
                  <a:pt x="40304" y="5937"/>
                  <a:pt x="40417" y="5974"/>
                </a:cubicBezTo>
                <a:lnTo>
                  <a:pt x="40568" y="5823"/>
                </a:lnTo>
                <a:cubicBezTo>
                  <a:pt x="40568" y="5823"/>
                  <a:pt x="40568" y="5861"/>
                  <a:pt x="40568" y="5861"/>
                </a:cubicBezTo>
                <a:cubicBezTo>
                  <a:pt x="40644" y="5861"/>
                  <a:pt x="40757" y="5823"/>
                  <a:pt x="40757" y="5672"/>
                </a:cubicBezTo>
                <a:lnTo>
                  <a:pt x="40757" y="5634"/>
                </a:lnTo>
                <a:lnTo>
                  <a:pt x="40606" y="5558"/>
                </a:lnTo>
                <a:cubicBezTo>
                  <a:pt x="40568" y="5521"/>
                  <a:pt x="40568" y="5521"/>
                  <a:pt x="40530" y="5521"/>
                </a:cubicBezTo>
                <a:cubicBezTo>
                  <a:pt x="40500" y="5490"/>
                  <a:pt x="40444" y="5435"/>
                  <a:pt x="40364" y="5435"/>
                </a:cubicBezTo>
                <a:close/>
                <a:moveTo>
                  <a:pt x="41612" y="5586"/>
                </a:moveTo>
                <a:cubicBezTo>
                  <a:pt x="41593" y="5586"/>
                  <a:pt x="41573" y="5589"/>
                  <a:pt x="41551" y="5596"/>
                </a:cubicBezTo>
                <a:cubicBezTo>
                  <a:pt x="41551" y="5634"/>
                  <a:pt x="41476" y="5672"/>
                  <a:pt x="41476" y="5748"/>
                </a:cubicBezTo>
                <a:lnTo>
                  <a:pt x="41551" y="5861"/>
                </a:lnTo>
                <a:lnTo>
                  <a:pt x="41665" y="5974"/>
                </a:lnTo>
                <a:lnTo>
                  <a:pt x="41702" y="5974"/>
                </a:lnTo>
                <a:cubicBezTo>
                  <a:pt x="41778" y="5974"/>
                  <a:pt x="41967" y="5974"/>
                  <a:pt x="41967" y="5823"/>
                </a:cubicBezTo>
                <a:lnTo>
                  <a:pt x="41854" y="5710"/>
                </a:lnTo>
                <a:cubicBezTo>
                  <a:pt x="41854" y="5672"/>
                  <a:pt x="41816" y="5672"/>
                  <a:pt x="41816" y="5672"/>
                </a:cubicBezTo>
                <a:cubicBezTo>
                  <a:pt x="41755" y="5641"/>
                  <a:pt x="41694" y="5586"/>
                  <a:pt x="41612" y="5586"/>
                </a:cubicBezTo>
                <a:close/>
                <a:moveTo>
                  <a:pt x="36787" y="5445"/>
                </a:moveTo>
                <a:lnTo>
                  <a:pt x="36598" y="5558"/>
                </a:lnTo>
                <a:cubicBezTo>
                  <a:pt x="36598" y="5558"/>
                  <a:pt x="36598" y="5596"/>
                  <a:pt x="36561" y="5596"/>
                </a:cubicBezTo>
                <a:cubicBezTo>
                  <a:pt x="36561" y="5634"/>
                  <a:pt x="36523" y="5672"/>
                  <a:pt x="36523" y="5748"/>
                </a:cubicBezTo>
                <a:lnTo>
                  <a:pt x="36712" y="5861"/>
                </a:lnTo>
                <a:cubicBezTo>
                  <a:pt x="36712" y="5893"/>
                  <a:pt x="36796" y="5982"/>
                  <a:pt x="36916" y="5982"/>
                </a:cubicBezTo>
                <a:cubicBezTo>
                  <a:pt x="36935" y="5982"/>
                  <a:pt x="36955" y="5980"/>
                  <a:pt x="36976" y="5974"/>
                </a:cubicBezTo>
                <a:lnTo>
                  <a:pt x="37090" y="5861"/>
                </a:lnTo>
                <a:cubicBezTo>
                  <a:pt x="37090" y="5823"/>
                  <a:pt x="37090" y="5785"/>
                  <a:pt x="37128" y="5785"/>
                </a:cubicBezTo>
                <a:lnTo>
                  <a:pt x="37014" y="5596"/>
                </a:lnTo>
                <a:cubicBezTo>
                  <a:pt x="36939" y="5596"/>
                  <a:pt x="36939" y="5596"/>
                  <a:pt x="36901" y="5521"/>
                </a:cubicBezTo>
                <a:cubicBezTo>
                  <a:pt x="36863" y="5521"/>
                  <a:pt x="36825" y="5483"/>
                  <a:pt x="36787" y="5445"/>
                </a:cubicBezTo>
                <a:close/>
                <a:moveTo>
                  <a:pt x="999" y="5647"/>
                </a:moveTo>
                <a:cubicBezTo>
                  <a:pt x="939" y="5647"/>
                  <a:pt x="879" y="5656"/>
                  <a:pt x="832" y="5672"/>
                </a:cubicBezTo>
                <a:cubicBezTo>
                  <a:pt x="719" y="5672"/>
                  <a:pt x="681" y="5748"/>
                  <a:pt x="681" y="5861"/>
                </a:cubicBezTo>
                <a:lnTo>
                  <a:pt x="719" y="5937"/>
                </a:lnTo>
                <a:cubicBezTo>
                  <a:pt x="757" y="6012"/>
                  <a:pt x="870" y="6012"/>
                  <a:pt x="984" y="6012"/>
                </a:cubicBezTo>
                <a:cubicBezTo>
                  <a:pt x="1059" y="6012"/>
                  <a:pt x="1173" y="5937"/>
                  <a:pt x="1210" y="5861"/>
                </a:cubicBezTo>
                <a:lnTo>
                  <a:pt x="1210" y="5710"/>
                </a:lnTo>
                <a:cubicBezTo>
                  <a:pt x="1166" y="5665"/>
                  <a:pt x="1083" y="5647"/>
                  <a:pt x="999" y="5647"/>
                </a:cubicBezTo>
                <a:close/>
                <a:moveTo>
                  <a:pt x="2458" y="5899"/>
                </a:moveTo>
                <a:cubicBezTo>
                  <a:pt x="2307" y="5899"/>
                  <a:pt x="2193" y="5899"/>
                  <a:pt x="2118" y="5974"/>
                </a:cubicBezTo>
                <a:cubicBezTo>
                  <a:pt x="2080" y="6012"/>
                  <a:pt x="2042" y="6050"/>
                  <a:pt x="2042" y="6201"/>
                </a:cubicBezTo>
                <a:lnTo>
                  <a:pt x="2193" y="6277"/>
                </a:lnTo>
                <a:lnTo>
                  <a:pt x="2420" y="6277"/>
                </a:lnTo>
                <a:lnTo>
                  <a:pt x="2572" y="6163"/>
                </a:lnTo>
                <a:lnTo>
                  <a:pt x="2572" y="6012"/>
                </a:lnTo>
                <a:lnTo>
                  <a:pt x="2458" y="5899"/>
                </a:lnTo>
                <a:close/>
                <a:moveTo>
                  <a:pt x="40115" y="5861"/>
                </a:moveTo>
                <a:lnTo>
                  <a:pt x="39963" y="5974"/>
                </a:lnTo>
                <a:cubicBezTo>
                  <a:pt x="39963" y="5974"/>
                  <a:pt x="39963" y="6012"/>
                  <a:pt x="39963" y="6012"/>
                </a:cubicBezTo>
                <a:lnTo>
                  <a:pt x="40077" y="6012"/>
                </a:lnTo>
                <a:lnTo>
                  <a:pt x="39963" y="6050"/>
                </a:lnTo>
                <a:cubicBezTo>
                  <a:pt x="39963" y="6088"/>
                  <a:pt x="39963" y="6239"/>
                  <a:pt x="40115" y="6277"/>
                </a:cubicBezTo>
                <a:lnTo>
                  <a:pt x="40304" y="6163"/>
                </a:lnTo>
                <a:lnTo>
                  <a:pt x="40304" y="6163"/>
                </a:lnTo>
                <a:cubicBezTo>
                  <a:pt x="40304" y="6201"/>
                  <a:pt x="40266" y="6201"/>
                  <a:pt x="40266" y="6201"/>
                </a:cubicBezTo>
                <a:cubicBezTo>
                  <a:pt x="40304" y="6201"/>
                  <a:pt x="40379" y="6163"/>
                  <a:pt x="40417" y="6088"/>
                </a:cubicBezTo>
                <a:lnTo>
                  <a:pt x="40266" y="5937"/>
                </a:lnTo>
                <a:cubicBezTo>
                  <a:pt x="40266" y="5899"/>
                  <a:pt x="40190" y="5861"/>
                  <a:pt x="40115" y="5861"/>
                </a:cubicBezTo>
                <a:close/>
                <a:moveTo>
                  <a:pt x="50965" y="5937"/>
                </a:moveTo>
                <a:lnTo>
                  <a:pt x="50852" y="5974"/>
                </a:lnTo>
                <a:cubicBezTo>
                  <a:pt x="50776" y="6050"/>
                  <a:pt x="50738" y="6088"/>
                  <a:pt x="50738" y="6163"/>
                </a:cubicBezTo>
                <a:cubicBezTo>
                  <a:pt x="50738" y="6277"/>
                  <a:pt x="50852" y="6390"/>
                  <a:pt x="51003" y="6390"/>
                </a:cubicBezTo>
                <a:lnTo>
                  <a:pt x="51154" y="6277"/>
                </a:lnTo>
                <a:cubicBezTo>
                  <a:pt x="51117" y="6239"/>
                  <a:pt x="51117" y="6239"/>
                  <a:pt x="51117" y="6239"/>
                </a:cubicBezTo>
                <a:lnTo>
                  <a:pt x="51003" y="6239"/>
                </a:lnTo>
                <a:lnTo>
                  <a:pt x="51154" y="6163"/>
                </a:lnTo>
                <a:cubicBezTo>
                  <a:pt x="51154" y="6050"/>
                  <a:pt x="51079" y="5974"/>
                  <a:pt x="50965" y="5937"/>
                </a:cubicBezTo>
                <a:close/>
                <a:moveTo>
                  <a:pt x="28356" y="5899"/>
                </a:moveTo>
                <a:cubicBezTo>
                  <a:pt x="28243" y="5899"/>
                  <a:pt x="28129" y="5937"/>
                  <a:pt x="28092" y="6012"/>
                </a:cubicBezTo>
                <a:lnTo>
                  <a:pt x="28129" y="6088"/>
                </a:lnTo>
                <a:cubicBezTo>
                  <a:pt x="28129" y="6088"/>
                  <a:pt x="28092" y="6163"/>
                  <a:pt x="28092" y="6239"/>
                </a:cubicBezTo>
                <a:lnTo>
                  <a:pt x="28129" y="6315"/>
                </a:lnTo>
                <a:cubicBezTo>
                  <a:pt x="28186" y="6371"/>
                  <a:pt x="28271" y="6400"/>
                  <a:pt x="28361" y="6400"/>
                </a:cubicBezTo>
                <a:cubicBezTo>
                  <a:pt x="28451" y="6400"/>
                  <a:pt x="28545" y="6371"/>
                  <a:pt x="28621" y="6315"/>
                </a:cubicBezTo>
                <a:lnTo>
                  <a:pt x="28659" y="6239"/>
                </a:lnTo>
                <a:lnTo>
                  <a:pt x="28659" y="6201"/>
                </a:lnTo>
                <a:cubicBezTo>
                  <a:pt x="28659" y="6050"/>
                  <a:pt x="28508" y="5937"/>
                  <a:pt x="28356" y="5899"/>
                </a:cubicBezTo>
                <a:close/>
                <a:moveTo>
                  <a:pt x="88244" y="6012"/>
                </a:moveTo>
                <a:lnTo>
                  <a:pt x="88092" y="6126"/>
                </a:lnTo>
                <a:lnTo>
                  <a:pt x="88092" y="6163"/>
                </a:lnTo>
                <a:cubicBezTo>
                  <a:pt x="88092" y="6239"/>
                  <a:pt x="88130" y="6352"/>
                  <a:pt x="88206" y="6390"/>
                </a:cubicBezTo>
                <a:lnTo>
                  <a:pt x="88281" y="6428"/>
                </a:lnTo>
                <a:cubicBezTo>
                  <a:pt x="88315" y="6439"/>
                  <a:pt x="88345" y="6444"/>
                  <a:pt x="88372" y="6444"/>
                </a:cubicBezTo>
                <a:cubicBezTo>
                  <a:pt x="88439" y="6444"/>
                  <a:pt x="88493" y="6417"/>
                  <a:pt x="88546" y="6390"/>
                </a:cubicBezTo>
                <a:cubicBezTo>
                  <a:pt x="88584" y="6352"/>
                  <a:pt x="88622" y="6277"/>
                  <a:pt x="88622" y="6201"/>
                </a:cubicBezTo>
                <a:lnTo>
                  <a:pt x="88622" y="6163"/>
                </a:lnTo>
                <a:lnTo>
                  <a:pt x="88470" y="6050"/>
                </a:lnTo>
                <a:lnTo>
                  <a:pt x="88433" y="6050"/>
                </a:lnTo>
                <a:cubicBezTo>
                  <a:pt x="88395" y="6012"/>
                  <a:pt x="88319" y="6012"/>
                  <a:pt x="88244" y="6012"/>
                </a:cubicBezTo>
                <a:close/>
                <a:moveTo>
                  <a:pt x="89227" y="5710"/>
                </a:moveTo>
                <a:lnTo>
                  <a:pt x="89075" y="5861"/>
                </a:lnTo>
                <a:cubicBezTo>
                  <a:pt x="89075" y="5861"/>
                  <a:pt x="89075" y="5899"/>
                  <a:pt x="89075" y="5899"/>
                </a:cubicBezTo>
                <a:cubicBezTo>
                  <a:pt x="89038" y="5937"/>
                  <a:pt x="89000" y="6012"/>
                  <a:pt x="89000" y="6163"/>
                </a:cubicBezTo>
                <a:lnTo>
                  <a:pt x="89113" y="6239"/>
                </a:lnTo>
                <a:cubicBezTo>
                  <a:pt x="89151" y="6239"/>
                  <a:pt x="89189" y="6277"/>
                  <a:pt x="89227" y="6352"/>
                </a:cubicBezTo>
                <a:cubicBezTo>
                  <a:pt x="89302" y="6428"/>
                  <a:pt x="89378" y="6504"/>
                  <a:pt x="89529" y="6541"/>
                </a:cubicBezTo>
                <a:lnTo>
                  <a:pt x="89718" y="6428"/>
                </a:lnTo>
                <a:cubicBezTo>
                  <a:pt x="89718" y="6390"/>
                  <a:pt x="89756" y="6352"/>
                  <a:pt x="89832" y="6277"/>
                </a:cubicBezTo>
                <a:cubicBezTo>
                  <a:pt x="89907" y="6239"/>
                  <a:pt x="90058" y="6163"/>
                  <a:pt x="90058" y="5974"/>
                </a:cubicBezTo>
                <a:lnTo>
                  <a:pt x="89983" y="5861"/>
                </a:lnTo>
                <a:lnTo>
                  <a:pt x="90021" y="5861"/>
                </a:lnTo>
                <a:lnTo>
                  <a:pt x="89907" y="5748"/>
                </a:lnTo>
                <a:cubicBezTo>
                  <a:pt x="89794" y="5710"/>
                  <a:pt x="89680" y="5710"/>
                  <a:pt x="89605" y="5710"/>
                </a:cubicBezTo>
                <a:close/>
                <a:moveTo>
                  <a:pt x="66807" y="6201"/>
                </a:moveTo>
                <a:lnTo>
                  <a:pt x="66731" y="6239"/>
                </a:lnTo>
                <a:cubicBezTo>
                  <a:pt x="66655" y="6239"/>
                  <a:pt x="66580" y="6315"/>
                  <a:pt x="66580" y="6352"/>
                </a:cubicBezTo>
                <a:cubicBezTo>
                  <a:pt x="66542" y="6352"/>
                  <a:pt x="66504" y="6315"/>
                  <a:pt x="66466" y="6315"/>
                </a:cubicBezTo>
                <a:lnTo>
                  <a:pt x="66277" y="6428"/>
                </a:lnTo>
                <a:cubicBezTo>
                  <a:pt x="66277" y="6428"/>
                  <a:pt x="66240" y="6504"/>
                  <a:pt x="66240" y="6541"/>
                </a:cubicBezTo>
                <a:lnTo>
                  <a:pt x="66240" y="6617"/>
                </a:lnTo>
                <a:lnTo>
                  <a:pt x="66353" y="6693"/>
                </a:lnTo>
                <a:lnTo>
                  <a:pt x="66542" y="6693"/>
                </a:lnTo>
                <a:lnTo>
                  <a:pt x="66655" y="6617"/>
                </a:lnTo>
                <a:cubicBezTo>
                  <a:pt x="66693" y="6617"/>
                  <a:pt x="66731" y="6655"/>
                  <a:pt x="66769" y="6655"/>
                </a:cubicBezTo>
                <a:lnTo>
                  <a:pt x="66920" y="6579"/>
                </a:lnTo>
                <a:cubicBezTo>
                  <a:pt x="66958" y="6504"/>
                  <a:pt x="66996" y="6466"/>
                  <a:pt x="66996" y="6390"/>
                </a:cubicBezTo>
                <a:cubicBezTo>
                  <a:pt x="66996" y="6277"/>
                  <a:pt x="66920" y="6201"/>
                  <a:pt x="66807" y="6201"/>
                </a:cubicBezTo>
                <a:close/>
                <a:moveTo>
                  <a:pt x="76070" y="6315"/>
                </a:moveTo>
                <a:cubicBezTo>
                  <a:pt x="75994" y="6315"/>
                  <a:pt x="75881" y="6315"/>
                  <a:pt x="75843" y="6352"/>
                </a:cubicBezTo>
                <a:cubicBezTo>
                  <a:pt x="75805" y="6390"/>
                  <a:pt x="75767" y="6466"/>
                  <a:pt x="75767" y="6541"/>
                </a:cubicBezTo>
                <a:lnTo>
                  <a:pt x="75767" y="6579"/>
                </a:lnTo>
                <a:lnTo>
                  <a:pt x="75881" y="6693"/>
                </a:lnTo>
                <a:lnTo>
                  <a:pt x="76070" y="6693"/>
                </a:lnTo>
                <a:lnTo>
                  <a:pt x="76221" y="6579"/>
                </a:lnTo>
                <a:lnTo>
                  <a:pt x="76221" y="6428"/>
                </a:lnTo>
                <a:lnTo>
                  <a:pt x="76070" y="6315"/>
                </a:lnTo>
                <a:close/>
                <a:moveTo>
                  <a:pt x="45316" y="6413"/>
                </a:moveTo>
                <a:cubicBezTo>
                  <a:pt x="45282" y="6413"/>
                  <a:pt x="45249" y="6418"/>
                  <a:pt x="45219" y="6428"/>
                </a:cubicBezTo>
                <a:cubicBezTo>
                  <a:pt x="45105" y="6466"/>
                  <a:pt x="44992" y="6541"/>
                  <a:pt x="44954" y="6655"/>
                </a:cubicBezTo>
                <a:lnTo>
                  <a:pt x="45181" y="6768"/>
                </a:lnTo>
                <a:lnTo>
                  <a:pt x="45256" y="6768"/>
                </a:lnTo>
                <a:cubicBezTo>
                  <a:pt x="45280" y="6780"/>
                  <a:pt x="45310" y="6788"/>
                  <a:pt x="45345" y="6788"/>
                </a:cubicBezTo>
                <a:cubicBezTo>
                  <a:pt x="45422" y="6788"/>
                  <a:pt x="45518" y="6748"/>
                  <a:pt x="45597" y="6617"/>
                </a:cubicBezTo>
                <a:lnTo>
                  <a:pt x="45559" y="6504"/>
                </a:lnTo>
                <a:cubicBezTo>
                  <a:pt x="45503" y="6448"/>
                  <a:pt x="45408" y="6413"/>
                  <a:pt x="45316" y="6413"/>
                </a:cubicBezTo>
                <a:close/>
                <a:moveTo>
                  <a:pt x="65234" y="6564"/>
                </a:moveTo>
                <a:cubicBezTo>
                  <a:pt x="65204" y="6564"/>
                  <a:pt x="65174" y="6569"/>
                  <a:pt x="65143" y="6579"/>
                </a:cubicBezTo>
                <a:cubicBezTo>
                  <a:pt x="64992" y="6579"/>
                  <a:pt x="64916" y="6655"/>
                  <a:pt x="64841" y="6731"/>
                </a:cubicBezTo>
                <a:lnTo>
                  <a:pt x="64954" y="6920"/>
                </a:lnTo>
                <a:lnTo>
                  <a:pt x="65030" y="6995"/>
                </a:lnTo>
                <a:cubicBezTo>
                  <a:pt x="65058" y="6999"/>
                  <a:pt x="65085" y="7001"/>
                  <a:pt x="65110" y="7001"/>
                </a:cubicBezTo>
                <a:cubicBezTo>
                  <a:pt x="65318" y="7001"/>
                  <a:pt x="65412" y="6874"/>
                  <a:pt x="65446" y="6806"/>
                </a:cubicBezTo>
                <a:lnTo>
                  <a:pt x="65446" y="6655"/>
                </a:lnTo>
                <a:cubicBezTo>
                  <a:pt x="65390" y="6600"/>
                  <a:pt x="65315" y="6564"/>
                  <a:pt x="65234" y="6564"/>
                </a:cubicBezTo>
                <a:close/>
                <a:moveTo>
                  <a:pt x="46463" y="6420"/>
                </a:moveTo>
                <a:cubicBezTo>
                  <a:pt x="46441" y="6420"/>
                  <a:pt x="46417" y="6423"/>
                  <a:pt x="46391" y="6428"/>
                </a:cubicBezTo>
                <a:lnTo>
                  <a:pt x="46277" y="6579"/>
                </a:lnTo>
                <a:cubicBezTo>
                  <a:pt x="46277" y="6617"/>
                  <a:pt x="46277" y="6617"/>
                  <a:pt x="46239" y="6655"/>
                </a:cubicBezTo>
                <a:cubicBezTo>
                  <a:pt x="46202" y="6693"/>
                  <a:pt x="46126" y="6806"/>
                  <a:pt x="46164" y="6957"/>
                </a:cubicBezTo>
                <a:lnTo>
                  <a:pt x="46315" y="7071"/>
                </a:lnTo>
                <a:cubicBezTo>
                  <a:pt x="46340" y="7058"/>
                  <a:pt x="46361" y="7054"/>
                  <a:pt x="46379" y="7054"/>
                </a:cubicBezTo>
                <a:cubicBezTo>
                  <a:pt x="46416" y="7054"/>
                  <a:pt x="46441" y="7071"/>
                  <a:pt x="46466" y="7071"/>
                </a:cubicBezTo>
                <a:cubicBezTo>
                  <a:pt x="46504" y="7109"/>
                  <a:pt x="46580" y="7109"/>
                  <a:pt x="46655" y="7109"/>
                </a:cubicBezTo>
                <a:lnTo>
                  <a:pt x="46806" y="6995"/>
                </a:lnTo>
                <a:cubicBezTo>
                  <a:pt x="46806" y="6995"/>
                  <a:pt x="46806" y="6957"/>
                  <a:pt x="46806" y="6920"/>
                </a:cubicBezTo>
                <a:cubicBezTo>
                  <a:pt x="46844" y="6882"/>
                  <a:pt x="46882" y="6806"/>
                  <a:pt x="46882" y="6731"/>
                </a:cubicBezTo>
                <a:cubicBezTo>
                  <a:pt x="46882" y="6693"/>
                  <a:pt x="46882" y="6655"/>
                  <a:pt x="46844" y="6617"/>
                </a:cubicBezTo>
                <a:lnTo>
                  <a:pt x="46655" y="6541"/>
                </a:lnTo>
                <a:cubicBezTo>
                  <a:pt x="46655" y="6509"/>
                  <a:pt x="46599" y="6420"/>
                  <a:pt x="46463" y="6420"/>
                </a:cubicBezTo>
                <a:close/>
                <a:moveTo>
                  <a:pt x="73745" y="6441"/>
                </a:moveTo>
                <a:cubicBezTo>
                  <a:pt x="73701" y="6441"/>
                  <a:pt x="73656" y="6459"/>
                  <a:pt x="73612" y="6504"/>
                </a:cubicBezTo>
                <a:cubicBezTo>
                  <a:pt x="73574" y="6466"/>
                  <a:pt x="73536" y="6466"/>
                  <a:pt x="73461" y="6466"/>
                </a:cubicBezTo>
                <a:lnTo>
                  <a:pt x="73385" y="6655"/>
                </a:lnTo>
                <a:cubicBezTo>
                  <a:pt x="73385" y="6693"/>
                  <a:pt x="73423" y="6731"/>
                  <a:pt x="73423" y="6806"/>
                </a:cubicBezTo>
                <a:cubicBezTo>
                  <a:pt x="73461" y="6920"/>
                  <a:pt x="73499" y="7109"/>
                  <a:pt x="73763" y="7109"/>
                </a:cubicBezTo>
                <a:lnTo>
                  <a:pt x="73915" y="7033"/>
                </a:lnTo>
                <a:cubicBezTo>
                  <a:pt x="73915" y="6995"/>
                  <a:pt x="73952" y="6957"/>
                  <a:pt x="73952" y="6920"/>
                </a:cubicBezTo>
                <a:cubicBezTo>
                  <a:pt x="73952" y="6844"/>
                  <a:pt x="73877" y="6806"/>
                  <a:pt x="73839" y="6768"/>
                </a:cubicBezTo>
                <a:cubicBezTo>
                  <a:pt x="73877" y="6731"/>
                  <a:pt x="73952" y="6655"/>
                  <a:pt x="73915" y="6541"/>
                </a:cubicBezTo>
                <a:lnTo>
                  <a:pt x="73839" y="6466"/>
                </a:lnTo>
                <a:cubicBezTo>
                  <a:pt x="73808" y="6450"/>
                  <a:pt x="73776" y="6441"/>
                  <a:pt x="73745" y="6441"/>
                </a:cubicBezTo>
                <a:close/>
                <a:moveTo>
                  <a:pt x="83289" y="6569"/>
                </a:moveTo>
                <a:cubicBezTo>
                  <a:pt x="83266" y="6569"/>
                  <a:pt x="83242" y="6573"/>
                  <a:pt x="83215" y="6579"/>
                </a:cubicBezTo>
                <a:lnTo>
                  <a:pt x="83102" y="6655"/>
                </a:lnTo>
                <a:lnTo>
                  <a:pt x="82988" y="6768"/>
                </a:lnTo>
                <a:cubicBezTo>
                  <a:pt x="82988" y="6806"/>
                  <a:pt x="82988" y="6844"/>
                  <a:pt x="82988" y="6844"/>
                </a:cubicBezTo>
                <a:cubicBezTo>
                  <a:pt x="82988" y="6882"/>
                  <a:pt x="82988" y="6920"/>
                  <a:pt x="82988" y="6957"/>
                </a:cubicBezTo>
                <a:cubicBezTo>
                  <a:pt x="82988" y="7146"/>
                  <a:pt x="83140" y="7146"/>
                  <a:pt x="83177" y="7184"/>
                </a:cubicBezTo>
                <a:lnTo>
                  <a:pt x="83215" y="7146"/>
                </a:lnTo>
                <a:cubicBezTo>
                  <a:pt x="83244" y="7154"/>
                  <a:pt x="83270" y="7157"/>
                  <a:pt x="83294" y="7157"/>
                </a:cubicBezTo>
                <a:cubicBezTo>
                  <a:pt x="83394" y="7157"/>
                  <a:pt x="83449" y="7101"/>
                  <a:pt x="83480" y="7071"/>
                </a:cubicBezTo>
                <a:lnTo>
                  <a:pt x="83518" y="6957"/>
                </a:lnTo>
                <a:cubicBezTo>
                  <a:pt x="83518" y="6920"/>
                  <a:pt x="83555" y="6920"/>
                  <a:pt x="83555" y="6844"/>
                </a:cubicBezTo>
                <a:lnTo>
                  <a:pt x="83442" y="6731"/>
                </a:lnTo>
                <a:lnTo>
                  <a:pt x="83480" y="6731"/>
                </a:lnTo>
                <a:cubicBezTo>
                  <a:pt x="83449" y="6637"/>
                  <a:pt x="83392" y="6569"/>
                  <a:pt x="83289" y="6569"/>
                </a:cubicBezTo>
                <a:close/>
                <a:moveTo>
                  <a:pt x="60947" y="6844"/>
                </a:moveTo>
                <a:lnTo>
                  <a:pt x="60795" y="6920"/>
                </a:lnTo>
                <a:cubicBezTo>
                  <a:pt x="60720" y="7109"/>
                  <a:pt x="60795" y="7184"/>
                  <a:pt x="60871" y="7222"/>
                </a:cubicBezTo>
                <a:cubicBezTo>
                  <a:pt x="60909" y="7241"/>
                  <a:pt x="60956" y="7250"/>
                  <a:pt x="61008" y="7250"/>
                </a:cubicBezTo>
                <a:cubicBezTo>
                  <a:pt x="61060" y="7250"/>
                  <a:pt x="61117" y="7241"/>
                  <a:pt x="61173" y="7222"/>
                </a:cubicBezTo>
                <a:lnTo>
                  <a:pt x="61249" y="7109"/>
                </a:lnTo>
                <a:lnTo>
                  <a:pt x="61249" y="6995"/>
                </a:lnTo>
                <a:lnTo>
                  <a:pt x="61211" y="6957"/>
                </a:lnTo>
                <a:lnTo>
                  <a:pt x="61211" y="6957"/>
                </a:lnTo>
                <a:lnTo>
                  <a:pt x="61060" y="6844"/>
                </a:lnTo>
                <a:close/>
                <a:moveTo>
                  <a:pt x="28508" y="6920"/>
                </a:moveTo>
                <a:lnTo>
                  <a:pt x="28394" y="7033"/>
                </a:lnTo>
                <a:lnTo>
                  <a:pt x="28394" y="7146"/>
                </a:lnTo>
                <a:lnTo>
                  <a:pt x="28508" y="7260"/>
                </a:lnTo>
                <a:lnTo>
                  <a:pt x="28772" y="7260"/>
                </a:lnTo>
                <a:lnTo>
                  <a:pt x="28886" y="7146"/>
                </a:lnTo>
                <a:lnTo>
                  <a:pt x="28886" y="7033"/>
                </a:lnTo>
                <a:lnTo>
                  <a:pt x="28772" y="6920"/>
                </a:lnTo>
                <a:close/>
                <a:moveTo>
                  <a:pt x="81968" y="6768"/>
                </a:moveTo>
                <a:cubicBezTo>
                  <a:pt x="81854" y="6768"/>
                  <a:pt x="81741" y="6806"/>
                  <a:pt x="81665" y="6844"/>
                </a:cubicBezTo>
                <a:cubicBezTo>
                  <a:pt x="81589" y="6920"/>
                  <a:pt x="81552" y="6995"/>
                  <a:pt x="81552" y="7109"/>
                </a:cubicBezTo>
                <a:lnTo>
                  <a:pt x="81552" y="7184"/>
                </a:lnTo>
                <a:cubicBezTo>
                  <a:pt x="81627" y="7260"/>
                  <a:pt x="81665" y="7298"/>
                  <a:pt x="81779" y="7298"/>
                </a:cubicBezTo>
                <a:cubicBezTo>
                  <a:pt x="81816" y="7298"/>
                  <a:pt x="81892" y="7260"/>
                  <a:pt x="81892" y="7222"/>
                </a:cubicBezTo>
                <a:cubicBezTo>
                  <a:pt x="81968" y="7184"/>
                  <a:pt x="82119" y="7146"/>
                  <a:pt x="82119" y="7033"/>
                </a:cubicBezTo>
                <a:cubicBezTo>
                  <a:pt x="82119" y="6995"/>
                  <a:pt x="82119" y="6995"/>
                  <a:pt x="82119" y="6957"/>
                </a:cubicBezTo>
                <a:cubicBezTo>
                  <a:pt x="82119" y="6957"/>
                  <a:pt x="82119" y="6920"/>
                  <a:pt x="82119" y="6882"/>
                </a:cubicBezTo>
                <a:lnTo>
                  <a:pt x="81968" y="6768"/>
                </a:lnTo>
                <a:close/>
                <a:moveTo>
                  <a:pt x="43767" y="6979"/>
                </a:moveTo>
                <a:cubicBezTo>
                  <a:pt x="43700" y="6979"/>
                  <a:pt x="43646" y="7006"/>
                  <a:pt x="43593" y="7033"/>
                </a:cubicBezTo>
                <a:cubicBezTo>
                  <a:pt x="43517" y="7109"/>
                  <a:pt x="43517" y="7184"/>
                  <a:pt x="43517" y="7335"/>
                </a:cubicBezTo>
                <a:lnTo>
                  <a:pt x="43631" y="7411"/>
                </a:lnTo>
                <a:cubicBezTo>
                  <a:pt x="43654" y="7414"/>
                  <a:pt x="43676" y="7416"/>
                  <a:pt x="43696" y="7416"/>
                </a:cubicBezTo>
                <a:cubicBezTo>
                  <a:pt x="43902" y="7416"/>
                  <a:pt x="43936" y="7253"/>
                  <a:pt x="43971" y="7184"/>
                </a:cubicBezTo>
                <a:lnTo>
                  <a:pt x="43971" y="7109"/>
                </a:lnTo>
                <a:lnTo>
                  <a:pt x="43857" y="6995"/>
                </a:lnTo>
                <a:cubicBezTo>
                  <a:pt x="43824" y="6984"/>
                  <a:pt x="43794" y="6979"/>
                  <a:pt x="43767" y="6979"/>
                </a:cubicBezTo>
                <a:close/>
                <a:moveTo>
                  <a:pt x="22799" y="7449"/>
                </a:moveTo>
                <a:cubicBezTo>
                  <a:pt x="22687" y="7516"/>
                  <a:pt x="22773" y="7596"/>
                  <a:pt x="22847" y="7596"/>
                </a:cubicBezTo>
                <a:cubicBezTo>
                  <a:pt x="22898" y="7596"/>
                  <a:pt x="22943" y="7557"/>
                  <a:pt x="22912" y="7449"/>
                </a:cubicBezTo>
                <a:close/>
                <a:moveTo>
                  <a:pt x="1362" y="7335"/>
                </a:moveTo>
                <a:cubicBezTo>
                  <a:pt x="1324" y="7335"/>
                  <a:pt x="1286" y="7335"/>
                  <a:pt x="1248" y="7373"/>
                </a:cubicBezTo>
                <a:cubicBezTo>
                  <a:pt x="1173" y="7411"/>
                  <a:pt x="1135" y="7449"/>
                  <a:pt x="1135" y="7487"/>
                </a:cubicBezTo>
                <a:lnTo>
                  <a:pt x="1135" y="7524"/>
                </a:lnTo>
                <a:lnTo>
                  <a:pt x="1210" y="7600"/>
                </a:lnTo>
                <a:cubicBezTo>
                  <a:pt x="1210" y="7562"/>
                  <a:pt x="1210" y="7562"/>
                  <a:pt x="1210" y="7524"/>
                </a:cubicBezTo>
                <a:lnTo>
                  <a:pt x="1362" y="7676"/>
                </a:lnTo>
                <a:lnTo>
                  <a:pt x="1475" y="7676"/>
                </a:lnTo>
                <a:lnTo>
                  <a:pt x="1589" y="7638"/>
                </a:lnTo>
                <a:cubicBezTo>
                  <a:pt x="1626" y="7600"/>
                  <a:pt x="1626" y="7562"/>
                  <a:pt x="1626" y="7524"/>
                </a:cubicBezTo>
                <a:cubicBezTo>
                  <a:pt x="1626" y="7411"/>
                  <a:pt x="1513" y="7335"/>
                  <a:pt x="1362" y="7335"/>
                </a:cubicBezTo>
                <a:close/>
                <a:moveTo>
                  <a:pt x="71191" y="7292"/>
                </a:moveTo>
                <a:cubicBezTo>
                  <a:pt x="71138" y="7292"/>
                  <a:pt x="71087" y="7298"/>
                  <a:pt x="71041" y="7298"/>
                </a:cubicBezTo>
                <a:lnTo>
                  <a:pt x="70928" y="7411"/>
                </a:lnTo>
                <a:lnTo>
                  <a:pt x="70928" y="7562"/>
                </a:lnTo>
                <a:lnTo>
                  <a:pt x="71003" y="7676"/>
                </a:lnTo>
                <a:cubicBezTo>
                  <a:pt x="71079" y="7714"/>
                  <a:pt x="71230" y="7751"/>
                  <a:pt x="71381" y="7751"/>
                </a:cubicBezTo>
                <a:lnTo>
                  <a:pt x="71457" y="7676"/>
                </a:lnTo>
                <a:cubicBezTo>
                  <a:pt x="71457" y="7714"/>
                  <a:pt x="71457" y="7751"/>
                  <a:pt x="71495" y="7789"/>
                </a:cubicBezTo>
                <a:cubicBezTo>
                  <a:pt x="71570" y="7714"/>
                  <a:pt x="71570" y="7676"/>
                  <a:pt x="71570" y="7676"/>
                </a:cubicBezTo>
                <a:lnTo>
                  <a:pt x="71722" y="7638"/>
                </a:lnTo>
                <a:cubicBezTo>
                  <a:pt x="71722" y="7600"/>
                  <a:pt x="71722" y="7562"/>
                  <a:pt x="71684" y="7524"/>
                </a:cubicBezTo>
                <a:cubicBezTo>
                  <a:pt x="71646" y="7487"/>
                  <a:pt x="71570" y="7487"/>
                  <a:pt x="71533" y="7487"/>
                </a:cubicBezTo>
                <a:lnTo>
                  <a:pt x="71495" y="7487"/>
                </a:lnTo>
                <a:cubicBezTo>
                  <a:pt x="71495" y="7411"/>
                  <a:pt x="71457" y="7373"/>
                  <a:pt x="71419" y="7373"/>
                </a:cubicBezTo>
                <a:cubicBezTo>
                  <a:pt x="71351" y="7305"/>
                  <a:pt x="71270" y="7292"/>
                  <a:pt x="71191" y="7292"/>
                </a:cubicBezTo>
                <a:close/>
                <a:moveTo>
                  <a:pt x="24424" y="7335"/>
                </a:moveTo>
                <a:cubicBezTo>
                  <a:pt x="24349" y="7335"/>
                  <a:pt x="24273" y="7373"/>
                  <a:pt x="24235" y="7373"/>
                </a:cubicBezTo>
                <a:cubicBezTo>
                  <a:pt x="24198" y="7411"/>
                  <a:pt x="24198" y="7411"/>
                  <a:pt x="24198" y="7411"/>
                </a:cubicBezTo>
                <a:lnTo>
                  <a:pt x="24046" y="7524"/>
                </a:lnTo>
                <a:lnTo>
                  <a:pt x="24046" y="7714"/>
                </a:lnTo>
                <a:lnTo>
                  <a:pt x="24198" y="7827"/>
                </a:lnTo>
                <a:lnTo>
                  <a:pt x="24424" y="7827"/>
                </a:lnTo>
                <a:lnTo>
                  <a:pt x="24576" y="7714"/>
                </a:lnTo>
                <a:lnTo>
                  <a:pt x="24576" y="7449"/>
                </a:lnTo>
                <a:lnTo>
                  <a:pt x="24424" y="7335"/>
                </a:lnTo>
                <a:close/>
                <a:moveTo>
                  <a:pt x="26164" y="7411"/>
                </a:moveTo>
                <a:cubicBezTo>
                  <a:pt x="26126" y="7411"/>
                  <a:pt x="26012" y="7411"/>
                  <a:pt x="25937" y="7487"/>
                </a:cubicBezTo>
                <a:lnTo>
                  <a:pt x="25974" y="7524"/>
                </a:lnTo>
                <a:cubicBezTo>
                  <a:pt x="25899" y="7562"/>
                  <a:pt x="25823" y="7600"/>
                  <a:pt x="25785" y="7676"/>
                </a:cubicBezTo>
                <a:lnTo>
                  <a:pt x="25937" y="7827"/>
                </a:lnTo>
                <a:lnTo>
                  <a:pt x="26126" y="7827"/>
                </a:lnTo>
                <a:lnTo>
                  <a:pt x="26239" y="7789"/>
                </a:lnTo>
                <a:cubicBezTo>
                  <a:pt x="26277" y="7714"/>
                  <a:pt x="26277" y="7676"/>
                  <a:pt x="26277" y="7600"/>
                </a:cubicBezTo>
                <a:cubicBezTo>
                  <a:pt x="26277" y="7524"/>
                  <a:pt x="26239" y="7449"/>
                  <a:pt x="26164" y="7411"/>
                </a:cubicBezTo>
                <a:close/>
                <a:moveTo>
                  <a:pt x="32402" y="7449"/>
                </a:moveTo>
                <a:lnTo>
                  <a:pt x="32288" y="7562"/>
                </a:lnTo>
                <a:cubicBezTo>
                  <a:pt x="32288" y="7600"/>
                  <a:pt x="32251" y="7638"/>
                  <a:pt x="32251" y="7714"/>
                </a:cubicBezTo>
                <a:lnTo>
                  <a:pt x="32251" y="7751"/>
                </a:lnTo>
                <a:lnTo>
                  <a:pt x="32288" y="7827"/>
                </a:lnTo>
                <a:cubicBezTo>
                  <a:pt x="32326" y="7846"/>
                  <a:pt x="32373" y="7855"/>
                  <a:pt x="32416" y="7855"/>
                </a:cubicBezTo>
                <a:cubicBezTo>
                  <a:pt x="32458" y="7855"/>
                  <a:pt x="32496" y="7846"/>
                  <a:pt x="32515" y="7827"/>
                </a:cubicBezTo>
                <a:cubicBezTo>
                  <a:pt x="32591" y="7789"/>
                  <a:pt x="32666" y="7714"/>
                  <a:pt x="32666" y="7638"/>
                </a:cubicBezTo>
                <a:cubicBezTo>
                  <a:pt x="32666" y="7562"/>
                  <a:pt x="32629" y="7524"/>
                  <a:pt x="32553" y="7487"/>
                </a:cubicBezTo>
                <a:cubicBezTo>
                  <a:pt x="32515" y="7449"/>
                  <a:pt x="32477" y="7449"/>
                  <a:pt x="32402" y="7449"/>
                </a:cubicBezTo>
                <a:close/>
                <a:moveTo>
                  <a:pt x="46202" y="7638"/>
                </a:moveTo>
                <a:lnTo>
                  <a:pt x="46126" y="7714"/>
                </a:lnTo>
                <a:lnTo>
                  <a:pt x="45975" y="7714"/>
                </a:lnTo>
                <a:cubicBezTo>
                  <a:pt x="45975" y="7714"/>
                  <a:pt x="45975" y="7714"/>
                  <a:pt x="45975" y="7676"/>
                </a:cubicBezTo>
                <a:lnTo>
                  <a:pt x="45861" y="7676"/>
                </a:lnTo>
                <a:cubicBezTo>
                  <a:pt x="45823" y="7827"/>
                  <a:pt x="45937" y="7978"/>
                  <a:pt x="46088" y="7978"/>
                </a:cubicBezTo>
                <a:cubicBezTo>
                  <a:pt x="46239" y="7978"/>
                  <a:pt x="46315" y="7903"/>
                  <a:pt x="46315" y="7789"/>
                </a:cubicBezTo>
                <a:cubicBezTo>
                  <a:pt x="46315" y="7751"/>
                  <a:pt x="46277" y="7676"/>
                  <a:pt x="46202" y="7638"/>
                </a:cubicBezTo>
                <a:close/>
                <a:moveTo>
                  <a:pt x="50614" y="7545"/>
                </a:moveTo>
                <a:cubicBezTo>
                  <a:pt x="50596" y="7545"/>
                  <a:pt x="50575" y="7550"/>
                  <a:pt x="50549" y="7562"/>
                </a:cubicBezTo>
                <a:lnTo>
                  <a:pt x="50436" y="7676"/>
                </a:lnTo>
                <a:cubicBezTo>
                  <a:pt x="50398" y="7676"/>
                  <a:pt x="50360" y="7714"/>
                  <a:pt x="50360" y="7751"/>
                </a:cubicBezTo>
                <a:lnTo>
                  <a:pt x="50323" y="7751"/>
                </a:lnTo>
                <a:lnTo>
                  <a:pt x="50323" y="7865"/>
                </a:lnTo>
                <a:cubicBezTo>
                  <a:pt x="50247" y="7865"/>
                  <a:pt x="50171" y="7903"/>
                  <a:pt x="50209" y="7978"/>
                </a:cubicBezTo>
                <a:lnTo>
                  <a:pt x="50398" y="7978"/>
                </a:lnTo>
                <a:cubicBezTo>
                  <a:pt x="50398" y="7940"/>
                  <a:pt x="50398" y="7940"/>
                  <a:pt x="50398" y="7940"/>
                </a:cubicBezTo>
                <a:lnTo>
                  <a:pt x="50625" y="7940"/>
                </a:lnTo>
                <a:lnTo>
                  <a:pt x="50776" y="7827"/>
                </a:lnTo>
                <a:lnTo>
                  <a:pt x="50776" y="7714"/>
                </a:lnTo>
                <a:cubicBezTo>
                  <a:pt x="50776" y="7676"/>
                  <a:pt x="50776" y="7600"/>
                  <a:pt x="50701" y="7562"/>
                </a:cubicBezTo>
                <a:cubicBezTo>
                  <a:pt x="50675" y="7562"/>
                  <a:pt x="50650" y="7545"/>
                  <a:pt x="50614" y="7545"/>
                </a:cubicBezTo>
                <a:close/>
                <a:moveTo>
                  <a:pt x="59926" y="7562"/>
                </a:moveTo>
                <a:lnTo>
                  <a:pt x="59737" y="7638"/>
                </a:lnTo>
                <a:cubicBezTo>
                  <a:pt x="59737" y="7638"/>
                  <a:pt x="59699" y="7676"/>
                  <a:pt x="59699" y="7676"/>
                </a:cubicBezTo>
                <a:cubicBezTo>
                  <a:pt x="59699" y="7714"/>
                  <a:pt x="59623" y="7789"/>
                  <a:pt x="59661" y="7903"/>
                </a:cubicBezTo>
                <a:lnTo>
                  <a:pt x="59812" y="7978"/>
                </a:lnTo>
                <a:lnTo>
                  <a:pt x="60039" y="7978"/>
                </a:lnTo>
                <a:lnTo>
                  <a:pt x="60153" y="7903"/>
                </a:lnTo>
                <a:cubicBezTo>
                  <a:pt x="60190" y="7865"/>
                  <a:pt x="60190" y="7827"/>
                  <a:pt x="60190" y="7827"/>
                </a:cubicBezTo>
                <a:cubicBezTo>
                  <a:pt x="60190" y="7676"/>
                  <a:pt x="60039" y="7600"/>
                  <a:pt x="59964" y="7600"/>
                </a:cubicBezTo>
                <a:cubicBezTo>
                  <a:pt x="59964" y="7562"/>
                  <a:pt x="59926" y="7562"/>
                  <a:pt x="59926" y="7562"/>
                </a:cubicBezTo>
                <a:close/>
                <a:moveTo>
                  <a:pt x="27109" y="8092"/>
                </a:moveTo>
                <a:cubicBezTo>
                  <a:pt x="27109" y="8102"/>
                  <a:pt x="27112" y="8110"/>
                  <a:pt x="27116" y="8115"/>
                </a:cubicBezTo>
                <a:lnTo>
                  <a:pt x="27116" y="8115"/>
                </a:lnTo>
                <a:lnTo>
                  <a:pt x="27109" y="8092"/>
                </a:lnTo>
                <a:close/>
                <a:moveTo>
                  <a:pt x="3933" y="7827"/>
                </a:moveTo>
                <a:lnTo>
                  <a:pt x="3781" y="7940"/>
                </a:lnTo>
                <a:cubicBezTo>
                  <a:pt x="3781" y="8054"/>
                  <a:pt x="3819" y="8167"/>
                  <a:pt x="3895" y="8205"/>
                </a:cubicBezTo>
                <a:lnTo>
                  <a:pt x="3970" y="8243"/>
                </a:lnTo>
                <a:cubicBezTo>
                  <a:pt x="4084" y="8243"/>
                  <a:pt x="4159" y="8243"/>
                  <a:pt x="4197" y="8205"/>
                </a:cubicBezTo>
                <a:lnTo>
                  <a:pt x="4235" y="8205"/>
                </a:lnTo>
                <a:lnTo>
                  <a:pt x="4386" y="8092"/>
                </a:lnTo>
                <a:lnTo>
                  <a:pt x="4386" y="8054"/>
                </a:lnTo>
                <a:cubicBezTo>
                  <a:pt x="4386" y="7827"/>
                  <a:pt x="4084" y="7827"/>
                  <a:pt x="3933" y="7827"/>
                </a:cubicBezTo>
                <a:close/>
                <a:moveTo>
                  <a:pt x="41627" y="7865"/>
                </a:moveTo>
                <a:cubicBezTo>
                  <a:pt x="41551" y="7865"/>
                  <a:pt x="41476" y="7865"/>
                  <a:pt x="41400" y="7903"/>
                </a:cubicBezTo>
                <a:cubicBezTo>
                  <a:pt x="41362" y="7940"/>
                  <a:pt x="41324" y="8016"/>
                  <a:pt x="41362" y="8129"/>
                </a:cubicBezTo>
                <a:lnTo>
                  <a:pt x="41362" y="8167"/>
                </a:lnTo>
                <a:cubicBezTo>
                  <a:pt x="41476" y="8243"/>
                  <a:pt x="41551" y="8243"/>
                  <a:pt x="41589" y="8243"/>
                </a:cubicBezTo>
                <a:cubicBezTo>
                  <a:pt x="41702" y="8205"/>
                  <a:pt x="41778" y="8129"/>
                  <a:pt x="41854" y="8016"/>
                </a:cubicBezTo>
                <a:lnTo>
                  <a:pt x="41702" y="7865"/>
                </a:lnTo>
                <a:close/>
                <a:moveTo>
                  <a:pt x="49491" y="7903"/>
                </a:moveTo>
                <a:cubicBezTo>
                  <a:pt x="49340" y="7903"/>
                  <a:pt x="49226" y="7978"/>
                  <a:pt x="49188" y="8092"/>
                </a:cubicBezTo>
                <a:lnTo>
                  <a:pt x="49302" y="8243"/>
                </a:lnTo>
                <a:cubicBezTo>
                  <a:pt x="49302" y="8281"/>
                  <a:pt x="49340" y="8281"/>
                  <a:pt x="49415" y="8281"/>
                </a:cubicBezTo>
                <a:lnTo>
                  <a:pt x="49566" y="8205"/>
                </a:lnTo>
                <a:cubicBezTo>
                  <a:pt x="49604" y="8167"/>
                  <a:pt x="49642" y="8129"/>
                  <a:pt x="49642" y="8054"/>
                </a:cubicBezTo>
                <a:lnTo>
                  <a:pt x="49642" y="8016"/>
                </a:lnTo>
                <a:lnTo>
                  <a:pt x="49491" y="7903"/>
                </a:lnTo>
                <a:close/>
                <a:moveTo>
                  <a:pt x="71230" y="8016"/>
                </a:moveTo>
                <a:cubicBezTo>
                  <a:pt x="71155" y="8016"/>
                  <a:pt x="71003" y="8054"/>
                  <a:pt x="71003" y="8205"/>
                </a:cubicBezTo>
                <a:lnTo>
                  <a:pt x="71117" y="8356"/>
                </a:lnTo>
                <a:cubicBezTo>
                  <a:pt x="71230" y="8356"/>
                  <a:pt x="71306" y="8356"/>
                  <a:pt x="71381" y="8318"/>
                </a:cubicBezTo>
                <a:lnTo>
                  <a:pt x="71419" y="8205"/>
                </a:lnTo>
                <a:cubicBezTo>
                  <a:pt x="71419" y="8129"/>
                  <a:pt x="71344" y="8016"/>
                  <a:pt x="71230" y="8016"/>
                </a:cubicBezTo>
                <a:close/>
                <a:moveTo>
                  <a:pt x="87284" y="8397"/>
                </a:moveTo>
                <a:cubicBezTo>
                  <a:pt x="87273" y="8401"/>
                  <a:pt x="87261" y="8410"/>
                  <a:pt x="87261" y="8432"/>
                </a:cubicBezTo>
                <a:lnTo>
                  <a:pt x="87284" y="8397"/>
                </a:lnTo>
                <a:close/>
                <a:moveTo>
                  <a:pt x="53045" y="7978"/>
                </a:moveTo>
                <a:lnTo>
                  <a:pt x="52780" y="8054"/>
                </a:lnTo>
                <a:cubicBezTo>
                  <a:pt x="52742" y="8054"/>
                  <a:pt x="52704" y="8092"/>
                  <a:pt x="52704" y="8129"/>
                </a:cubicBezTo>
                <a:lnTo>
                  <a:pt x="52780" y="8281"/>
                </a:lnTo>
                <a:cubicBezTo>
                  <a:pt x="52780" y="8281"/>
                  <a:pt x="52780" y="8318"/>
                  <a:pt x="52780" y="8318"/>
                </a:cubicBezTo>
                <a:cubicBezTo>
                  <a:pt x="52814" y="8352"/>
                  <a:pt x="52877" y="8476"/>
                  <a:pt x="53078" y="8476"/>
                </a:cubicBezTo>
                <a:cubicBezTo>
                  <a:pt x="53102" y="8476"/>
                  <a:pt x="53129" y="8474"/>
                  <a:pt x="53158" y="8470"/>
                </a:cubicBezTo>
                <a:lnTo>
                  <a:pt x="53234" y="8356"/>
                </a:lnTo>
                <a:cubicBezTo>
                  <a:pt x="53234" y="8318"/>
                  <a:pt x="53234" y="8318"/>
                  <a:pt x="53234" y="8318"/>
                </a:cubicBezTo>
                <a:cubicBezTo>
                  <a:pt x="53234" y="8167"/>
                  <a:pt x="53158" y="8054"/>
                  <a:pt x="53083" y="8016"/>
                </a:cubicBezTo>
                <a:cubicBezTo>
                  <a:pt x="53083" y="7978"/>
                  <a:pt x="53045" y="7978"/>
                  <a:pt x="53045" y="7978"/>
                </a:cubicBezTo>
                <a:close/>
                <a:moveTo>
                  <a:pt x="27869" y="6667"/>
                </a:moveTo>
                <a:cubicBezTo>
                  <a:pt x="27836" y="6667"/>
                  <a:pt x="27797" y="6675"/>
                  <a:pt x="27751" y="6693"/>
                </a:cubicBezTo>
                <a:lnTo>
                  <a:pt x="27676" y="6806"/>
                </a:lnTo>
                <a:lnTo>
                  <a:pt x="27562" y="6768"/>
                </a:lnTo>
                <a:cubicBezTo>
                  <a:pt x="27336" y="6768"/>
                  <a:pt x="27222" y="6844"/>
                  <a:pt x="27071" y="6882"/>
                </a:cubicBezTo>
                <a:cubicBezTo>
                  <a:pt x="27033" y="6920"/>
                  <a:pt x="26995" y="6920"/>
                  <a:pt x="26957" y="6957"/>
                </a:cubicBezTo>
                <a:lnTo>
                  <a:pt x="26882" y="7071"/>
                </a:lnTo>
                <a:cubicBezTo>
                  <a:pt x="26882" y="7222"/>
                  <a:pt x="26957" y="7373"/>
                  <a:pt x="27146" y="7487"/>
                </a:cubicBezTo>
                <a:cubicBezTo>
                  <a:pt x="27146" y="7487"/>
                  <a:pt x="27184" y="7487"/>
                  <a:pt x="27222" y="7524"/>
                </a:cubicBezTo>
                <a:cubicBezTo>
                  <a:pt x="27222" y="7524"/>
                  <a:pt x="27184" y="7600"/>
                  <a:pt x="27222" y="7638"/>
                </a:cubicBezTo>
                <a:lnTo>
                  <a:pt x="27222" y="7676"/>
                </a:lnTo>
                <a:cubicBezTo>
                  <a:pt x="27222" y="7676"/>
                  <a:pt x="27222" y="7714"/>
                  <a:pt x="27184" y="7714"/>
                </a:cubicBezTo>
                <a:lnTo>
                  <a:pt x="27260" y="7827"/>
                </a:lnTo>
                <a:cubicBezTo>
                  <a:pt x="27260" y="7827"/>
                  <a:pt x="27260" y="7827"/>
                  <a:pt x="27260" y="7865"/>
                </a:cubicBezTo>
                <a:cubicBezTo>
                  <a:pt x="27184" y="7865"/>
                  <a:pt x="27109" y="7903"/>
                  <a:pt x="27071" y="7978"/>
                </a:cubicBezTo>
                <a:lnTo>
                  <a:pt x="27184" y="8129"/>
                </a:lnTo>
                <a:cubicBezTo>
                  <a:pt x="27157" y="8129"/>
                  <a:pt x="27130" y="8129"/>
                  <a:pt x="27116" y="8115"/>
                </a:cubicBezTo>
                <a:lnTo>
                  <a:pt x="27116" y="8115"/>
                </a:lnTo>
                <a:lnTo>
                  <a:pt x="27184" y="8318"/>
                </a:lnTo>
                <a:cubicBezTo>
                  <a:pt x="27260" y="8318"/>
                  <a:pt x="27260" y="8318"/>
                  <a:pt x="27336" y="8394"/>
                </a:cubicBezTo>
                <a:cubicBezTo>
                  <a:pt x="27336" y="8432"/>
                  <a:pt x="27373" y="8470"/>
                  <a:pt x="27373" y="8507"/>
                </a:cubicBezTo>
                <a:lnTo>
                  <a:pt x="27487" y="8545"/>
                </a:lnTo>
                <a:lnTo>
                  <a:pt x="27789" y="8545"/>
                </a:lnTo>
                <a:lnTo>
                  <a:pt x="27940" y="8432"/>
                </a:lnTo>
                <a:cubicBezTo>
                  <a:pt x="27940" y="8394"/>
                  <a:pt x="27940" y="8318"/>
                  <a:pt x="27940" y="8243"/>
                </a:cubicBezTo>
                <a:cubicBezTo>
                  <a:pt x="27978" y="8092"/>
                  <a:pt x="27978" y="7978"/>
                  <a:pt x="27940" y="7827"/>
                </a:cubicBezTo>
                <a:lnTo>
                  <a:pt x="27827" y="7865"/>
                </a:lnTo>
                <a:cubicBezTo>
                  <a:pt x="27751" y="7827"/>
                  <a:pt x="27676" y="7827"/>
                  <a:pt x="27600" y="7827"/>
                </a:cubicBezTo>
                <a:cubicBezTo>
                  <a:pt x="27600" y="7789"/>
                  <a:pt x="27600" y="7789"/>
                  <a:pt x="27562" y="7751"/>
                </a:cubicBezTo>
                <a:cubicBezTo>
                  <a:pt x="27600" y="7714"/>
                  <a:pt x="27562" y="7676"/>
                  <a:pt x="27600" y="7600"/>
                </a:cubicBezTo>
                <a:lnTo>
                  <a:pt x="27600" y="7638"/>
                </a:lnTo>
                <a:cubicBezTo>
                  <a:pt x="27714" y="7638"/>
                  <a:pt x="27827" y="7638"/>
                  <a:pt x="27865" y="7600"/>
                </a:cubicBezTo>
                <a:lnTo>
                  <a:pt x="27940" y="7487"/>
                </a:lnTo>
                <a:cubicBezTo>
                  <a:pt x="27940" y="7449"/>
                  <a:pt x="27940" y="7449"/>
                  <a:pt x="27940" y="7449"/>
                </a:cubicBezTo>
                <a:cubicBezTo>
                  <a:pt x="27978" y="7411"/>
                  <a:pt x="28016" y="7373"/>
                  <a:pt x="28054" y="7260"/>
                </a:cubicBezTo>
                <a:lnTo>
                  <a:pt x="28016" y="7184"/>
                </a:lnTo>
                <a:cubicBezTo>
                  <a:pt x="27978" y="7146"/>
                  <a:pt x="27940" y="7109"/>
                  <a:pt x="27865" y="7109"/>
                </a:cubicBezTo>
                <a:cubicBezTo>
                  <a:pt x="28016" y="7109"/>
                  <a:pt x="28092" y="7033"/>
                  <a:pt x="28167" y="6957"/>
                </a:cubicBezTo>
                <a:lnTo>
                  <a:pt x="28054" y="6768"/>
                </a:lnTo>
                <a:cubicBezTo>
                  <a:pt x="28025" y="6740"/>
                  <a:pt x="27975" y="6667"/>
                  <a:pt x="27869" y="6667"/>
                </a:cubicBezTo>
                <a:close/>
                <a:moveTo>
                  <a:pt x="63253" y="8205"/>
                </a:moveTo>
                <a:cubicBezTo>
                  <a:pt x="63102" y="8205"/>
                  <a:pt x="62988" y="8281"/>
                  <a:pt x="62913" y="8394"/>
                </a:cubicBezTo>
                <a:lnTo>
                  <a:pt x="63026" y="8545"/>
                </a:lnTo>
                <a:cubicBezTo>
                  <a:pt x="63064" y="8583"/>
                  <a:pt x="63102" y="8583"/>
                  <a:pt x="63139" y="8621"/>
                </a:cubicBezTo>
                <a:lnTo>
                  <a:pt x="63328" y="8507"/>
                </a:lnTo>
                <a:cubicBezTo>
                  <a:pt x="63328" y="8470"/>
                  <a:pt x="63366" y="8432"/>
                  <a:pt x="63366" y="8356"/>
                </a:cubicBezTo>
                <a:lnTo>
                  <a:pt x="63366" y="8318"/>
                </a:lnTo>
                <a:lnTo>
                  <a:pt x="63253" y="8205"/>
                </a:lnTo>
                <a:close/>
                <a:moveTo>
                  <a:pt x="60077" y="8205"/>
                </a:moveTo>
                <a:lnTo>
                  <a:pt x="59964" y="8318"/>
                </a:lnTo>
                <a:cubicBezTo>
                  <a:pt x="59926" y="8356"/>
                  <a:pt x="59888" y="8394"/>
                  <a:pt x="59888" y="8470"/>
                </a:cubicBezTo>
                <a:lnTo>
                  <a:pt x="59888" y="8507"/>
                </a:lnTo>
                <a:lnTo>
                  <a:pt x="60039" y="8621"/>
                </a:lnTo>
                <a:lnTo>
                  <a:pt x="60115" y="8621"/>
                </a:lnTo>
                <a:cubicBezTo>
                  <a:pt x="60153" y="8659"/>
                  <a:pt x="60190" y="8659"/>
                  <a:pt x="60304" y="8659"/>
                </a:cubicBezTo>
                <a:lnTo>
                  <a:pt x="60417" y="8545"/>
                </a:lnTo>
                <a:cubicBezTo>
                  <a:pt x="60417" y="8545"/>
                  <a:pt x="60417" y="8507"/>
                  <a:pt x="60417" y="8507"/>
                </a:cubicBezTo>
                <a:cubicBezTo>
                  <a:pt x="60417" y="8394"/>
                  <a:pt x="60379" y="8318"/>
                  <a:pt x="60342" y="8281"/>
                </a:cubicBezTo>
                <a:cubicBezTo>
                  <a:pt x="60266" y="8243"/>
                  <a:pt x="60190" y="8205"/>
                  <a:pt x="60077" y="8205"/>
                </a:cubicBezTo>
                <a:close/>
                <a:moveTo>
                  <a:pt x="68206" y="8432"/>
                </a:moveTo>
                <a:cubicBezTo>
                  <a:pt x="67979" y="8432"/>
                  <a:pt x="67941" y="8583"/>
                  <a:pt x="67979" y="8659"/>
                </a:cubicBezTo>
                <a:lnTo>
                  <a:pt x="68130" y="8772"/>
                </a:lnTo>
                <a:lnTo>
                  <a:pt x="68168" y="8772"/>
                </a:lnTo>
                <a:cubicBezTo>
                  <a:pt x="68243" y="8772"/>
                  <a:pt x="68395" y="8772"/>
                  <a:pt x="68432" y="8621"/>
                </a:cubicBezTo>
                <a:lnTo>
                  <a:pt x="68357" y="8545"/>
                </a:lnTo>
                <a:cubicBezTo>
                  <a:pt x="68357" y="8545"/>
                  <a:pt x="68357" y="8583"/>
                  <a:pt x="68357" y="8583"/>
                </a:cubicBezTo>
                <a:lnTo>
                  <a:pt x="68206" y="8432"/>
                </a:lnTo>
                <a:close/>
                <a:moveTo>
                  <a:pt x="38149" y="8432"/>
                </a:moveTo>
                <a:lnTo>
                  <a:pt x="38035" y="8583"/>
                </a:lnTo>
                <a:cubicBezTo>
                  <a:pt x="38035" y="8659"/>
                  <a:pt x="37997" y="8659"/>
                  <a:pt x="37997" y="8659"/>
                </a:cubicBezTo>
                <a:lnTo>
                  <a:pt x="38073" y="8886"/>
                </a:lnTo>
                <a:cubicBezTo>
                  <a:pt x="38186" y="8886"/>
                  <a:pt x="38338" y="8886"/>
                  <a:pt x="38451" y="8810"/>
                </a:cubicBezTo>
                <a:cubicBezTo>
                  <a:pt x="38489" y="8772"/>
                  <a:pt x="38564" y="8697"/>
                  <a:pt x="38564" y="8621"/>
                </a:cubicBezTo>
                <a:cubicBezTo>
                  <a:pt x="38564" y="8583"/>
                  <a:pt x="38564" y="8545"/>
                  <a:pt x="38527" y="8507"/>
                </a:cubicBezTo>
                <a:lnTo>
                  <a:pt x="38413" y="8432"/>
                </a:lnTo>
                <a:close/>
                <a:moveTo>
                  <a:pt x="87336" y="8318"/>
                </a:moveTo>
                <a:lnTo>
                  <a:pt x="87284" y="8397"/>
                </a:lnTo>
                <a:lnTo>
                  <a:pt x="87284" y="8397"/>
                </a:lnTo>
                <a:cubicBezTo>
                  <a:pt x="87292" y="8394"/>
                  <a:pt x="87298" y="8394"/>
                  <a:pt x="87298" y="8394"/>
                </a:cubicBezTo>
                <a:lnTo>
                  <a:pt x="87298" y="8394"/>
                </a:lnTo>
                <a:lnTo>
                  <a:pt x="87223" y="8470"/>
                </a:lnTo>
                <a:lnTo>
                  <a:pt x="87185" y="8470"/>
                </a:lnTo>
                <a:lnTo>
                  <a:pt x="87072" y="8507"/>
                </a:lnTo>
                <a:cubicBezTo>
                  <a:pt x="87034" y="8545"/>
                  <a:pt x="86958" y="8583"/>
                  <a:pt x="86958" y="8697"/>
                </a:cubicBezTo>
                <a:lnTo>
                  <a:pt x="87034" y="8810"/>
                </a:lnTo>
                <a:cubicBezTo>
                  <a:pt x="87109" y="8848"/>
                  <a:pt x="87261" y="8886"/>
                  <a:pt x="87412" y="8886"/>
                </a:cubicBezTo>
                <a:lnTo>
                  <a:pt x="87525" y="8697"/>
                </a:lnTo>
                <a:cubicBezTo>
                  <a:pt x="87525" y="8697"/>
                  <a:pt x="87525" y="8659"/>
                  <a:pt x="87525" y="8621"/>
                </a:cubicBezTo>
                <a:cubicBezTo>
                  <a:pt x="87525" y="8583"/>
                  <a:pt x="87525" y="8583"/>
                  <a:pt x="87525" y="8545"/>
                </a:cubicBezTo>
                <a:cubicBezTo>
                  <a:pt x="87525" y="8356"/>
                  <a:pt x="87374" y="8318"/>
                  <a:pt x="87336" y="8318"/>
                </a:cubicBezTo>
                <a:close/>
                <a:moveTo>
                  <a:pt x="58830" y="8417"/>
                </a:moveTo>
                <a:cubicBezTo>
                  <a:pt x="58794" y="8417"/>
                  <a:pt x="58756" y="8422"/>
                  <a:pt x="58716" y="8432"/>
                </a:cubicBezTo>
                <a:cubicBezTo>
                  <a:pt x="58565" y="8507"/>
                  <a:pt x="58451" y="8621"/>
                  <a:pt x="58451" y="8734"/>
                </a:cubicBezTo>
                <a:lnTo>
                  <a:pt x="58527" y="8848"/>
                </a:lnTo>
                <a:cubicBezTo>
                  <a:pt x="58647" y="8920"/>
                  <a:pt x="58751" y="8946"/>
                  <a:pt x="58841" y="8946"/>
                </a:cubicBezTo>
                <a:cubicBezTo>
                  <a:pt x="58892" y="8946"/>
                  <a:pt x="58939" y="8937"/>
                  <a:pt x="58981" y="8923"/>
                </a:cubicBezTo>
                <a:cubicBezTo>
                  <a:pt x="59094" y="8848"/>
                  <a:pt x="59170" y="8734"/>
                  <a:pt x="59170" y="8583"/>
                </a:cubicBezTo>
                <a:lnTo>
                  <a:pt x="59094" y="8507"/>
                </a:lnTo>
                <a:cubicBezTo>
                  <a:pt x="59011" y="8452"/>
                  <a:pt x="58928" y="8417"/>
                  <a:pt x="58830" y="8417"/>
                </a:cubicBezTo>
                <a:close/>
                <a:moveTo>
                  <a:pt x="80295" y="8378"/>
                </a:moveTo>
                <a:cubicBezTo>
                  <a:pt x="80206" y="8378"/>
                  <a:pt x="80142" y="8405"/>
                  <a:pt x="80115" y="8432"/>
                </a:cubicBezTo>
                <a:cubicBezTo>
                  <a:pt x="79888" y="8583"/>
                  <a:pt x="79964" y="8961"/>
                  <a:pt x="80342" y="8961"/>
                </a:cubicBezTo>
                <a:lnTo>
                  <a:pt x="80417" y="8961"/>
                </a:lnTo>
                <a:cubicBezTo>
                  <a:pt x="80606" y="8886"/>
                  <a:pt x="80644" y="8772"/>
                  <a:pt x="80644" y="8697"/>
                </a:cubicBezTo>
                <a:cubicBezTo>
                  <a:pt x="80644" y="8583"/>
                  <a:pt x="80606" y="8507"/>
                  <a:pt x="80531" y="8432"/>
                </a:cubicBezTo>
                <a:lnTo>
                  <a:pt x="80417" y="8394"/>
                </a:lnTo>
                <a:cubicBezTo>
                  <a:pt x="80373" y="8383"/>
                  <a:pt x="80332" y="8378"/>
                  <a:pt x="80295" y="8378"/>
                </a:cubicBezTo>
                <a:close/>
                <a:moveTo>
                  <a:pt x="74807" y="8530"/>
                </a:moveTo>
                <a:cubicBezTo>
                  <a:pt x="74740" y="8530"/>
                  <a:pt x="74686" y="8556"/>
                  <a:pt x="74633" y="8583"/>
                </a:cubicBezTo>
                <a:cubicBezTo>
                  <a:pt x="74557" y="8659"/>
                  <a:pt x="74557" y="8772"/>
                  <a:pt x="74557" y="8848"/>
                </a:cubicBezTo>
                <a:cubicBezTo>
                  <a:pt x="74557" y="8848"/>
                  <a:pt x="74557" y="8886"/>
                  <a:pt x="74557" y="8923"/>
                </a:cubicBezTo>
                <a:lnTo>
                  <a:pt x="74671" y="9037"/>
                </a:lnTo>
                <a:cubicBezTo>
                  <a:pt x="74746" y="9037"/>
                  <a:pt x="74860" y="9037"/>
                  <a:pt x="74898" y="8961"/>
                </a:cubicBezTo>
                <a:cubicBezTo>
                  <a:pt x="75011" y="8923"/>
                  <a:pt x="75011" y="8810"/>
                  <a:pt x="75011" y="8734"/>
                </a:cubicBezTo>
                <a:cubicBezTo>
                  <a:pt x="75011" y="8697"/>
                  <a:pt x="75011" y="8659"/>
                  <a:pt x="75011" y="8659"/>
                </a:cubicBezTo>
                <a:lnTo>
                  <a:pt x="74898" y="8545"/>
                </a:lnTo>
                <a:cubicBezTo>
                  <a:pt x="74864" y="8534"/>
                  <a:pt x="74834" y="8530"/>
                  <a:pt x="74807" y="8530"/>
                </a:cubicBezTo>
                <a:close/>
                <a:moveTo>
                  <a:pt x="26050" y="8697"/>
                </a:moveTo>
                <a:cubicBezTo>
                  <a:pt x="25899" y="8697"/>
                  <a:pt x="25785" y="8734"/>
                  <a:pt x="25748" y="8886"/>
                </a:cubicBezTo>
                <a:lnTo>
                  <a:pt x="25785" y="8999"/>
                </a:lnTo>
                <a:cubicBezTo>
                  <a:pt x="25861" y="9075"/>
                  <a:pt x="25974" y="9075"/>
                  <a:pt x="26088" y="9075"/>
                </a:cubicBezTo>
                <a:cubicBezTo>
                  <a:pt x="26164" y="9037"/>
                  <a:pt x="26201" y="8961"/>
                  <a:pt x="26201" y="8886"/>
                </a:cubicBezTo>
                <a:cubicBezTo>
                  <a:pt x="26201" y="8848"/>
                  <a:pt x="26201" y="8810"/>
                  <a:pt x="26201" y="8772"/>
                </a:cubicBezTo>
                <a:lnTo>
                  <a:pt x="26050" y="8697"/>
                </a:lnTo>
                <a:close/>
                <a:moveTo>
                  <a:pt x="53423" y="8621"/>
                </a:moveTo>
                <a:lnTo>
                  <a:pt x="53272" y="8734"/>
                </a:lnTo>
                <a:cubicBezTo>
                  <a:pt x="53234" y="8923"/>
                  <a:pt x="53347" y="9075"/>
                  <a:pt x="53498" y="9075"/>
                </a:cubicBezTo>
                <a:lnTo>
                  <a:pt x="53650" y="8999"/>
                </a:lnTo>
                <a:cubicBezTo>
                  <a:pt x="53650" y="8961"/>
                  <a:pt x="53687" y="8961"/>
                  <a:pt x="53687" y="8961"/>
                </a:cubicBezTo>
                <a:cubicBezTo>
                  <a:pt x="53687" y="8923"/>
                  <a:pt x="53725" y="8886"/>
                  <a:pt x="53725" y="8810"/>
                </a:cubicBezTo>
                <a:cubicBezTo>
                  <a:pt x="53725" y="8772"/>
                  <a:pt x="53725" y="8772"/>
                  <a:pt x="53725" y="8734"/>
                </a:cubicBezTo>
                <a:lnTo>
                  <a:pt x="53574" y="8621"/>
                </a:lnTo>
                <a:close/>
                <a:moveTo>
                  <a:pt x="76334" y="8621"/>
                </a:moveTo>
                <a:cubicBezTo>
                  <a:pt x="76183" y="8621"/>
                  <a:pt x="76107" y="8659"/>
                  <a:pt x="76070" y="8697"/>
                </a:cubicBezTo>
                <a:cubicBezTo>
                  <a:pt x="75918" y="8848"/>
                  <a:pt x="76032" y="9226"/>
                  <a:pt x="76296" y="9226"/>
                </a:cubicBezTo>
                <a:lnTo>
                  <a:pt x="76410" y="9188"/>
                </a:lnTo>
                <a:cubicBezTo>
                  <a:pt x="76485" y="9112"/>
                  <a:pt x="76523" y="8999"/>
                  <a:pt x="76523" y="8923"/>
                </a:cubicBezTo>
                <a:cubicBezTo>
                  <a:pt x="76523" y="8886"/>
                  <a:pt x="76485" y="8734"/>
                  <a:pt x="76410" y="8659"/>
                </a:cubicBezTo>
                <a:lnTo>
                  <a:pt x="76334" y="8621"/>
                </a:lnTo>
                <a:close/>
                <a:moveTo>
                  <a:pt x="15464" y="8886"/>
                </a:moveTo>
                <a:cubicBezTo>
                  <a:pt x="15351" y="8886"/>
                  <a:pt x="15275" y="8923"/>
                  <a:pt x="15199" y="8961"/>
                </a:cubicBezTo>
                <a:cubicBezTo>
                  <a:pt x="15161" y="8999"/>
                  <a:pt x="15124" y="9037"/>
                  <a:pt x="15124" y="9150"/>
                </a:cubicBezTo>
                <a:lnTo>
                  <a:pt x="15124" y="9188"/>
                </a:lnTo>
                <a:lnTo>
                  <a:pt x="15275" y="9301"/>
                </a:lnTo>
                <a:lnTo>
                  <a:pt x="15464" y="9301"/>
                </a:lnTo>
                <a:lnTo>
                  <a:pt x="15577" y="9150"/>
                </a:lnTo>
                <a:lnTo>
                  <a:pt x="15577" y="8999"/>
                </a:lnTo>
                <a:lnTo>
                  <a:pt x="15464" y="8886"/>
                </a:lnTo>
                <a:close/>
                <a:moveTo>
                  <a:pt x="8394" y="8999"/>
                </a:moveTo>
                <a:cubicBezTo>
                  <a:pt x="8280" y="8999"/>
                  <a:pt x="8167" y="8999"/>
                  <a:pt x="8091" y="9075"/>
                </a:cubicBezTo>
                <a:cubicBezTo>
                  <a:pt x="8054" y="9075"/>
                  <a:pt x="8016" y="9150"/>
                  <a:pt x="8016" y="9301"/>
                </a:cubicBezTo>
                <a:lnTo>
                  <a:pt x="8129" y="9377"/>
                </a:lnTo>
                <a:cubicBezTo>
                  <a:pt x="8154" y="9381"/>
                  <a:pt x="8177" y="9383"/>
                  <a:pt x="8198" y="9383"/>
                </a:cubicBezTo>
                <a:cubicBezTo>
                  <a:pt x="8372" y="9383"/>
                  <a:pt x="8440" y="9255"/>
                  <a:pt x="8507" y="9188"/>
                </a:cubicBezTo>
                <a:lnTo>
                  <a:pt x="8394" y="8999"/>
                </a:lnTo>
                <a:close/>
                <a:moveTo>
                  <a:pt x="33478" y="8945"/>
                </a:moveTo>
                <a:cubicBezTo>
                  <a:pt x="33438" y="8945"/>
                  <a:pt x="33411" y="8972"/>
                  <a:pt x="33385" y="8999"/>
                </a:cubicBezTo>
                <a:cubicBezTo>
                  <a:pt x="33271" y="9037"/>
                  <a:pt x="33271" y="9150"/>
                  <a:pt x="33271" y="9264"/>
                </a:cubicBezTo>
                <a:cubicBezTo>
                  <a:pt x="33271" y="9377"/>
                  <a:pt x="33309" y="9453"/>
                  <a:pt x="33423" y="9490"/>
                </a:cubicBezTo>
                <a:lnTo>
                  <a:pt x="33574" y="9415"/>
                </a:lnTo>
                <a:lnTo>
                  <a:pt x="33574" y="9415"/>
                </a:lnTo>
                <a:cubicBezTo>
                  <a:pt x="33574" y="9453"/>
                  <a:pt x="33536" y="9453"/>
                  <a:pt x="33536" y="9453"/>
                </a:cubicBezTo>
                <a:cubicBezTo>
                  <a:pt x="33555" y="9453"/>
                  <a:pt x="33583" y="9462"/>
                  <a:pt x="33621" y="9462"/>
                </a:cubicBezTo>
                <a:cubicBezTo>
                  <a:pt x="33659" y="9462"/>
                  <a:pt x="33706" y="9453"/>
                  <a:pt x="33763" y="9415"/>
                </a:cubicBezTo>
                <a:lnTo>
                  <a:pt x="33838" y="9339"/>
                </a:lnTo>
                <a:cubicBezTo>
                  <a:pt x="33838" y="9301"/>
                  <a:pt x="33838" y="9264"/>
                  <a:pt x="33838" y="9226"/>
                </a:cubicBezTo>
                <a:cubicBezTo>
                  <a:pt x="33838" y="9188"/>
                  <a:pt x="33838" y="9075"/>
                  <a:pt x="33763" y="8999"/>
                </a:cubicBezTo>
                <a:cubicBezTo>
                  <a:pt x="33709" y="8972"/>
                  <a:pt x="33656" y="8945"/>
                  <a:pt x="33602" y="8945"/>
                </a:cubicBezTo>
                <a:cubicBezTo>
                  <a:pt x="33580" y="8945"/>
                  <a:pt x="33558" y="8950"/>
                  <a:pt x="33536" y="8961"/>
                </a:cubicBezTo>
                <a:cubicBezTo>
                  <a:pt x="33514" y="8950"/>
                  <a:pt x="33495" y="8945"/>
                  <a:pt x="33478" y="8945"/>
                </a:cubicBezTo>
                <a:close/>
                <a:moveTo>
                  <a:pt x="29566" y="9188"/>
                </a:moveTo>
                <a:lnTo>
                  <a:pt x="29415" y="9339"/>
                </a:lnTo>
                <a:lnTo>
                  <a:pt x="29415" y="9490"/>
                </a:lnTo>
                <a:lnTo>
                  <a:pt x="29528" y="9604"/>
                </a:lnTo>
                <a:cubicBezTo>
                  <a:pt x="29642" y="9604"/>
                  <a:pt x="29717" y="9566"/>
                  <a:pt x="29793" y="9528"/>
                </a:cubicBezTo>
                <a:cubicBezTo>
                  <a:pt x="29831" y="9490"/>
                  <a:pt x="29869" y="9453"/>
                  <a:pt x="29869" y="9339"/>
                </a:cubicBezTo>
                <a:lnTo>
                  <a:pt x="29869" y="9301"/>
                </a:lnTo>
                <a:lnTo>
                  <a:pt x="29717" y="9188"/>
                </a:lnTo>
                <a:close/>
                <a:moveTo>
                  <a:pt x="20492" y="9604"/>
                </a:moveTo>
                <a:cubicBezTo>
                  <a:pt x="20504" y="9604"/>
                  <a:pt x="20516" y="9608"/>
                  <a:pt x="20528" y="9613"/>
                </a:cubicBezTo>
                <a:lnTo>
                  <a:pt x="20528" y="9613"/>
                </a:lnTo>
                <a:cubicBezTo>
                  <a:pt x="20525" y="9604"/>
                  <a:pt x="20516" y="9604"/>
                  <a:pt x="20492" y="9604"/>
                </a:cubicBezTo>
                <a:close/>
                <a:moveTo>
                  <a:pt x="21551" y="9377"/>
                </a:moveTo>
                <a:lnTo>
                  <a:pt x="21400" y="9490"/>
                </a:lnTo>
                <a:lnTo>
                  <a:pt x="21400" y="9642"/>
                </a:lnTo>
                <a:lnTo>
                  <a:pt x="21551" y="9755"/>
                </a:lnTo>
                <a:lnTo>
                  <a:pt x="21589" y="9755"/>
                </a:lnTo>
                <a:cubicBezTo>
                  <a:pt x="21664" y="9755"/>
                  <a:pt x="21816" y="9755"/>
                  <a:pt x="21853" y="9604"/>
                </a:cubicBezTo>
                <a:lnTo>
                  <a:pt x="21702" y="9453"/>
                </a:lnTo>
                <a:cubicBezTo>
                  <a:pt x="21702" y="9415"/>
                  <a:pt x="21627" y="9377"/>
                  <a:pt x="21551" y="9377"/>
                </a:cubicBezTo>
                <a:close/>
                <a:moveTo>
                  <a:pt x="66771" y="9220"/>
                </a:moveTo>
                <a:cubicBezTo>
                  <a:pt x="66748" y="9220"/>
                  <a:pt x="66722" y="9222"/>
                  <a:pt x="66693" y="9226"/>
                </a:cubicBezTo>
                <a:cubicBezTo>
                  <a:pt x="66504" y="9264"/>
                  <a:pt x="66504" y="9415"/>
                  <a:pt x="66466" y="9490"/>
                </a:cubicBezTo>
                <a:cubicBezTo>
                  <a:pt x="66466" y="9528"/>
                  <a:pt x="66466" y="9604"/>
                  <a:pt x="66429" y="9604"/>
                </a:cubicBezTo>
                <a:lnTo>
                  <a:pt x="66504" y="9793"/>
                </a:lnTo>
                <a:lnTo>
                  <a:pt x="66580" y="9793"/>
                </a:lnTo>
                <a:cubicBezTo>
                  <a:pt x="66657" y="9808"/>
                  <a:pt x="66752" y="9830"/>
                  <a:pt x="66843" y="9830"/>
                </a:cubicBezTo>
                <a:cubicBezTo>
                  <a:pt x="66977" y="9830"/>
                  <a:pt x="67102" y="9784"/>
                  <a:pt x="67147" y="9604"/>
                </a:cubicBezTo>
                <a:lnTo>
                  <a:pt x="67034" y="9453"/>
                </a:lnTo>
                <a:cubicBezTo>
                  <a:pt x="67034" y="9453"/>
                  <a:pt x="67034" y="9453"/>
                  <a:pt x="67034" y="9415"/>
                </a:cubicBezTo>
                <a:cubicBezTo>
                  <a:pt x="67000" y="9347"/>
                  <a:pt x="66966" y="9220"/>
                  <a:pt x="66771" y="9220"/>
                </a:cubicBezTo>
                <a:close/>
                <a:moveTo>
                  <a:pt x="82572" y="9112"/>
                </a:moveTo>
                <a:lnTo>
                  <a:pt x="82421" y="9226"/>
                </a:lnTo>
                <a:lnTo>
                  <a:pt x="82421" y="9264"/>
                </a:lnTo>
                <a:cubicBezTo>
                  <a:pt x="82421" y="9264"/>
                  <a:pt x="82421" y="9264"/>
                  <a:pt x="82421" y="9301"/>
                </a:cubicBezTo>
                <a:lnTo>
                  <a:pt x="82308" y="9377"/>
                </a:lnTo>
                <a:cubicBezTo>
                  <a:pt x="82270" y="9717"/>
                  <a:pt x="82459" y="9831"/>
                  <a:pt x="82610" y="9831"/>
                </a:cubicBezTo>
                <a:lnTo>
                  <a:pt x="82762" y="9793"/>
                </a:lnTo>
                <a:cubicBezTo>
                  <a:pt x="82799" y="9717"/>
                  <a:pt x="82837" y="9566"/>
                  <a:pt x="82837" y="9453"/>
                </a:cubicBezTo>
                <a:cubicBezTo>
                  <a:pt x="82837" y="9150"/>
                  <a:pt x="82648" y="9112"/>
                  <a:pt x="82572" y="9112"/>
                </a:cubicBezTo>
                <a:close/>
                <a:moveTo>
                  <a:pt x="51910" y="9415"/>
                </a:moveTo>
                <a:lnTo>
                  <a:pt x="51797" y="9453"/>
                </a:lnTo>
                <a:cubicBezTo>
                  <a:pt x="51759" y="9490"/>
                  <a:pt x="51721" y="9566"/>
                  <a:pt x="51721" y="9642"/>
                </a:cubicBezTo>
                <a:cubicBezTo>
                  <a:pt x="51721" y="9755"/>
                  <a:pt x="51797" y="9831"/>
                  <a:pt x="51948" y="9869"/>
                </a:cubicBezTo>
                <a:lnTo>
                  <a:pt x="52062" y="9831"/>
                </a:lnTo>
                <a:cubicBezTo>
                  <a:pt x="52137" y="9755"/>
                  <a:pt x="52137" y="9679"/>
                  <a:pt x="52137" y="9642"/>
                </a:cubicBezTo>
                <a:cubicBezTo>
                  <a:pt x="52137" y="9528"/>
                  <a:pt x="52062" y="9415"/>
                  <a:pt x="51910" y="9415"/>
                </a:cubicBezTo>
                <a:close/>
                <a:moveTo>
                  <a:pt x="20266" y="9604"/>
                </a:moveTo>
                <a:lnTo>
                  <a:pt x="20266" y="9604"/>
                </a:lnTo>
                <a:cubicBezTo>
                  <a:pt x="20228" y="9755"/>
                  <a:pt x="20266" y="9831"/>
                  <a:pt x="20341" y="9869"/>
                </a:cubicBezTo>
                <a:cubicBezTo>
                  <a:pt x="20379" y="9906"/>
                  <a:pt x="20455" y="9906"/>
                  <a:pt x="20492" y="9906"/>
                </a:cubicBezTo>
                <a:cubicBezTo>
                  <a:pt x="20644" y="9906"/>
                  <a:pt x="20757" y="9831"/>
                  <a:pt x="20757" y="9717"/>
                </a:cubicBezTo>
                <a:lnTo>
                  <a:pt x="20606" y="9717"/>
                </a:lnTo>
                <a:lnTo>
                  <a:pt x="20606" y="9642"/>
                </a:lnTo>
                <a:cubicBezTo>
                  <a:pt x="20580" y="9642"/>
                  <a:pt x="20554" y="9624"/>
                  <a:pt x="20528" y="9613"/>
                </a:cubicBezTo>
                <a:lnTo>
                  <a:pt x="20528" y="9613"/>
                </a:lnTo>
                <a:cubicBezTo>
                  <a:pt x="20530" y="9618"/>
                  <a:pt x="20530" y="9627"/>
                  <a:pt x="20530" y="9642"/>
                </a:cubicBezTo>
                <a:lnTo>
                  <a:pt x="20266" y="9604"/>
                </a:lnTo>
                <a:close/>
                <a:moveTo>
                  <a:pt x="40946" y="9566"/>
                </a:moveTo>
                <a:cubicBezTo>
                  <a:pt x="40795" y="9566"/>
                  <a:pt x="40682" y="9642"/>
                  <a:pt x="40682" y="9793"/>
                </a:cubicBezTo>
                <a:lnTo>
                  <a:pt x="40795" y="9906"/>
                </a:lnTo>
                <a:lnTo>
                  <a:pt x="40833" y="9906"/>
                </a:lnTo>
                <a:cubicBezTo>
                  <a:pt x="40860" y="9933"/>
                  <a:pt x="40905" y="9960"/>
                  <a:pt x="40983" y="9960"/>
                </a:cubicBezTo>
                <a:cubicBezTo>
                  <a:pt x="41015" y="9960"/>
                  <a:pt x="41053" y="9955"/>
                  <a:pt x="41098" y="9944"/>
                </a:cubicBezTo>
                <a:lnTo>
                  <a:pt x="41173" y="9869"/>
                </a:lnTo>
                <a:cubicBezTo>
                  <a:pt x="41211" y="9831"/>
                  <a:pt x="41211" y="9831"/>
                  <a:pt x="41211" y="9793"/>
                </a:cubicBezTo>
                <a:cubicBezTo>
                  <a:pt x="41211" y="9679"/>
                  <a:pt x="41098" y="9566"/>
                  <a:pt x="40946" y="9566"/>
                </a:cubicBezTo>
                <a:close/>
                <a:moveTo>
                  <a:pt x="12226" y="9672"/>
                </a:moveTo>
                <a:cubicBezTo>
                  <a:pt x="12032" y="9672"/>
                  <a:pt x="11943" y="9765"/>
                  <a:pt x="11910" y="9831"/>
                </a:cubicBezTo>
                <a:lnTo>
                  <a:pt x="12061" y="10020"/>
                </a:lnTo>
                <a:lnTo>
                  <a:pt x="12137" y="10020"/>
                </a:lnTo>
                <a:cubicBezTo>
                  <a:pt x="12212" y="10020"/>
                  <a:pt x="12326" y="10020"/>
                  <a:pt x="12402" y="9982"/>
                </a:cubicBezTo>
                <a:cubicBezTo>
                  <a:pt x="12439" y="9944"/>
                  <a:pt x="12477" y="9869"/>
                  <a:pt x="12477" y="9831"/>
                </a:cubicBezTo>
                <a:cubicBezTo>
                  <a:pt x="12477" y="9793"/>
                  <a:pt x="12439" y="9793"/>
                  <a:pt x="12439" y="9755"/>
                </a:cubicBezTo>
                <a:lnTo>
                  <a:pt x="12326" y="9679"/>
                </a:lnTo>
                <a:cubicBezTo>
                  <a:pt x="12290" y="9674"/>
                  <a:pt x="12256" y="9672"/>
                  <a:pt x="12226" y="9672"/>
                </a:cubicBezTo>
                <a:close/>
                <a:moveTo>
                  <a:pt x="67374" y="9717"/>
                </a:moveTo>
                <a:cubicBezTo>
                  <a:pt x="67298" y="9717"/>
                  <a:pt x="67223" y="9717"/>
                  <a:pt x="67147" y="9793"/>
                </a:cubicBezTo>
                <a:cubicBezTo>
                  <a:pt x="67109" y="9831"/>
                  <a:pt x="67071" y="9869"/>
                  <a:pt x="67071" y="9944"/>
                </a:cubicBezTo>
                <a:lnTo>
                  <a:pt x="67223" y="9944"/>
                </a:lnTo>
                <a:cubicBezTo>
                  <a:pt x="67223" y="9982"/>
                  <a:pt x="67260" y="10020"/>
                  <a:pt x="67374" y="10058"/>
                </a:cubicBezTo>
                <a:cubicBezTo>
                  <a:pt x="67412" y="9982"/>
                  <a:pt x="67449" y="9944"/>
                  <a:pt x="67449" y="9906"/>
                </a:cubicBezTo>
                <a:lnTo>
                  <a:pt x="67563" y="9906"/>
                </a:lnTo>
                <a:cubicBezTo>
                  <a:pt x="67563" y="9755"/>
                  <a:pt x="67487" y="9717"/>
                  <a:pt x="67374" y="9717"/>
                </a:cubicBezTo>
                <a:close/>
                <a:moveTo>
                  <a:pt x="34859" y="9765"/>
                </a:moveTo>
                <a:cubicBezTo>
                  <a:pt x="34821" y="9765"/>
                  <a:pt x="34784" y="9774"/>
                  <a:pt x="34746" y="9793"/>
                </a:cubicBezTo>
                <a:cubicBezTo>
                  <a:pt x="34632" y="9831"/>
                  <a:pt x="34595" y="10058"/>
                  <a:pt x="34708" y="10133"/>
                </a:cubicBezTo>
                <a:cubicBezTo>
                  <a:pt x="34784" y="10171"/>
                  <a:pt x="34821" y="10171"/>
                  <a:pt x="34897" y="10171"/>
                </a:cubicBezTo>
                <a:lnTo>
                  <a:pt x="34935" y="10095"/>
                </a:lnTo>
                <a:lnTo>
                  <a:pt x="34897" y="10095"/>
                </a:lnTo>
                <a:lnTo>
                  <a:pt x="35048" y="9982"/>
                </a:lnTo>
                <a:lnTo>
                  <a:pt x="35048" y="9906"/>
                </a:lnTo>
                <a:lnTo>
                  <a:pt x="34973" y="9793"/>
                </a:lnTo>
                <a:cubicBezTo>
                  <a:pt x="34935" y="9774"/>
                  <a:pt x="34897" y="9765"/>
                  <a:pt x="34859" y="9765"/>
                </a:cubicBezTo>
                <a:close/>
                <a:moveTo>
                  <a:pt x="80606" y="9869"/>
                </a:moveTo>
                <a:lnTo>
                  <a:pt x="80455" y="9982"/>
                </a:lnTo>
                <a:lnTo>
                  <a:pt x="80455" y="10133"/>
                </a:lnTo>
                <a:lnTo>
                  <a:pt x="80569" y="10284"/>
                </a:lnTo>
                <a:cubicBezTo>
                  <a:pt x="80682" y="10284"/>
                  <a:pt x="80758" y="10247"/>
                  <a:pt x="80833" y="10209"/>
                </a:cubicBezTo>
                <a:cubicBezTo>
                  <a:pt x="80871" y="10171"/>
                  <a:pt x="80909" y="10133"/>
                  <a:pt x="80909" y="10020"/>
                </a:cubicBezTo>
                <a:lnTo>
                  <a:pt x="80909" y="9982"/>
                </a:lnTo>
                <a:lnTo>
                  <a:pt x="80758" y="9869"/>
                </a:lnTo>
                <a:close/>
                <a:moveTo>
                  <a:pt x="54708" y="9793"/>
                </a:moveTo>
                <a:cubicBezTo>
                  <a:pt x="54633" y="9869"/>
                  <a:pt x="54633" y="9982"/>
                  <a:pt x="54633" y="10058"/>
                </a:cubicBezTo>
                <a:cubicBezTo>
                  <a:pt x="54633" y="10058"/>
                  <a:pt x="54670" y="10095"/>
                  <a:pt x="54633" y="10095"/>
                </a:cubicBezTo>
                <a:lnTo>
                  <a:pt x="54708" y="10322"/>
                </a:lnTo>
                <a:lnTo>
                  <a:pt x="54859" y="10322"/>
                </a:lnTo>
                <a:cubicBezTo>
                  <a:pt x="54897" y="10341"/>
                  <a:pt x="54935" y="10351"/>
                  <a:pt x="54982" y="10351"/>
                </a:cubicBezTo>
                <a:cubicBezTo>
                  <a:pt x="55030" y="10351"/>
                  <a:pt x="55086" y="10341"/>
                  <a:pt x="55162" y="10322"/>
                </a:cubicBezTo>
                <a:lnTo>
                  <a:pt x="55238" y="10209"/>
                </a:lnTo>
                <a:lnTo>
                  <a:pt x="55238" y="10171"/>
                </a:lnTo>
                <a:cubicBezTo>
                  <a:pt x="55238" y="10020"/>
                  <a:pt x="55162" y="9831"/>
                  <a:pt x="54822" y="9793"/>
                </a:cubicBezTo>
                <a:close/>
                <a:moveTo>
                  <a:pt x="54027" y="10332"/>
                </a:moveTo>
                <a:lnTo>
                  <a:pt x="53990" y="10360"/>
                </a:lnTo>
                <a:cubicBezTo>
                  <a:pt x="53990" y="10360"/>
                  <a:pt x="54021" y="10360"/>
                  <a:pt x="54027" y="10332"/>
                </a:cubicBezTo>
                <a:close/>
                <a:moveTo>
                  <a:pt x="85408" y="9831"/>
                </a:moveTo>
                <a:cubicBezTo>
                  <a:pt x="85295" y="9906"/>
                  <a:pt x="85143" y="10058"/>
                  <a:pt x="85143" y="10209"/>
                </a:cubicBezTo>
                <a:cubicBezTo>
                  <a:pt x="85143" y="10284"/>
                  <a:pt x="85181" y="10360"/>
                  <a:pt x="85295" y="10398"/>
                </a:cubicBezTo>
                <a:cubicBezTo>
                  <a:pt x="85332" y="10417"/>
                  <a:pt x="85370" y="10426"/>
                  <a:pt x="85408" y="10426"/>
                </a:cubicBezTo>
                <a:cubicBezTo>
                  <a:pt x="85446" y="10426"/>
                  <a:pt x="85484" y="10417"/>
                  <a:pt x="85521" y="10398"/>
                </a:cubicBezTo>
                <a:cubicBezTo>
                  <a:pt x="85635" y="10322"/>
                  <a:pt x="85748" y="10209"/>
                  <a:pt x="85748" y="10095"/>
                </a:cubicBezTo>
                <a:cubicBezTo>
                  <a:pt x="85748" y="9982"/>
                  <a:pt x="85673" y="9869"/>
                  <a:pt x="85521" y="9831"/>
                </a:cubicBezTo>
                <a:close/>
                <a:moveTo>
                  <a:pt x="53801" y="9869"/>
                </a:moveTo>
                <a:lnTo>
                  <a:pt x="53725" y="9906"/>
                </a:lnTo>
                <a:cubicBezTo>
                  <a:pt x="53650" y="9982"/>
                  <a:pt x="53650" y="10095"/>
                  <a:pt x="53650" y="10171"/>
                </a:cubicBezTo>
                <a:cubicBezTo>
                  <a:pt x="53650" y="10322"/>
                  <a:pt x="53725" y="10436"/>
                  <a:pt x="53876" y="10436"/>
                </a:cubicBezTo>
                <a:lnTo>
                  <a:pt x="54028" y="10322"/>
                </a:lnTo>
                <a:lnTo>
                  <a:pt x="54028" y="10322"/>
                </a:lnTo>
                <a:cubicBezTo>
                  <a:pt x="54028" y="10326"/>
                  <a:pt x="54027" y="10329"/>
                  <a:pt x="54027" y="10332"/>
                </a:cubicBezTo>
                <a:lnTo>
                  <a:pt x="54027" y="10332"/>
                </a:lnTo>
                <a:lnTo>
                  <a:pt x="54141" y="10247"/>
                </a:lnTo>
                <a:cubicBezTo>
                  <a:pt x="54141" y="10247"/>
                  <a:pt x="54141" y="10209"/>
                  <a:pt x="54141" y="10171"/>
                </a:cubicBezTo>
                <a:cubicBezTo>
                  <a:pt x="54141" y="10095"/>
                  <a:pt x="54141" y="9982"/>
                  <a:pt x="54066" y="9944"/>
                </a:cubicBezTo>
                <a:cubicBezTo>
                  <a:pt x="53990" y="9869"/>
                  <a:pt x="53914" y="9869"/>
                  <a:pt x="53801" y="9869"/>
                </a:cubicBezTo>
                <a:close/>
                <a:moveTo>
                  <a:pt x="60810" y="9815"/>
                </a:moveTo>
                <a:cubicBezTo>
                  <a:pt x="60732" y="9815"/>
                  <a:pt x="60660" y="9842"/>
                  <a:pt x="60606" y="9869"/>
                </a:cubicBezTo>
                <a:cubicBezTo>
                  <a:pt x="60531" y="9944"/>
                  <a:pt x="60493" y="10095"/>
                  <a:pt x="60493" y="10209"/>
                </a:cubicBezTo>
                <a:lnTo>
                  <a:pt x="60493" y="10322"/>
                </a:lnTo>
                <a:lnTo>
                  <a:pt x="60644" y="10436"/>
                </a:lnTo>
                <a:cubicBezTo>
                  <a:pt x="60947" y="10436"/>
                  <a:pt x="60984" y="10171"/>
                  <a:pt x="60984" y="10058"/>
                </a:cubicBezTo>
                <a:cubicBezTo>
                  <a:pt x="61022" y="10020"/>
                  <a:pt x="61022" y="9982"/>
                  <a:pt x="61022" y="9982"/>
                </a:cubicBezTo>
                <a:lnTo>
                  <a:pt x="60909" y="9831"/>
                </a:lnTo>
                <a:cubicBezTo>
                  <a:pt x="60875" y="9820"/>
                  <a:pt x="60842" y="9815"/>
                  <a:pt x="60810" y="9815"/>
                </a:cubicBezTo>
                <a:close/>
                <a:moveTo>
                  <a:pt x="20190" y="10284"/>
                </a:moveTo>
                <a:cubicBezTo>
                  <a:pt x="20114" y="10284"/>
                  <a:pt x="19963" y="10322"/>
                  <a:pt x="19963" y="10511"/>
                </a:cubicBezTo>
                <a:lnTo>
                  <a:pt x="20076" y="10625"/>
                </a:lnTo>
                <a:cubicBezTo>
                  <a:pt x="20190" y="10625"/>
                  <a:pt x="20266" y="10625"/>
                  <a:pt x="20341" y="10587"/>
                </a:cubicBezTo>
                <a:lnTo>
                  <a:pt x="20379" y="10473"/>
                </a:lnTo>
                <a:cubicBezTo>
                  <a:pt x="20379" y="10398"/>
                  <a:pt x="20303" y="10322"/>
                  <a:pt x="20190" y="10284"/>
                </a:cubicBezTo>
                <a:close/>
                <a:moveTo>
                  <a:pt x="49529" y="10171"/>
                </a:moveTo>
                <a:lnTo>
                  <a:pt x="49340" y="10322"/>
                </a:lnTo>
                <a:lnTo>
                  <a:pt x="49340" y="10473"/>
                </a:lnTo>
                <a:lnTo>
                  <a:pt x="49566" y="10587"/>
                </a:lnTo>
                <a:cubicBezTo>
                  <a:pt x="49593" y="10614"/>
                  <a:pt x="49639" y="10640"/>
                  <a:pt x="49717" y="10640"/>
                </a:cubicBezTo>
                <a:cubicBezTo>
                  <a:pt x="49749" y="10640"/>
                  <a:pt x="49787" y="10636"/>
                  <a:pt x="49831" y="10625"/>
                </a:cubicBezTo>
                <a:lnTo>
                  <a:pt x="49944" y="10511"/>
                </a:lnTo>
                <a:lnTo>
                  <a:pt x="49944" y="10322"/>
                </a:lnTo>
                <a:lnTo>
                  <a:pt x="49755" y="10171"/>
                </a:lnTo>
                <a:lnTo>
                  <a:pt x="49680" y="10209"/>
                </a:lnTo>
                <a:lnTo>
                  <a:pt x="49604" y="10209"/>
                </a:lnTo>
                <a:lnTo>
                  <a:pt x="49529" y="10171"/>
                </a:lnTo>
                <a:close/>
                <a:moveTo>
                  <a:pt x="28129" y="10549"/>
                </a:moveTo>
                <a:cubicBezTo>
                  <a:pt x="28063" y="10549"/>
                  <a:pt x="27997" y="10587"/>
                  <a:pt x="28054" y="10662"/>
                </a:cubicBezTo>
                <a:lnTo>
                  <a:pt x="28205" y="10662"/>
                </a:lnTo>
                <a:cubicBezTo>
                  <a:pt x="28262" y="10587"/>
                  <a:pt x="28196" y="10549"/>
                  <a:pt x="28129" y="10549"/>
                </a:cubicBezTo>
                <a:close/>
                <a:moveTo>
                  <a:pt x="30927" y="10284"/>
                </a:moveTo>
                <a:lnTo>
                  <a:pt x="30814" y="10398"/>
                </a:lnTo>
                <a:lnTo>
                  <a:pt x="30776" y="10398"/>
                </a:lnTo>
                <a:cubicBezTo>
                  <a:pt x="30738" y="10473"/>
                  <a:pt x="30700" y="10511"/>
                  <a:pt x="30738" y="10625"/>
                </a:cubicBezTo>
                <a:lnTo>
                  <a:pt x="30852" y="10738"/>
                </a:lnTo>
                <a:cubicBezTo>
                  <a:pt x="30927" y="10738"/>
                  <a:pt x="31041" y="10700"/>
                  <a:pt x="31078" y="10662"/>
                </a:cubicBezTo>
                <a:cubicBezTo>
                  <a:pt x="31154" y="10625"/>
                  <a:pt x="31192" y="10549"/>
                  <a:pt x="31192" y="10511"/>
                </a:cubicBezTo>
                <a:cubicBezTo>
                  <a:pt x="31192" y="10398"/>
                  <a:pt x="31078" y="10284"/>
                  <a:pt x="30927" y="10284"/>
                </a:cubicBezTo>
                <a:close/>
                <a:moveTo>
                  <a:pt x="10707" y="10226"/>
                </a:moveTo>
                <a:cubicBezTo>
                  <a:pt x="10671" y="10226"/>
                  <a:pt x="10631" y="10232"/>
                  <a:pt x="10587" y="10247"/>
                </a:cubicBezTo>
                <a:lnTo>
                  <a:pt x="10473" y="10322"/>
                </a:lnTo>
                <a:lnTo>
                  <a:pt x="10473" y="10473"/>
                </a:lnTo>
                <a:cubicBezTo>
                  <a:pt x="10436" y="10625"/>
                  <a:pt x="10436" y="10776"/>
                  <a:pt x="10436" y="10927"/>
                </a:cubicBezTo>
                <a:lnTo>
                  <a:pt x="10587" y="11041"/>
                </a:lnTo>
                <a:cubicBezTo>
                  <a:pt x="10851" y="10965"/>
                  <a:pt x="11154" y="10852"/>
                  <a:pt x="11192" y="10511"/>
                </a:cubicBezTo>
                <a:lnTo>
                  <a:pt x="11003" y="10398"/>
                </a:lnTo>
                <a:lnTo>
                  <a:pt x="10965" y="10398"/>
                </a:lnTo>
                <a:cubicBezTo>
                  <a:pt x="10965" y="10398"/>
                  <a:pt x="10965" y="10398"/>
                  <a:pt x="10965" y="10360"/>
                </a:cubicBezTo>
                <a:cubicBezTo>
                  <a:pt x="10934" y="10330"/>
                  <a:pt x="10855" y="10226"/>
                  <a:pt x="10707" y="10226"/>
                </a:cubicBezTo>
                <a:close/>
                <a:moveTo>
                  <a:pt x="18489" y="10700"/>
                </a:moveTo>
                <a:cubicBezTo>
                  <a:pt x="18375" y="10700"/>
                  <a:pt x="18073" y="10700"/>
                  <a:pt x="18073" y="10927"/>
                </a:cubicBezTo>
                <a:lnTo>
                  <a:pt x="18110" y="11003"/>
                </a:lnTo>
                <a:cubicBezTo>
                  <a:pt x="18177" y="11047"/>
                  <a:pt x="18269" y="11065"/>
                  <a:pt x="18357" y="11065"/>
                </a:cubicBezTo>
                <a:cubicBezTo>
                  <a:pt x="18419" y="11065"/>
                  <a:pt x="18479" y="11056"/>
                  <a:pt x="18526" y="11041"/>
                </a:cubicBezTo>
                <a:cubicBezTo>
                  <a:pt x="18640" y="11003"/>
                  <a:pt x="18715" y="10927"/>
                  <a:pt x="18715" y="10814"/>
                </a:cubicBezTo>
                <a:lnTo>
                  <a:pt x="18564" y="10700"/>
                </a:lnTo>
                <a:close/>
                <a:moveTo>
                  <a:pt x="54217" y="10700"/>
                </a:moveTo>
                <a:cubicBezTo>
                  <a:pt x="54103" y="10700"/>
                  <a:pt x="53990" y="10700"/>
                  <a:pt x="53914" y="10738"/>
                </a:cubicBezTo>
                <a:cubicBezTo>
                  <a:pt x="53876" y="10814"/>
                  <a:pt x="53839" y="10852"/>
                  <a:pt x="53876" y="10965"/>
                </a:cubicBezTo>
                <a:lnTo>
                  <a:pt x="53914" y="11003"/>
                </a:lnTo>
                <a:cubicBezTo>
                  <a:pt x="53970" y="11058"/>
                  <a:pt x="54086" y="11093"/>
                  <a:pt x="54189" y="11093"/>
                </a:cubicBezTo>
                <a:cubicBezTo>
                  <a:pt x="54226" y="11093"/>
                  <a:pt x="54262" y="11089"/>
                  <a:pt x="54292" y="11078"/>
                </a:cubicBezTo>
                <a:cubicBezTo>
                  <a:pt x="54406" y="11041"/>
                  <a:pt x="54444" y="10965"/>
                  <a:pt x="54444" y="10852"/>
                </a:cubicBezTo>
                <a:cubicBezTo>
                  <a:pt x="54444" y="10852"/>
                  <a:pt x="54444" y="10814"/>
                  <a:pt x="54444" y="10814"/>
                </a:cubicBezTo>
                <a:lnTo>
                  <a:pt x="54292" y="10700"/>
                </a:lnTo>
                <a:close/>
                <a:moveTo>
                  <a:pt x="57166" y="10814"/>
                </a:moveTo>
                <a:lnTo>
                  <a:pt x="57052" y="10927"/>
                </a:lnTo>
                <a:cubicBezTo>
                  <a:pt x="57052" y="10927"/>
                  <a:pt x="57015" y="11003"/>
                  <a:pt x="57015" y="11041"/>
                </a:cubicBezTo>
                <a:lnTo>
                  <a:pt x="57015" y="11116"/>
                </a:lnTo>
                <a:lnTo>
                  <a:pt x="57090" y="11192"/>
                </a:lnTo>
                <a:cubicBezTo>
                  <a:pt x="57109" y="11211"/>
                  <a:pt x="57147" y="11220"/>
                  <a:pt x="57185" y="11220"/>
                </a:cubicBezTo>
                <a:cubicBezTo>
                  <a:pt x="57222" y="11220"/>
                  <a:pt x="57260" y="11211"/>
                  <a:pt x="57279" y="11192"/>
                </a:cubicBezTo>
                <a:cubicBezTo>
                  <a:pt x="57355" y="11154"/>
                  <a:pt x="57430" y="11078"/>
                  <a:pt x="57430" y="11003"/>
                </a:cubicBezTo>
                <a:cubicBezTo>
                  <a:pt x="57430" y="10927"/>
                  <a:pt x="57393" y="10889"/>
                  <a:pt x="57355" y="10852"/>
                </a:cubicBezTo>
                <a:cubicBezTo>
                  <a:pt x="57279" y="10814"/>
                  <a:pt x="57241" y="10814"/>
                  <a:pt x="57166" y="10814"/>
                </a:cubicBezTo>
                <a:close/>
                <a:moveTo>
                  <a:pt x="69642" y="10738"/>
                </a:moveTo>
                <a:lnTo>
                  <a:pt x="69567" y="10814"/>
                </a:lnTo>
                <a:cubicBezTo>
                  <a:pt x="69491" y="10889"/>
                  <a:pt x="69453" y="11003"/>
                  <a:pt x="69491" y="11154"/>
                </a:cubicBezTo>
                <a:lnTo>
                  <a:pt x="69642" y="11230"/>
                </a:lnTo>
                <a:lnTo>
                  <a:pt x="69718" y="11230"/>
                </a:lnTo>
                <a:cubicBezTo>
                  <a:pt x="69793" y="11230"/>
                  <a:pt x="69945" y="11230"/>
                  <a:pt x="69983" y="11116"/>
                </a:cubicBezTo>
                <a:lnTo>
                  <a:pt x="69869" y="10965"/>
                </a:lnTo>
                <a:cubicBezTo>
                  <a:pt x="69907" y="10965"/>
                  <a:pt x="69945" y="11003"/>
                  <a:pt x="69945" y="11003"/>
                </a:cubicBezTo>
                <a:cubicBezTo>
                  <a:pt x="69945" y="11003"/>
                  <a:pt x="69945" y="10965"/>
                  <a:pt x="69907" y="10965"/>
                </a:cubicBezTo>
                <a:cubicBezTo>
                  <a:pt x="69907" y="10927"/>
                  <a:pt x="69907" y="10852"/>
                  <a:pt x="69831" y="10776"/>
                </a:cubicBezTo>
                <a:cubicBezTo>
                  <a:pt x="69793" y="10776"/>
                  <a:pt x="69756" y="10738"/>
                  <a:pt x="69642" y="10738"/>
                </a:cubicBezTo>
                <a:close/>
                <a:moveTo>
                  <a:pt x="82535" y="10738"/>
                </a:moveTo>
                <a:cubicBezTo>
                  <a:pt x="82421" y="10738"/>
                  <a:pt x="82346" y="10776"/>
                  <a:pt x="82308" y="10814"/>
                </a:cubicBezTo>
                <a:cubicBezTo>
                  <a:pt x="82157" y="10889"/>
                  <a:pt x="82194" y="11116"/>
                  <a:pt x="82308" y="11230"/>
                </a:cubicBezTo>
                <a:lnTo>
                  <a:pt x="82383" y="11230"/>
                </a:lnTo>
                <a:cubicBezTo>
                  <a:pt x="82406" y="11241"/>
                  <a:pt x="82428" y="11245"/>
                  <a:pt x="82449" y="11245"/>
                </a:cubicBezTo>
                <a:cubicBezTo>
                  <a:pt x="82500" y="11245"/>
                  <a:pt x="82546" y="11219"/>
                  <a:pt x="82572" y="11192"/>
                </a:cubicBezTo>
                <a:cubicBezTo>
                  <a:pt x="82648" y="11154"/>
                  <a:pt x="82686" y="11041"/>
                  <a:pt x="82686" y="10965"/>
                </a:cubicBezTo>
                <a:cubicBezTo>
                  <a:pt x="82686" y="10889"/>
                  <a:pt x="82648" y="10814"/>
                  <a:pt x="82610" y="10776"/>
                </a:cubicBezTo>
                <a:lnTo>
                  <a:pt x="82535" y="10738"/>
                </a:lnTo>
                <a:close/>
                <a:moveTo>
                  <a:pt x="73007" y="10776"/>
                </a:moveTo>
                <a:lnTo>
                  <a:pt x="72818" y="10927"/>
                </a:lnTo>
                <a:cubicBezTo>
                  <a:pt x="72818" y="10927"/>
                  <a:pt x="72818" y="10965"/>
                  <a:pt x="72818" y="11003"/>
                </a:cubicBezTo>
                <a:cubicBezTo>
                  <a:pt x="72856" y="11116"/>
                  <a:pt x="72932" y="11267"/>
                  <a:pt x="73158" y="11305"/>
                </a:cubicBezTo>
                <a:lnTo>
                  <a:pt x="73310" y="11116"/>
                </a:lnTo>
                <a:cubicBezTo>
                  <a:pt x="73272" y="11116"/>
                  <a:pt x="73272" y="11078"/>
                  <a:pt x="73234" y="11041"/>
                </a:cubicBezTo>
                <a:cubicBezTo>
                  <a:pt x="73196" y="10927"/>
                  <a:pt x="73121" y="10852"/>
                  <a:pt x="73007" y="10776"/>
                </a:cubicBezTo>
                <a:close/>
                <a:moveTo>
                  <a:pt x="91041" y="10814"/>
                </a:moveTo>
                <a:lnTo>
                  <a:pt x="90890" y="10889"/>
                </a:lnTo>
                <a:cubicBezTo>
                  <a:pt x="90890" y="10889"/>
                  <a:pt x="90852" y="10927"/>
                  <a:pt x="90852" y="10965"/>
                </a:cubicBezTo>
                <a:cubicBezTo>
                  <a:pt x="90815" y="11003"/>
                  <a:pt x="90777" y="11041"/>
                  <a:pt x="90777" y="11116"/>
                </a:cubicBezTo>
                <a:cubicBezTo>
                  <a:pt x="90777" y="11154"/>
                  <a:pt x="90777" y="11267"/>
                  <a:pt x="91004" y="11305"/>
                </a:cubicBezTo>
                <a:lnTo>
                  <a:pt x="91155" y="11230"/>
                </a:lnTo>
                <a:cubicBezTo>
                  <a:pt x="91155" y="11192"/>
                  <a:pt x="91155" y="11192"/>
                  <a:pt x="91193" y="11154"/>
                </a:cubicBezTo>
                <a:cubicBezTo>
                  <a:pt x="91230" y="11116"/>
                  <a:pt x="91268" y="11041"/>
                  <a:pt x="91268" y="11003"/>
                </a:cubicBezTo>
                <a:cubicBezTo>
                  <a:pt x="91268" y="10965"/>
                  <a:pt x="91230" y="10852"/>
                  <a:pt x="91041" y="10814"/>
                </a:cubicBezTo>
                <a:close/>
                <a:moveTo>
                  <a:pt x="68829" y="10923"/>
                </a:moveTo>
                <a:cubicBezTo>
                  <a:pt x="68811" y="10923"/>
                  <a:pt x="68793" y="10925"/>
                  <a:pt x="68773" y="10927"/>
                </a:cubicBezTo>
                <a:lnTo>
                  <a:pt x="68659" y="11041"/>
                </a:lnTo>
                <a:lnTo>
                  <a:pt x="68659" y="11230"/>
                </a:lnTo>
                <a:lnTo>
                  <a:pt x="68773" y="11343"/>
                </a:lnTo>
                <a:cubicBezTo>
                  <a:pt x="68810" y="11343"/>
                  <a:pt x="68848" y="11343"/>
                  <a:pt x="68886" y="11381"/>
                </a:cubicBezTo>
                <a:lnTo>
                  <a:pt x="69113" y="11267"/>
                </a:lnTo>
                <a:cubicBezTo>
                  <a:pt x="69078" y="11161"/>
                  <a:pt x="69075" y="10923"/>
                  <a:pt x="68829" y="10923"/>
                </a:cubicBezTo>
                <a:close/>
                <a:moveTo>
                  <a:pt x="79908" y="10911"/>
                </a:moveTo>
                <a:cubicBezTo>
                  <a:pt x="79891" y="10911"/>
                  <a:pt x="79872" y="10916"/>
                  <a:pt x="79850" y="10927"/>
                </a:cubicBezTo>
                <a:lnTo>
                  <a:pt x="79775" y="10927"/>
                </a:lnTo>
                <a:cubicBezTo>
                  <a:pt x="79548" y="11116"/>
                  <a:pt x="79623" y="11305"/>
                  <a:pt x="79888" y="11381"/>
                </a:cubicBezTo>
                <a:lnTo>
                  <a:pt x="80039" y="11230"/>
                </a:lnTo>
                <a:cubicBezTo>
                  <a:pt x="80039" y="11230"/>
                  <a:pt x="80039" y="11192"/>
                  <a:pt x="80077" y="11192"/>
                </a:cubicBezTo>
                <a:cubicBezTo>
                  <a:pt x="80077" y="11154"/>
                  <a:pt x="80077" y="11116"/>
                  <a:pt x="80077" y="11116"/>
                </a:cubicBezTo>
                <a:cubicBezTo>
                  <a:pt x="80077" y="11041"/>
                  <a:pt x="80039" y="11003"/>
                  <a:pt x="80002" y="10965"/>
                </a:cubicBezTo>
                <a:cubicBezTo>
                  <a:pt x="79975" y="10938"/>
                  <a:pt x="79948" y="10911"/>
                  <a:pt x="79908" y="10911"/>
                </a:cubicBezTo>
                <a:close/>
                <a:moveTo>
                  <a:pt x="22761" y="10965"/>
                </a:moveTo>
                <a:cubicBezTo>
                  <a:pt x="22685" y="10965"/>
                  <a:pt x="22572" y="10965"/>
                  <a:pt x="22534" y="11041"/>
                </a:cubicBezTo>
                <a:cubicBezTo>
                  <a:pt x="22458" y="11078"/>
                  <a:pt x="22421" y="11154"/>
                  <a:pt x="22421" y="11192"/>
                </a:cubicBezTo>
                <a:cubicBezTo>
                  <a:pt x="22421" y="11305"/>
                  <a:pt x="22534" y="11381"/>
                  <a:pt x="22685" y="11419"/>
                </a:cubicBezTo>
                <a:lnTo>
                  <a:pt x="22799" y="11305"/>
                </a:lnTo>
                <a:cubicBezTo>
                  <a:pt x="22799" y="11305"/>
                  <a:pt x="22836" y="11305"/>
                  <a:pt x="22836" y="11267"/>
                </a:cubicBezTo>
                <a:cubicBezTo>
                  <a:pt x="22874" y="11267"/>
                  <a:pt x="22912" y="11230"/>
                  <a:pt x="22912" y="11154"/>
                </a:cubicBezTo>
                <a:cubicBezTo>
                  <a:pt x="22912" y="11078"/>
                  <a:pt x="22874" y="11041"/>
                  <a:pt x="22836" y="11003"/>
                </a:cubicBezTo>
                <a:lnTo>
                  <a:pt x="22761" y="10965"/>
                </a:lnTo>
                <a:close/>
                <a:moveTo>
                  <a:pt x="757" y="11078"/>
                </a:moveTo>
                <a:lnTo>
                  <a:pt x="606" y="11192"/>
                </a:lnTo>
                <a:cubicBezTo>
                  <a:pt x="606" y="11192"/>
                  <a:pt x="606" y="11230"/>
                  <a:pt x="606" y="11230"/>
                </a:cubicBezTo>
                <a:cubicBezTo>
                  <a:pt x="568" y="11267"/>
                  <a:pt x="568" y="11305"/>
                  <a:pt x="568" y="11343"/>
                </a:cubicBezTo>
                <a:cubicBezTo>
                  <a:pt x="568" y="11456"/>
                  <a:pt x="719" y="11494"/>
                  <a:pt x="757" y="11494"/>
                </a:cubicBezTo>
                <a:lnTo>
                  <a:pt x="946" y="11419"/>
                </a:lnTo>
                <a:cubicBezTo>
                  <a:pt x="984" y="11381"/>
                  <a:pt x="1059" y="11343"/>
                  <a:pt x="1059" y="11230"/>
                </a:cubicBezTo>
                <a:cubicBezTo>
                  <a:pt x="1059" y="11192"/>
                  <a:pt x="1059" y="11192"/>
                  <a:pt x="1059" y="11154"/>
                </a:cubicBezTo>
                <a:lnTo>
                  <a:pt x="908" y="11078"/>
                </a:lnTo>
                <a:close/>
                <a:moveTo>
                  <a:pt x="43101" y="11154"/>
                </a:moveTo>
                <a:lnTo>
                  <a:pt x="42988" y="11267"/>
                </a:lnTo>
                <a:lnTo>
                  <a:pt x="42988" y="11305"/>
                </a:lnTo>
                <a:cubicBezTo>
                  <a:pt x="42988" y="11419"/>
                  <a:pt x="42988" y="11494"/>
                  <a:pt x="43064" y="11570"/>
                </a:cubicBezTo>
                <a:lnTo>
                  <a:pt x="43139" y="11608"/>
                </a:lnTo>
                <a:cubicBezTo>
                  <a:pt x="43164" y="11620"/>
                  <a:pt x="43190" y="11624"/>
                  <a:pt x="43213" y="11624"/>
                </a:cubicBezTo>
                <a:cubicBezTo>
                  <a:pt x="43261" y="11624"/>
                  <a:pt x="43303" y="11608"/>
                  <a:pt x="43328" y="11608"/>
                </a:cubicBezTo>
                <a:cubicBezTo>
                  <a:pt x="43442" y="11532"/>
                  <a:pt x="43442" y="11456"/>
                  <a:pt x="43442" y="11419"/>
                </a:cubicBezTo>
                <a:cubicBezTo>
                  <a:pt x="43442" y="11381"/>
                  <a:pt x="43442" y="11381"/>
                  <a:pt x="43442" y="11343"/>
                </a:cubicBezTo>
                <a:cubicBezTo>
                  <a:pt x="43442" y="11343"/>
                  <a:pt x="43442" y="11343"/>
                  <a:pt x="43404" y="11305"/>
                </a:cubicBezTo>
                <a:lnTo>
                  <a:pt x="43290" y="11154"/>
                </a:lnTo>
                <a:close/>
                <a:moveTo>
                  <a:pt x="67525" y="11116"/>
                </a:moveTo>
                <a:lnTo>
                  <a:pt x="67374" y="11230"/>
                </a:lnTo>
                <a:lnTo>
                  <a:pt x="67374" y="11267"/>
                </a:lnTo>
                <a:cubicBezTo>
                  <a:pt x="67374" y="11381"/>
                  <a:pt x="67374" y="11532"/>
                  <a:pt x="67487" y="11608"/>
                </a:cubicBezTo>
                <a:cubicBezTo>
                  <a:pt x="67541" y="11634"/>
                  <a:pt x="67613" y="11661"/>
                  <a:pt x="67691" y="11661"/>
                </a:cubicBezTo>
                <a:cubicBezTo>
                  <a:pt x="67723" y="11661"/>
                  <a:pt x="67756" y="11657"/>
                  <a:pt x="67790" y="11645"/>
                </a:cubicBezTo>
                <a:lnTo>
                  <a:pt x="67903" y="11532"/>
                </a:lnTo>
                <a:cubicBezTo>
                  <a:pt x="67865" y="11419"/>
                  <a:pt x="67865" y="11116"/>
                  <a:pt x="67525" y="11116"/>
                </a:cubicBezTo>
                <a:close/>
                <a:moveTo>
                  <a:pt x="19698" y="11267"/>
                </a:moveTo>
                <a:cubicBezTo>
                  <a:pt x="19547" y="11267"/>
                  <a:pt x="19434" y="11267"/>
                  <a:pt x="19396" y="11343"/>
                </a:cubicBezTo>
                <a:cubicBezTo>
                  <a:pt x="19320" y="11381"/>
                  <a:pt x="19245" y="11456"/>
                  <a:pt x="19283" y="11608"/>
                </a:cubicBezTo>
                <a:lnTo>
                  <a:pt x="19396" y="11721"/>
                </a:lnTo>
                <a:cubicBezTo>
                  <a:pt x="19547" y="11721"/>
                  <a:pt x="19623" y="11721"/>
                  <a:pt x="19698" y="11645"/>
                </a:cubicBezTo>
                <a:cubicBezTo>
                  <a:pt x="19736" y="11608"/>
                  <a:pt x="19812" y="11570"/>
                  <a:pt x="19812" y="11456"/>
                </a:cubicBezTo>
                <a:cubicBezTo>
                  <a:pt x="19812" y="11419"/>
                  <a:pt x="19812" y="11381"/>
                  <a:pt x="19812" y="11381"/>
                </a:cubicBezTo>
                <a:lnTo>
                  <a:pt x="19698" y="11267"/>
                </a:lnTo>
                <a:close/>
                <a:moveTo>
                  <a:pt x="33536" y="11381"/>
                </a:moveTo>
                <a:lnTo>
                  <a:pt x="33385" y="11494"/>
                </a:lnTo>
                <a:lnTo>
                  <a:pt x="33385" y="11608"/>
                </a:lnTo>
                <a:lnTo>
                  <a:pt x="33536" y="11721"/>
                </a:lnTo>
                <a:cubicBezTo>
                  <a:pt x="33536" y="11721"/>
                  <a:pt x="33584" y="11770"/>
                  <a:pt x="33662" y="11770"/>
                </a:cubicBezTo>
                <a:cubicBezTo>
                  <a:pt x="33681" y="11770"/>
                  <a:pt x="33702" y="11766"/>
                  <a:pt x="33725" y="11759"/>
                </a:cubicBezTo>
                <a:lnTo>
                  <a:pt x="33838" y="11645"/>
                </a:lnTo>
                <a:lnTo>
                  <a:pt x="33838" y="11494"/>
                </a:lnTo>
                <a:lnTo>
                  <a:pt x="33687" y="11381"/>
                </a:lnTo>
                <a:close/>
                <a:moveTo>
                  <a:pt x="6428" y="11419"/>
                </a:moveTo>
                <a:cubicBezTo>
                  <a:pt x="6314" y="11494"/>
                  <a:pt x="6277" y="11721"/>
                  <a:pt x="6390" y="11797"/>
                </a:cubicBezTo>
                <a:cubicBezTo>
                  <a:pt x="6415" y="11797"/>
                  <a:pt x="6457" y="11814"/>
                  <a:pt x="6494" y="11814"/>
                </a:cubicBezTo>
                <a:cubicBezTo>
                  <a:pt x="6512" y="11814"/>
                  <a:pt x="6529" y="11809"/>
                  <a:pt x="6541" y="11797"/>
                </a:cubicBezTo>
                <a:lnTo>
                  <a:pt x="6617" y="11759"/>
                </a:lnTo>
                <a:lnTo>
                  <a:pt x="6579" y="11759"/>
                </a:lnTo>
                <a:lnTo>
                  <a:pt x="6730" y="11645"/>
                </a:lnTo>
                <a:lnTo>
                  <a:pt x="6730" y="11532"/>
                </a:lnTo>
                <a:lnTo>
                  <a:pt x="6655" y="11456"/>
                </a:lnTo>
                <a:cubicBezTo>
                  <a:pt x="6579" y="11419"/>
                  <a:pt x="6504" y="11419"/>
                  <a:pt x="6428" y="11419"/>
                </a:cubicBezTo>
                <a:close/>
                <a:moveTo>
                  <a:pt x="90825" y="11479"/>
                </a:moveTo>
                <a:cubicBezTo>
                  <a:pt x="90773" y="11479"/>
                  <a:pt x="90728" y="11505"/>
                  <a:pt x="90701" y="11532"/>
                </a:cubicBezTo>
                <a:cubicBezTo>
                  <a:pt x="90625" y="11570"/>
                  <a:pt x="90625" y="11645"/>
                  <a:pt x="90625" y="11759"/>
                </a:cubicBezTo>
                <a:lnTo>
                  <a:pt x="90777" y="11872"/>
                </a:lnTo>
                <a:lnTo>
                  <a:pt x="90890" y="11872"/>
                </a:lnTo>
                <a:lnTo>
                  <a:pt x="91041" y="11759"/>
                </a:lnTo>
                <a:lnTo>
                  <a:pt x="91041" y="11608"/>
                </a:lnTo>
                <a:lnTo>
                  <a:pt x="90890" y="11494"/>
                </a:lnTo>
                <a:cubicBezTo>
                  <a:pt x="90868" y="11483"/>
                  <a:pt x="90846" y="11479"/>
                  <a:pt x="90825" y="11479"/>
                </a:cubicBezTo>
                <a:close/>
                <a:moveTo>
                  <a:pt x="73196" y="11494"/>
                </a:moveTo>
                <a:lnTo>
                  <a:pt x="73083" y="11532"/>
                </a:lnTo>
                <a:cubicBezTo>
                  <a:pt x="73007" y="11570"/>
                  <a:pt x="72969" y="11645"/>
                  <a:pt x="72969" y="11683"/>
                </a:cubicBezTo>
                <a:cubicBezTo>
                  <a:pt x="72969" y="11835"/>
                  <a:pt x="73083" y="11910"/>
                  <a:pt x="73234" y="11910"/>
                </a:cubicBezTo>
                <a:lnTo>
                  <a:pt x="73385" y="11797"/>
                </a:lnTo>
                <a:cubicBezTo>
                  <a:pt x="73385" y="11797"/>
                  <a:pt x="73385" y="11759"/>
                  <a:pt x="73385" y="11759"/>
                </a:cubicBezTo>
                <a:cubicBezTo>
                  <a:pt x="73385" y="11721"/>
                  <a:pt x="73423" y="11683"/>
                  <a:pt x="73423" y="11645"/>
                </a:cubicBezTo>
                <a:cubicBezTo>
                  <a:pt x="73423" y="11532"/>
                  <a:pt x="73272" y="11494"/>
                  <a:pt x="73196" y="11494"/>
                </a:cubicBezTo>
                <a:close/>
                <a:moveTo>
                  <a:pt x="60186" y="11466"/>
                </a:moveTo>
                <a:cubicBezTo>
                  <a:pt x="60153" y="11466"/>
                  <a:pt x="60115" y="11475"/>
                  <a:pt x="60077" y="11494"/>
                </a:cubicBezTo>
                <a:cubicBezTo>
                  <a:pt x="60039" y="11494"/>
                  <a:pt x="59888" y="11532"/>
                  <a:pt x="59888" y="11683"/>
                </a:cubicBezTo>
                <a:lnTo>
                  <a:pt x="59888" y="11797"/>
                </a:lnTo>
                <a:lnTo>
                  <a:pt x="59964" y="11910"/>
                </a:lnTo>
                <a:cubicBezTo>
                  <a:pt x="60020" y="11929"/>
                  <a:pt x="60077" y="11939"/>
                  <a:pt x="60124" y="11939"/>
                </a:cubicBezTo>
                <a:cubicBezTo>
                  <a:pt x="60171" y="11939"/>
                  <a:pt x="60209" y="11929"/>
                  <a:pt x="60228" y="11910"/>
                </a:cubicBezTo>
                <a:cubicBezTo>
                  <a:pt x="60304" y="11872"/>
                  <a:pt x="60379" y="11797"/>
                  <a:pt x="60379" y="11683"/>
                </a:cubicBezTo>
                <a:cubicBezTo>
                  <a:pt x="60379" y="11608"/>
                  <a:pt x="60342" y="11532"/>
                  <a:pt x="60266" y="11494"/>
                </a:cubicBezTo>
                <a:cubicBezTo>
                  <a:pt x="60247" y="11475"/>
                  <a:pt x="60219" y="11466"/>
                  <a:pt x="60186" y="11466"/>
                </a:cubicBezTo>
                <a:close/>
                <a:moveTo>
                  <a:pt x="87790" y="11570"/>
                </a:moveTo>
                <a:cubicBezTo>
                  <a:pt x="87677" y="11645"/>
                  <a:pt x="87639" y="11872"/>
                  <a:pt x="87752" y="11948"/>
                </a:cubicBezTo>
                <a:cubicBezTo>
                  <a:pt x="87790" y="11986"/>
                  <a:pt x="87866" y="11986"/>
                  <a:pt x="87903" y="11986"/>
                </a:cubicBezTo>
                <a:lnTo>
                  <a:pt x="87979" y="11910"/>
                </a:lnTo>
                <a:lnTo>
                  <a:pt x="87903" y="11910"/>
                </a:lnTo>
                <a:lnTo>
                  <a:pt x="88092" y="11797"/>
                </a:lnTo>
                <a:lnTo>
                  <a:pt x="88092" y="11683"/>
                </a:lnTo>
                <a:lnTo>
                  <a:pt x="88017" y="11608"/>
                </a:lnTo>
                <a:cubicBezTo>
                  <a:pt x="87941" y="11570"/>
                  <a:pt x="87866" y="11570"/>
                  <a:pt x="87790" y="11570"/>
                </a:cubicBezTo>
                <a:close/>
                <a:moveTo>
                  <a:pt x="89799" y="10917"/>
                </a:moveTo>
                <a:cubicBezTo>
                  <a:pt x="89785" y="10917"/>
                  <a:pt x="89770" y="10920"/>
                  <a:pt x="89756" y="10927"/>
                </a:cubicBezTo>
                <a:cubicBezTo>
                  <a:pt x="89642" y="10927"/>
                  <a:pt x="89605" y="11041"/>
                  <a:pt x="89605" y="11041"/>
                </a:cubicBezTo>
                <a:lnTo>
                  <a:pt x="89642" y="11078"/>
                </a:lnTo>
                <a:cubicBezTo>
                  <a:pt x="89605" y="11116"/>
                  <a:pt x="89605" y="11154"/>
                  <a:pt x="89567" y="11192"/>
                </a:cubicBezTo>
                <a:cubicBezTo>
                  <a:pt x="89567" y="11116"/>
                  <a:pt x="89529" y="11078"/>
                  <a:pt x="89453" y="11041"/>
                </a:cubicBezTo>
                <a:lnTo>
                  <a:pt x="89340" y="11003"/>
                </a:lnTo>
                <a:cubicBezTo>
                  <a:pt x="89038" y="11078"/>
                  <a:pt x="88849" y="11154"/>
                  <a:pt x="88773" y="11419"/>
                </a:cubicBezTo>
                <a:cubicBezTo>
                  <a:pt x="88735" y="11532"/>
                  <a:pt x="88811" y="11608"/>
                  <a:pt x="88849" y="11645"/>
                </a:cubicBezTo>
                <a:lnTo>
                  <a:pt x="88886" y="11645"/>
                </a:lnTo>
                <a:cubicBezTo>
                  <a:pt x="88886" y="11645"/>
                  <a:pt x="88886" y="11683"/>
                  <a:pt x="88886" y="11683"/>
                </a:cubicBezTo>
                <a:cubicBezTo>
                  <a:pt x="88811" y="11797"/>
                  <a:pt x="88811" y="11948"/>
                  <a:pt x="89038" y="11986"/>
                </a:cubicBezTo>
                <a:cubicBezTo>
                  <a:pt x="89378" y="11948"/>
                  <a:pt x="89416" y="11797"/>
                  <a:pt x="89453" y="11683"/>
                </a:cubicBezTo>
                <a:cubicBezTo>
                  <a:pt x="89453" y="11608"/>
                  <a:pt x="89491" y="11570"/>
                  <a:pt x="89567" y="11532"/>
                </a:cubicBezTo>
                <a:lnTo>
                  <a:pt x="89642" y="11381"/>
                </a:lnTo>
                <a:cubicBezTo>
                  <a:pt x="89605" y="11381"/>
                  <a:pt x="89605" y="11343"/>
                  <a:pt x="89605" y="11343"/>
                </a:cubicBezTo>
                <a:lnTo>
                  <a:pt x="89605" y="11343"/>
                </a:lnTo>
                <a:cubicBezTo>
                  <a:pt x="89642" y="11381"/>
                  <a:pt x="89718" y="11381"/>
                  <a:pt x="89794" y="11419"/>
                </a:cubicBezTo>
                <a:lnTo>
                  <a:pt x="89983" y="11305"/>
                </a:lnTo>
                <a:cubicBezTo>
                  <a:pt x="89983" y="11267"/>
                  <a:pt x="90058" y="11230"/>
                  <a:pt x="90058" y="11154"/>
                </a:cubicBezTo>
                <a:lnTo>
                  <a:pt x="89907" y="11041"/>
                </a:lnTo>
                <a:cubicBezTo>
                  <a:pt x="89907" y="11041"/>
                  <a:pt x="89907" y="11041"/>
                  <a:pt x="89869" y="11003"/>
                </a:cubicBezTo>
                <a:cubicBezTo>
                  <a:pt x="89907" y="11003"/>
                  <a:pt x="89945" y="11041"/>
                  <a:pt x="89983" y="11041"/>
                </a:cubicBezTo>
                <a:cubicBezTo>
                  <a:pt x="89945" y="11041"/>
                  <a:pt x="89945" y="11003"/>
                  <a:pt x="89945" y="11003"/>
                </a:cubicBezTo>
                <a:cubicBezTo>
                  <a:pt x="89914" y="10972"/>
                  <a:pt x="89859" y="10917"/>
                  <a:pt x="89799" y="10917"/>
                </a:cubicBezTo>
                <a:close/>
                <a:moveTo>
                  <a:pt x="20350" y="11565"/>
                </a:moveTo>
                <a:cubicBezTo>
                  <a:pt x="20139" y="11565"/>
                  <a:pt x="20076" y="11728"/>
                  <a:pt x="20076" y="11797"/>
                </a:cubicBezTo>
                <a:cubicBezTo>
                  <a:pt x="20076" y="11835"/>
                  <a:pt x="20039" y="11872"/>
                  <a:pt x="20039" y="11872"/>
                </a:cubicBezTo>
                <a:lnTo>
                  <a:pt x="20114" y="12061"/>
                </a:lnTo>
                <a:cubicBezTo>
                  <a:pt x="20148" y="12072"/>
                  <a:pt x="20181" y="12077"/>
                  <a:pt x="20213" y="12077"/>
                </a:cubicBezTo>
                <a:cubicBezTo>
                  <a:pt x="20291" y="12077"/>
                  <a:pt x="20363" y="12050"/>
                  <a:pt x="20417" y="12024"/>
                </a:cubicBezTo>
                <a:cubicBezTo>
                  <a:pt x="20530" y="11948"/>
                  <a:pt x="20530" y="11797"/>
                  <a:pt x="20530" y="11683"/>
                </a:cubicBezTo>
                <a:lnTo>
                  <a:pt x="20417" y="11570"/>
                </a:lnTo>
                <a:cubicBezTo>
                  <a:pt x="20393" y="11567"/>
                  <a:pt x="20371" y="11565"/>
                  <a:pt x="20350" y="11565"/>
                </a:cubicBezTo>
                <a:close/>
                <a:moveTo>
                  <a:pt x="63517" y="11305"/>
                </a:moveTo>
                <a:lnTo>
                  <a:pt x="63291" y="11419"/>
                </a:lnTo>
                <a:cubicBezTo>
                  <a:pt x="63291" y="11419"/>
                  <a:pt x="63291" y="11456"/>
                  <a:pt x="63291" y="11456"/>
                </a:cubicBezTo>
                <a:cubicBezTo>
                  <a:pt x="63215" y="11456"/>
                  <a:pt x="63177" y="11532"/>
                  <a:pt x="63139" y="11570"/>
                </a:cubicBezTo>
                <a:lnTo>
                  <a:pt x="63139" y="11608"/>
                </a:lnTo>
                <a:cubicBezTo>
                  <a:pt x="63139" y="11683"/>
                  <a:pt x="63177" y="11721"/>
                  <a:pt x="63215" y="11759"/>
                </a:cubicBezTo>
                <a:cubicBezTo>
                  <a:pt x="63253" y="11835"/>
                  <a:pt x="63253" y="11872"/>
                  <a:pt x="63215" y="11986"/>
                </a:cubicBezTo>
                <a:lnTo>
                  <a:pt x="63328" y="12137"/>
                </a:lnTo>
                <a:cubicBezTo>
                  <a:pt x="63363" y="12144"/>
                  <a:pt x="63394" y="12147"/>
                  <a:pt x="63422" y="12147"/>
                </a:cubicBezTo>
                <a:cubicBezTo>
                  <a:pt x="63545" y="12147"/>
                  <a:pt x="63607" y="12085"/>
                  <a:pt x="63669" y="12024"/>
                </a:cubicBezTo>
                <a:lnTo>
                  <a:pt x="63706" y="12024"/>
                </a:lnTo>
                <a:cubicBezTo>
                  <a:pt x="63706" y="12024"/>
                  <a:pt x="63744" y="12061"/>
                  <a:pt x="63782" y="12061"/>
                </a:cubicBezTo>
                <a:cubicBezTo>
                  <a:pt x="63858" y="12061"/>
                  <a:pt x="63971" y="12024"/>
                  <a:pt x="63971" y="11910"/>
                </a:cubicBezTo>
                <a:cubicBezTo>
                  <a:pt x="64009" y="11910"/>
                  <a:pt x="64009" y="11872"/>
                  <a:pt x="64047" y="11835"/>
                </a:cubicBezTo>
                <a:lnTo>
                  <a:pt x="64047" y="11759"/>
                </a:lnTo>
                <a:cubicBezTo>
                  <a:pt x="64047" y="11683"/>
                  <a:pt x="64009" y="11608"/>
                  <a:pt x="63971" y="11532"/>
                </a:cubicBezTo>
                <a:cubicBezTo>
                  <a:pt x="63933" y="11494"/>
                  <a:pt x="63933" y="11456"/>
                  <a:pt x="63896" y="11419"/>
                </a:cubicBezTo>
                <a:lnTo>
                  <a:pt x="63782" y="11305"/>
                </a:lnTo>
                <a:cubicBezTo>
                  <a:pt x="63706" y="11324"/>
                  <a:pt x="63640" y="11334"/>
                  <a:pt x="63593" y="11334"/>
                </a:cubicBezTo>
                <a:cubicBezTo>
                  <a:pt x="63546" y="11334"/>
                  <a:pt x="63517" y="11324"/>
                  <a:pt x="63517" y="11305"/>
                </a:cubicBezTo>
                <a:close/>
                <a:moveTo>
                  <a:pt x="41816" y="11797"/>
                </a:moveTo>
                <a:cubicBezTo>
                  <a:pt x="41740" y="11835"/>
                  <a:pt x="41665" y="11872"/>
                  <a:pt x="41665" y="11986"/>
                </a:cubicBezTo>
                <a:lnTo>
                  <a:pt x="41778" y="12137"/>
                </a:lnTo>
                <a:cubicBezTo>
                  <a:pt x="41816" y="12137"/>
                  <a:pt x="41854" y="12175"/>
                  <a:pt x="41967" y="12175"/>
                </a:cubicBezTo>
                <a:lnTo>
                  <a:pt x="42081" y="12061"/>
                </a:lnTo>
                <a:lnTo>
                  <a:pt x="42081" y="11948"/>
                </a:lnTo>
                <a:lnTo>
                  <a:pt x="42043" y="11872"/>
                </a:lnTo>
                <a:cubicBezTo>
                  <a:pt x="42005" y="11835"/>
                  <a:pt x="41929" y="11797"/>
                  <a:pt x="41816" y="11797"/>
                </a:cubicBezTo>
                <a:close/>
                <a:moveTo>
                  <a:pt x="42988" y="11645"/>
                </a:moveTo>
                <a:cubicBezTo>
                  <a:pt x="42912" y="11645"/>
                  <a:pt x="42799" y="11645"/>
                  <a:pt x="42723" y="11835"/>
                </a:cubicBezTo>
                <a:lnTo>
                  <a:pt x="42837" y="11986"/>
                </a:lnTo>
                <a:cubicBezTo>
                  <a:pt x="42837" y="11986"/>
                  <a:pt x="42799" y="11948"/>
                  <a:pt x="42799" y="11948"/>
                </a:cubicBezTo>
                <a:cubicBezTo>
                  <a:pt x="42799" y="11948"/>
                  <a:pt x="42799" y="11948"/>
                  <a:pt x="42799" y="11986"/>
                </a:cubicBezTo>
                <a:cubicBezTo>
                  <a:pt x="42799" y="12024"/>
                  <a:pt x="42837" y="12099"/>
                  <a:pt x="42912" y="12137"/>
                </a:cubicBezTo>
                <a:cubicBezTo>
                  <a:pt x="42912" y="12175"/>
                  <a:pt x="42988" y="12175"/>
                  <a:pt x="43064" y="12175"/>
                </a:cubicBezTo>
                <a:lnTo>
                  <a:pt x="43177" y="12099"/>
                </a:lnTo>
                <a:cubicBezTo>
                  <a:pt x="43177" y="12061"/>
                  <a:pt x="43215" y="12024"/>
                  <a:pt x="43215" y="11986"/>
                </a:cubicBezTo>
                <a:cubicBezTo>
                  <a:pt x="43215" y="11835"/>
                  <a:pt x="43139" y="11683"/>
                  <a:pt x="42988" y="11645"/>
                </a:cubicBezTo>
                <a:close/>
                <a:moveTo>
                  <a:pt x="43744" y="11797"/>
                </a:moveTo>
                <a:cubicBezTo>
                  <a:pt x="43631" y="11797"/>
                  <a:pt x="43517" y="11835"/>
                  <a:pt x="43517" y="11948"/>
                </a:cubicBezTo>
                <a:lnTo>
                  <a:pt x="43631" y="12061"/>
                </a:lnTo>
                <a:lnTo>
                  <a:pt x="43593" y="12061"/>
                </a:lnTo>
                <a:cubicBezTo>
                  <a:pt x="43650" y="12146"/>
                  <a:pt x="43706" y="12189"/>
                  <a:pt x="43779" y="12189"/>
                </a:cubicBezTo>
                <a:cubicBezTo>
                  <a:pt x="43803" y="12189"/>
                  <a:pt x="43829" y="12184"/>
                  <a:pt x="43857" y="12175"/>
                </a:cubicBezTo>
                <a:lnTo>
                  <a:pt x="43971" y="12099"/>
                </a:lnTo>
                <a:cubicBezTo>
                  <a:pt x="43971" y="12099"/>
                  <a:pt x="43971" y="12061"/>
                  <a:pt x="43971" y="12024"/>
                </a:cubicBezTo>
                <a:cubicBezTo>
                  <a:pt x="43971" y="11910"/>
                  <a:pt x="43857" y="11797"/>
                  <a:pt x="43744" y="11797"/>
                </a:cubicBezTo>
                <a:close/>
                <a:moveTo>
                  <a:pt x="91117" y="11910"/>
                </a:moveTo>
                <a:lnTo>
                  <a:pt x="90928" y="11986"/>
                </a:lnTo>
                <a:cubicBezTo>
                  <a:pt x="90928" y="11986"/>
                  <a:pt x="90928" y="11986"/>
                  <a:pt x="90928" y="12024"/>
                </a:cubicBezTo>
                <a:cubicBezTo>
                  <a:pt x="90928" y="12024"/>
                  <a:pt x="90890" y="12061"/>
                  <a:pt x="90890" y="12099"/>
                </a:cubicBezTo>
                <a:cubicBezTo>
                  <a:pt x="90890" y="12175"/>
                  <a:pt x="90928" y="12213"/>
                  <a:pt x="90966" y="12250"/>
                </a:cubicBezTo>
                <a:lnTo>
                  <a:pt x="91117" y="12288"/>
                </a:lnTo>
                <a:cubicBezTo>
                  <a:pt x="91306" y="12250"/>
                  <a:pt x="91344" y="12175"/>
                  <a:pt x="91344" y="12099"/>
                </a:cubicBezTo>
                <a:lnTo>
                  <a:pt x="91193" y="11986"/>
                </a:lnTo>
                <a:cubicBezTo>
                  <a:pt x="91230" y="11986"/>
                  <a:pt x="91230" y="12024"/>
                  <a:pt x="91268" y="12024"/>
                </a:cubicBezTo>
                <a:cubicBezTo>
                  <a:pt x="91230" y="11986"/>
                  <a:pt x="91193" y="11910"/>
                  <a:pt x="91117" y="11910"/>
                </a:cubicBezTo>
                <a:close/>
                <a:moveTo>
                  <a:pt x="48583" y="11797"/>
                </a:moveTo>
                <a:cubicBezTo>
                  <a:pt x="48432" y="11797"/>
                  <a:pt x="48319" y="11835"/>
                  <a:pt x="48281" y="11986"/>
                </a:cubicBezTo>
                <a:lnTo>
                  <a:pt x="48432" y="12137"/>
                </a:lnTo>
                <a:cubicBezTo>
                  <a:pt x="48394" y="12137"/>
                  <a:pt x="48357" y="12099"/>
                  <a:pt x="48357" y="12061"/>
                </a:cubicBezTo>
                <a:cubicBezTo>
                  <a:pt x="48357" y="12099"/>
                  <a:pt x="48319" y="12137"/>
                  <a:pt x="48319" y="12137"/>
                </a:cubicBezTo>
                <a:cubicBezTo>
                  <a:pt x="48319" y="12213"/>
                  <a:pt x="48319" y="12250"/>
                  <a:pt x="48357" y="12326"/>
                </a:cubicBezTo>
                <a:lnTo>
                  <a:pt x="48432" y="12364"/>
                </a:lnTo>
                <a:cubicBezTo>
                  <a:pt x="48465" y="12375"/>
                  <a:pt x="48495" y="12379"/>
                  <a:pt x="48523" y="12379"/>
                </a:cubicBezTo>
                <a:cubicBezTo>
                  <a:pt x="48590" y="12379"/>
                  <a:pt x="48643" y="12353"/>
                  <a:pt x="48697" y="12326"/>
                </a:cubicBezTo>
                <a:cubicBezTo>
                  <a:pt x="48735" y="12288"/>
                  <a:pt x="48810" y="12213"/>
                  <a:pt x="48810" y="12099"/>
                </a:cubicBezTo>
                <a:cubicBezTo>
                  <a:pt x="48810" y="12024"/>
                  <a:pt x="48772" y="11910"/>
                  <a:pt x="48697" y="11835"/>
                </a:cubicBezTo>
                <a:lnTo>
                  <a:pt x="48583" y="11797"/>
                </a:lnTo>
                <a:close/>
                <a:moveTo>
                  <a:pt x="89098" y="12084"/>
                </a:moveTo>
                <a:cubicBezTo>
                  <a:pt x="89031" y="12084"/>
                  <a:pt x="88978" y="12110"/>
                  <a:pt x="88924" y="12137"/>
                </a:cubicBezTo>
                <a:cubicBezTo>
                  <a:pt x="88811" y="12175"/>
                  <a:pt x="88811" y="12288"/>
                  <a:pt x="88811" y="12326"/>
                </a:cubicBezTo>
                <a:cubicBezTo>
                  <a:pt x="88811" y="12364"/>
                  <a:pt x="88811" y="12402"/>
                  <a:pt x="88811" y="12439"/>
                </a:cubicBezTo>
                <a:lnTo>
                  <a:pt x="88962" y="12553"/>
                </a:lnTo>
                <a:cubicBezTo>
                  <a:pt x="89038" y="12553"/>
                  <a:pt x="89113" y="12515"/>
                  <a:pt x="89189" y="12477"/>
                </a:cubicBezTo>
                <a:cubicBezTo>
                  <a:pt x="89264" y="12439"/>
                  <a:pt x="89302" y="12364"/>
                  <a:pt x="89302" y="12250"/>
                </a:cubicBezTo>
                <a:cubicBezTo>
                  <a:pt x="89302" y="12250"/>
                  <a:pt x="89302" y="12213"/>
                  <a:pt x="89264" y="12213"/>
                </a:cubicBezTo>
                <a:lnTo>
                  <a:pt x="89189" y="12099"/>
                </a:lnTo>
                <a:cubicBezTo>
                  <a:pt x="89156" y="12088"/>
                  <a:pt x="89126" y="12084"/>
                  <a:pt x="89098" y="12084"/>
                </a:cubicBezTo>
                <a:close/>
                <a:moveTo>
                  <a:pt x="43253" y="12099"/>
                </a:moveTo>
                <a:cubicBezTo>
                  <a:pt x="43215" y="12099"/>
                  <a:pt x="43101" y="12137"/>
                  <a:pt x="43101" y="12326"/>
                </a:cubicBezTo>
                <a:lnTo>
                  <a:pt x="43101" y="12402"/>
                </a:lnTo>
                <a:lnTo>
                  <a:pt x="43139" y="12515"/>
                </a:lnTo>
                <a:cubicBezTo>
                  <a:pt x="43205" y="12537"/>
                  <a:pt x="43257" y="12559"/>
                  <a:pt x="43305" y="12559"/>
                </a:cubicBezTo>
                <a:cubicBezTo>
                  <a:pt x="43340" y="12559"/>
                  <a:pt x="43372" y="12547"/>
                  <a:pt x="43404" y="12515"/>
                </a:cubicBezTo>
                <a:cubicBezTo>
                  <a:pt x="43517" y="12477"/>
                  <a:pt x="43555" y="12402"/>
                  <a:pt x="43555" y="12326"/>
                </a:cubicBezTo>
                <a:cubicBezTo>
                  <a:pt x="43555" y="12250"/>
                  <a:pt x="43517" y="12175"/>
                  <a:pt x="43479" y="12137"/>
                </a:cubicBezTo>
                <a:cubicBezTo>
                  <a:pt x="43404" y="12099"/>
                  <a:pt x="43328" y="12099"/>
                  <a:pt x="43253" y="12099"/>
                </a:cubicBezTo>
                <a:close/>
                <a:moveTo>
                  <a:pt x="49590" y="12222"/>
                </a:moveTo>
                <a:cubicBezTo>
                  <a:pt x="49538" y="12222"/>
                  <a:pt x="49491" y="12232"/>
                  <a:pt x="49453" y="12250"/>
                </a:cubicBezTo>
                <a:cubicBezTo>
                  <a:pt x="49302" y="12326"/>
                  <a:pt x="49377" y="12553"/>
                  <a:pt x="49529" y="12553"/>
                </a:cubicBezTo>
                <a:cubicBezTo>
                  <a:pt x="49541" y="12565"/>
                  <a:pt x="49566" y="12574"/>
                  <a:pt x="49597" y="12574"/>
                </a:cubicBezTo>
                <a:cubicBezTo>
                  <a:pt x="49659" y="12574"/>
                  <a:pt x="49743" y="12540"/>
                  <a:pt x="49793" y="12439"/>
                </a:cubicBezTo>
                <a:lnTo>
                  <a:pt x="49755" y="12250"/>
                </a:lnTo>
                <a:cubicBezTo>
                  <a:pt x="49699" y="12232"/>
                  <a:pt x="49642" y="12222"/>
                  <a:pt x="49590" y="12222"/>
                </a:cubicBezTo>
                <a:close/>
                <a:moveTo>
                  <a:pt x="3668" y="12330"/>
                </a:moveTo>
                <a:cubicBezTo>
                  <a:pt x="3651" y="12330"/>
                  <a:pt x="3630" y="12339"/>
                  <a:pt x="3592" y="12364"/>
                </a:cubicBezTo>
                <a:cubicBezTo>
                  <a:pt x="3555" y="12402"/>
                  <a:pt x="3592" y="12402"/>
                  <a:pt x="3592" y="12402"/>
                </a:cubicBezTo>
                <a:lnTo>
                  <a:pt x="3441" y="12402"/>
                </a:lnTo>
                <a:cubicBezTo>
                  <a:pt x="3441" y="12477"/>
                  <a:pt x="3479" y="12553"/>
                  <a:pt x="3517" y="12591"/>
                </a:cubicBezTo>
                <a:cubicBezTo>
                  <a:pt x="3555" y="12628"/>
                  <a:pt x="3630" y="12628"/>
                  <a:pt x="3706" y="12628"/>
                </a:cubicBezTo>
                <a:cubicBezTo>
                  <a:pt x="3857" y="12628"/>
                  <a:pt x="3970" y="12553"/>
                  <a:pt x="3970" y="12402"/>
                </a:cubicBezTo>
                <a:lnTo>
                  <a:pt x="3819" y="12402"/>
                </a:lnTo>
                <a:cubicBezTo>
                  <a:pt x="3819" y="12402"/>
                  <a:pt x="3819" y="12402"/>
                  <a:pt x="3819" y="12364"/>
                </a:cubicBezTo>
                <a:cubicBezTo>
                  <a:pt x="3718" y="12364"/>
                  <a:pt x="3702" y="12330"/>
                  <a:pt x="3668" y="12330"/>
                </a:cubicBezTo>
                <a:close/>
                <a:moveTo>
                  <a:pt x="73650" y="12175"/>
                </a:moveTo>
                <a:lnTo>
                  <a:pt x="73461" y="12250"/>
                </a:lnTo>
                <a:lnTo>
                  <a:pt x="73461" y="12515"/>
                </a:lnTo>
                <a:lnTo>
                  <a:pt x="73574" y="12628"/>
                </a:lnTo>
                <a:cubicBezTo>
                  <a:pt x="73607" y="12640"/>
                  <a:pt x="73637" y="12644"/>
                  <a:pt x="73665" y="12644"/>
                </a:cubicBezTo>
                <a:cubicBezTo>
                  <a:pt x="73732" y="12644"/>
                  <a:pt x="73785" y="12617"/>
                  <a:pt x="73839" y="12591"/>
                </a:cubicBezTo>
                <a:cubicBezTo>
                  <a:pt x="73877" y="12553"/>
                  <a:pt x="73877" y="12515"/>
                  <a:pt x="73877" y="12439"/>
                </a:cubicBezTo>
                <a:cubicBezTo>
                  <a:pt x="73877" y="12326"/>
                  <a:pt x="73763" y="12213"/>
                  <a:pt x="73650" y="12175"/>
                </a:cubicBezTo>
                <a:close/>
                <a:moveTo>
                  <a:pt x="90247" y="12364"/>
                </a:moveTo>
                <a:lnTo>
                  <a:pt x="90096" y="12477"/>
                </a:lnTo>
                <a:lnTo>
                  <a:pt x="90096" y="12591"/>
                </a:lnTo>
                <a:lnTo>
                  <a:pt x="90210" y="12704"/>
                </a:lnTo>
                <a:cubicBezTo>
                  <a:pt x="90240" y="12704"/>
                  <a:pt x="90294" y="12753"/>
                  <a:pt x="90373" y="12753"/>
                </a:cubicBezTo>
                <a:cubicBezTo>
                  <a:pt x="90393" y="12753"/>
                  <a:pt x="90414" y="12749"/>
                  <a:pt x="90436" y="12742"/>
                </a:cubicBezTo>
                <a:lnTo>
                  <a:pt x="90550" y="12628"/>
                </a:lnTo>
                <a:lnTo>
                  <a:pt x="90550" y="12477"/>
                </a:lnTo>
                <a:lnTo>
                  <a:pt x="90399" y="12364"/>
                </a:lnTo>
                <a:close/>
                <a:moveTo>
                  <a:pt x="4651" y="12477"/>
                </a:moveTo>
                <a:cubicBezTo>
                  <a:pt x="4462" y="12477"/>
                  <a:pt x="4349" y="12515"/>
                  <a:pt x="4311" y="12628"/>
                </a:cubicBezTo>
                <a:lnTo>
                  <a:pt x="4311" y="12780"/>
                </a:lnTo>
                <a:cubicBezTo>
                  <a:pt x="4355" y="12824"/>
                  <a:pt x="4425" y="12842"/>
                  <a:pt x="4499" y="12842"/>
                </a:cubicBezTo>
                <a:cubicBezTo>
                  <a:pt x="4551" y="12842"/>
                  <a:pt x="4604" y="12833"/>
                  <a:pt x="4651" y="12818"/>
                </a:cubicBezTo>
                <a:cubicBezTo>
                  <a:pt x="4727" y="12780"/>
                  <a:pt x="4802" y="12704"/>
                  <a:pt x="4802" y="12628"/>
                </a:cubicBezTo>
                <a:cubicBezTo>
                  <a:pt x="4802" y="12591"/>
                  <a:pt x="4802" y="12591"/>
                  <a:pt x="4802" y="12553"/>
                </a:cubicBezTo>
                <a:lnTo>
                  <a:pt x="4651" y="12477"/>
                </a:lnTo>
                <a:close/>
                <a:moveTo>
                  <a:pt x="34746" y="12477"/>
                </a:moveTo>
                <a:lnTo>
                  <a:pt x="34595" y="12591"/>
                </a:lnTo>
                <a:lnTo>
                  <a:pt x="34595" y="12742"/>
                </a:lnTo>
                <a:lnTo>
                  <a:pt x="34746" y="12855"/>
                </a:lnTo>
                <a:lnTo>
                  <a:pt x="34897" y="12855"/>
                </a:lnTo>
                <a:lnTo>
                  <a:pt x="35048" y="12742"/>
                </a:lnTo>
                <a:lnTo>
                  <a:pt x="35048" y="12591"/>
                </a:lnTo>
                <a:lnTo>
                  <a:pt x="34897" y="12477"/>
                </a:lnTo>
                <a:close/>
                <a:moveTo>
                  <a:pt x="81363" y="12250"/>
                </a:moveTo>
                <a:cubicBezTo>
                  <a:pt x="81211" y="12326"/>
                  <a:pt x="81136" y="12439"/>
                  <a:pt x="81136" y="12553"/>
                </a:cubicBezTo>
                <a:cubicBezTo>
                  <a:pt x="81136" y="12704"/>
                  <a:pt x="81287" y="12818"/>
                  <a:pt x="81476" y="12855"/>
                </a:cubicBezTo>
                <a:lnTo>
                  <a:pt x="81627" y="12780"/>
                </a:lnTo>
                <a:cubicBezTo>
                  <a:pt x="81665" y="12704"/>
                  <a:pt x="81665" y="12628"/>
                  <a:pt x="81665" y="12553"/>
                </a:cubicBezTo>
                <a:cubicBezTo>
                  <a:pt x="81665" y="12402"/>
                  <a:pt x="81627" y="12326"/>
                  <a:pt x="81514" y="12250"/>
                </a:cubicBezTo>
                <a:close/>
                <a:moveTo>
                  <a:pt x="28697" y="12515"/>
                </a:moveTo>
                <a:lnTo>
                  <a:pt x="28583" y="12628"/>
                </a:lnTo>
                <a:lnTo>
                  <a:pt x="28583" y="12742"/>
                </a:lnTo>
                <a:lnTo>
                  <a:pt x="28697" y="12855"/>
                </a:lnTo>
                <a:cubicBezTo>
                  <a:pt x="28697" y="12855"/>
                  <a:pt x="28734" y="12893"/>
                  <a:pt x="28772" y="12893"/>
                </a:cubicBezTo>
                <a:lnTo>
                  <a:pt x="28961" y="12780"/>
                </a:lnTo>
                <a:cubicBezTo>
                  <a:pt x="28961" y="12742"/>
                  <a:pt x="28961" y="12742"/>
                  <a:pt x="28999" y="12704"/>
                </a:cubicBezTo>
                <a:lnTo>
                  <a:pt x="28886" y="12515"/>
                </a:lnTo>
                <a:close/>
                <a:moveTo>
                  <a:pt x="55569" y="12054"/>
                </a:moveTo>
                <a:cubicBezTo>
                  <a:pt x="55406" y="12054"/>
                  <a:pt x="55341" y="12147"/>
                  <a:pt x="55275" y="12213"/>
                </a:cubicBezTo>
                <a:cubicBezTo>
                  <a:pt x="55162" y="12213"/>
                  <a:pt x="55011" y="12213"/>
                  <a:pt x="54822" y="12402"/>
                </a:cubicBezTo>
                <a:lnTo>
                  <a:pt x="54822" y="12553"/>
                </a:lnTo>
                <a:cubicBezTo>
                  <a:pt x="54859" y="12591"/>
                  <a:pt x="54859" y="12628"/>
                  <a:pt x="54859" y="12666"/>
                </a:cubicBezTo>
                <a:cubicBezTo>
                  <a:pt x="54859" y="12704"/>
                  <a:pt x="54897" y="12780"/>
                  <a:pt x="54897" y="12855"/>
                </a:cubicBezTo>
                <a:lnTo>
                  <a:pt x="55049" y="12893"/>
                </a:lnTo>
                <a:lnTo>
                  <a:pt x="55275" y="12893"/>
                </a:lnTo>
                <a:lnTo>
                  <a:pt x="55427" y="12780"/>
                </a:lnTo>
                <a:lnTo>
                  <a:pt x="55427" y="12628"/>
                </a:lnTo>
                <a:cubicBezTo>
                  <a:pt x="55427" y="12628"/>
                  <a:pt x="55464" y="12628"/>
                  <a:pt x="55464" y="12591"/>
                </a:cubicBezTo>
                <a:lnTo>
                  <a:pt x="55729" y="12553"/>
                </a:lnTo>
                <a:cubicBezTo>
                  <a:pt x="55729" y="12553"/>
                  <a:pt x="55729" y="12515"/>
                  <a:pt x="55767" y="12477"/>
                </a:cubicBezTo>
                <a:cubicBezTo>
                  <a:pt x="55767" y="12402"/>
                  <a:pt x="55842" y="12326"/>
                  <a:pt x="55842" y="12250"/>
                </a:cubicBezTo>
                <a:cubicBezTo>
                  <a:pt x="55842" y="12175"/>
                  <a:pt x="55805" y="12137"/>
                  <a:pt x="55729" y="12099"/>
                </a:cubicBezTo>
                <a:lnTo>
                  <a:pt x="55653" y="12061"/>
                </a:lnTo>
                <a:cubicBezTo>
                  <a:pt x="55622" y="12056"/>
                  <a:pt x="55594" y="12054"/>
                  <a:pt x="55569" y="12054"/>
                </a:cubicBezTo>
                <a:close/>
                <a:moveTo>
                  <a:pt x="70928" y="12288"/>
                </a:moveTo>
                <a:lnTo>
                  <a:pt x="70814" y="12402"/>
                </a:lnTo>
                <a:cubicBezTo>
                  <a:pt x="70776" y="12553"/>
                  <a:pt x="70852" y="12666"/>
                  <a:pt x="70928" y="12704"/>
                </a:cubicBezTo>
                <a:cubicBezTo>
                  <a:pt x="70928" y="12742"/>
                  <a:pt x="70928" y="12742"/>
                  <a:pt x="70928" y="12742"/>
                </a:cubicBezTo>
                <a:lnTo>
                  <a:pt x="70928" y="12780"/>
                </a:lnTo>
                <a:lnTo>
                  <a:pt x="71041" y="12893"/>
                </a:lnTo>
                <a:cubicBezTo>
                  <a:pt x="71155" y="12893"/>
                  <a:pt x="71230" y="12893"/>
                  <a:pt x="71306" y="12855"/>
                </a:cubicBezTo>
                <a:cubicBezTo>
                  <a:pt x="71344" y="12818"/>
                  <a:pt x="71381" y="12742"/>
                  <a:pt x="71381" y="12666"/>
                </a:cubicBezTo>
                <a:lnTo>
                  <a:pt x="71381" y="12628"/>
                </a:lnTo>
                <a:lnTo>
                  <a:pt x="71306" y="12553"/>
                </a:lnTo>
                <a:cubicBezTo>
                  <a:pt x="71306" y="12553"/>
                  <a:pt x="71306" y="12515"/>
                  <a:pt x="71306" y="12515"/>
                </a:cubicBezTo>
                <a:lnTo>
                  <a:pt x="71230" y="12364"/>
                </a:lnTo>
                <a:cubicBezTo>
                  <a:pt x="71192" y="12364"/>
                  <a:pt x="71192" y="12364"/>
                  <a:pt x="71192" y="12326"/>
                </a:cubicBezTo>
                <a:cubicBezTo>
                  <a:pt x="71117" y="12326"/>
                  <a:pt x="71041" y="12288"/>
                  <a:pt x="70928" y="12288"/>
                </a:cubicBezTo>
                <a:close/>
                <a:moveTo>
                  <a:pt x="42459" y="12402"/>
                </a:moveTo>
                <a:lnTo>
                  <a:pt x="42345" y="12439"/>
                </a:lnTo>
                <a:cubicBezTo>
                  <a:pt x="42307" y="12477"/>
                  <a:pt x="42270" y="12553"/>
                  <a:pt x="42270" y="12628"/>
                </a:cubicBezTo>
                <a:cubicBezTo>
                  <a:pt x="42270" y="12780"/>
                  <a:pt x="42421" y="12931"/>
                  <a:pt x="42610" y="12969"/>
                </a:cubicBezTo>
                <a:lnTo>
                  <a:pt x="42761" y="12893"/>
                </a:lnTo>
                <a:cubicBezTo>
                  <a:pt x="42799" y="12818"/>
                  <a:pt x="42799" y="12742"/>
                  <a:pt x="42799" y="12704"/>
                </a:cubicBezTo>
                <a:cubicBezTo>
                  <a:pt x="42799" y="12628"/>
                  <a:pt x="42761" y="12439"/>
                  <a:pt x="42459" y="12402"/>
                </a:cubicBezTo>
                <a:close/>
                <a:moveTo>
                  <a:pt x="50020" y="12477"/>
                </a:moveTo>
                <a:lnTo>
                  <a:pt x="49831" y="12553"/>
                </a:lnTo>
                <a:cubicBezTo>
                  <a:pt x="49793" y="12591"/>
                  <a:pt x="49718" y="12704"/>
                  <a:pt x="49718" y="12818"/>
                </a:cubicBezTo>
                <a:cubicBezTo>
                  <a:pt x="49718" y="12893"/>
                  <a:pt x="49755" y="12969"/>
                  <a:pt x="49869" y="13007"/>
                </a:cubicBezTo>
                <a:lnTo>
                  <a:pt x="50058" y="12893"/>
                </a:lnTo>
                <a:cubicBezTo>
                  <a:pt x="50058" y="12893"/>
                  <a:pt x="50058" y="12893"/>
                  <a:pt x="50096" y="12855"/>
                </a:cubicBezTo>
                <a:cubicBezTo>
                  <a:pt x="50134" y="12818"/>
                  <a:pt x="50171" y="12742"/>
                  <a:pt x="50171" y="12666"/>
                </a:cubicBezTo>
                <a:cubicBezTo>
                  <a:pt x="50171" y="12591"/>
                  <a:pt x="50134" y="12515"/>
                  <a:pt x="50020" y="12477"/>
                </a:cubicBezTo>
                <a:close/>
                <a:moveTo>
                  <a:pt x="66315" y="12666"/>
                </a:moveTo>
                <a:cubicBezTo>
                  <a:pt x="66202" y="12666"/>
                  <a:pt x="66164" y="12704"/>
                  <a:pt x="66126" y="12704"/>
                </a:cubicBezTo>
                <a:cubicBezTo>
                  <a:pt x="66088" y="12742"/>
                  <a:pt x="66013" y="12818"/>
                  <a:pt x="66051" y="12969"/>
                </a:cubicBezTo>
                <a:lnTo>
                  <a:pt x="66202" y="13044"/>
                </a:lnTo>
                <a:lnTo>
                  <a:pt x="66315" y="13044"/>
                </a:lnTo>
                <a:lnTo>
                  <a:pt x="66429" y="12931"/>
                </a:lnTo>
                <a:lnTo>
                  <a:pt x="66429" y="12780"/>
                </a:lnTo>
                <a:lnTo>
                  <a:pt x="66315" y="12666"/>
                </a:lnTo>
                <a:close/>
                <a:moveTo>
                  <a:pt x="47220" y="12613"/>
                </a:moveTo>
                <a:cubicBezTo>
                  <a:pt x="47140" y="12613"/>
                  <a:pt x="47087" y="12640"/>
                  <a:pt x="47033" y="12666"/>
                </a:cubicBezTo>
                <a:cubicBezTo>
                  <a:pt x="46996" y="12704"/>
                  <a:pt x="46920" y="12780"/>
                  <a:pt x="46958" y="12893"/>
                </a:cubicBezTo>
                <a:lnTo>
                  <a:pt x="47033" y="13007"/>
                </a:lnTo>
                <a:lnTo>
                  <a:pt x="47109" y="13007"/>
                </a:lnTo>
                <a:cubicBezTo>
                  <a:pt x="47136" y="13033"/>
                  <a:pt x="47181" y="13060"/>
                  <a:pt x="47246" y="13060"/>
                </a:cubicBezTo>
                <a:cubicBezTo>
                  <a:pt x="47273" y="13060"/>
                  <a:pt x="47303" y="13055"/>
                  <a:pt x="47336" y="13044"/>
                </a:cubicBezTo>
                <a:lnTo>
                  <a:pt x="47449" y="12931"/>
                </a:lnTo>
                <a:lnTo>
                  <a:pt x="47449" y="12742"/>
                </a:lnTo>
                <a:lnTo>
                  <a:pt x="47336" y="12628"/>
                </a:lnTo>
                <a:cubicBezTo>
                  <a:pt x="47291" y="12617"/>
                  <a:pt x="47254" y="12613"/>
                  <a:pt x="47220" y="12613"/>
                </a:cubicBezTo>
                <a:close/>
                <a:moveTo>
                  <a:pt x="82346" y="12704"/>
                </a:moveTo>
                <a:cubicBezTo>
                  <a:pt x="82232" y="12704"/>
                  <a:pt x="82194" y="12742"/>
                  <a:pt x="82157" y="12780"/>
                </a:cubicBezTo>
                <a:cubicBezTo>
                  <a:pt x="82119" y="12818"/>
                  <a:pt x="82043" y="12893"/>
                  <a:pt x="82081" y="13007"/>
                </a:cubicBezTo>
                <a:lnTo>
                  <a:pt x="82232" y="13120"/>
                </a:lnTo>
                <a:lnTo>
                  <a:pt x="82346" y="13120"/>
                </a:lnTo>
                <a:lnTo>
                  <a:pt x="82459" y="13007"/>
                </a:lnTo>
                <a:lnTo>
                  <a:pt x="82459" y="12855"/>
                </a:lnTo>
                <a:lnTo>
                  <a:pt x="82346" y="12704"/>
                </a:lnTo>
                <a:close/>
                <a:moveTo>
                  <a:pt x="76674" y="12628"/>
                </a:moveTo>
                <a:lnTo>
                  <a:pt x="76561" y="12666"/>
                </a:lnTo>
                <a:cubicBezTo>
                  <a:pt x="76448" y="12742"/>
                  <a:pt x="76485" y="12931"/>
                  <a:pt x="76485" y="13044"/>
                </a:cubicBezTo>
                <a:lnTo>
                  <a:pt x="76561" y="13158"/>
                </a:lnTo>
                <a:cubicBezTo>
                  <a:pt x="76594" y="13169"/>
                  <a:pt x="76624" y="13173"/>
                  <a:pt x="76652" y="13173"/>
                </a:cubicBezTo>
                <a:cubicBezTo>
                  <a:pt x="76719" y="13173"/>
                  <a:pt x="76772" y="13147"/>
                  <a:pt x="76826" y="13120"/>
                </a:cubicBezTo>
                <a:cubicBezTo>
                  <a:pt x="76901" y="13082"/>
                  <a:pt x="76939" y="12969"/>
                  <a:pt x="76939" y="12893"/>
                </a:cubicBezTo>
                <a:cubicBezTo>
                  <a:pt x="76939" y="12742"/>
                  <a:pt x="76826" y="12628"/>
                  <a:pt x="76674" y="12628"/>
                </a:cubicBezTo>
                <a:close/>
                <a:moveTo>
                  <a:pt x="21324" y="12818"/>
                </a:moveTo>
                <a:cubicBezTo>
                  <a:pt x="21211" y="12818"/>
                  <a:pt x="20870" y="12855"/>
                  <a:pt x="20870" y="13196"/>
                </a:cubicBezTo>
                <a:lnTo>
                  <a:pt x="21059" y="13309"/>
                </a:lnTo>
                <a:cubicBezTo>
                  <a:pt x="21097" y="13271"/>
                  <a:pt x="21135" y="13271"/>
                  <a:pt x="21173" y="13271"/>
                </a:cubicBezTo>
                <a:cubicBezTo>
                  <a:pt x="21286" y="13233"/>
                  <a:pt x="21475" y="13196"/>
                  <a:pt x="21475" y="12969"/>
                </a:cubicBezTo>
                <a:cubicBezTo>
                  <a:pt x="21475" y="12969"/>
                  <a:pt x="21475" y="12931"/>
                  <a:pt x="21475" y="12931"/>
                </a:cubicBezTo>
                <a:lnTo>
                  <a:pt x="21324" y="12818"/>
                </a:lnTo>
                <a:close/>
                <a:moveTo>
                  <a:pt x="31101" y="13104"/>
                </a:moveTo>
                <a:cubicBezTo>
                  <a:pt x="31069" y="13104"/>
                  <a:pt x="31036" y="13109"/>
                  <a:pt x="31003" y="13120"/>
                </a:cubicBezTo>
                <a:cubicBezTo>
                  <a:pt x="30927" y="13120"/>
                  <a:pt x="30889" y="13196"/>
                  <a:pt x="30852" y="13271"/>
                </a:cubicBezTo>
                <a:lnTo>
                  <a:pt x="31003" y="13422"/>
                </a:lnTo>
                <a:cubicBezTo>
                  <a:pt x="31003" y="13449"/>
                  <a:pt x="31041" y="13476"/>
                  <a:pt x="31103" y="13476"/>
                </a:cubicBezTo>
                <a:cubicBezTo>
                  <a:pt x="31129" y="13476"/>
                  <a:pt x="31159" y="13471"/>
                  <a:pt x="31192" y="13460"/>
                </a:cubicBezTo>
                <a:lnTo>
                  <a:pt x="31305" y="13347"/>
                </a:lnTo>
                <a:lnTo>
                  <a:pt x="31305" y="13233"/>
                </a:lnTo>
                <a:lnTo>
                  <a:pt x="31268" y="13158"/>
                </a:lnTo>
                <a:cubicBezTo>
                  <a:pt x="31241" y="13131"/>
                  <a:pt x="31176" y="13104"/>
                  <a:pt x="31101" y="13104"/>
                </a:cubicBezTo>
                <a:close/>
                <a:moveTo>
                  <a:pt x="49491" y="13233"/>
                </a:moveTo>
                <a:cubicBezTo>
                  <a:pt x="49453" y="13233"/>
                  <a:pt x="49264" y="13233"/>
                  <a:pt x="49226" y="13385"/>
                </a:cubicBezTo>
                <a:lnTo>
                  <a:pt x="49377" y="13536"/>
                </a:lnTo>
                <a:cubicBezTo>
                  <a:pt x="49340" y="13536"/>
                  <a:pt x="49302" y="13499"/>
                  <a:pt x="49302" y="13498"/>
                </a:cubicBezTo>
                <a:lnTo>
                  <a:pt x="49302" y="13498"/>
                </a:lnTo>
                <a:cubicBezTo>
                  <a:pt x="49340" y="13536"/>
                  <a:pt x="49377" y="13611"/>
                  <a:pt x="49453" y="13611"/>
                </a:cubicBezTo>
                <a:lnTo>
                  <a:pt x="49642" y="13498"/>
                </a:lnTo>
                <a:cubicBezTo>
                  <a:pt x="49642" y="13498"/>
                  <a:pt x="49680" y="13460"/>
                  <a:pt x="49680" y="13385"/>
                </a:cubicBezTo>
                <a:lnTo>
                  <a:pt x="49680" y="13347"/>
                </a:lnTo>
                <a:lnTo>
                  <a:pt x="49529" y="13233"/>
                </a:lnTo>
                <a:close/>
                <a:moveTo>
                  <a:pt x="27819" y="13261"/>
                </a:moveTo>
                <a:cubicBezTo>
                  <a:pt x="27797" y="13261"/>
                  <a:pt x="27774" y="13264"/>
                  <a:pt x="27751" y="13271"/>
                </a:cubicBezTo>
                <a:cubicBezTo>
                  <a:pt x="27676" y="13271"/>
                  <a:pt x="27638" y="13347"/>
                  <a:pt x="27600" y="13422"/>
                </a:cubicBezTo>
                <a:lnTo>
                  <a:pt x="27714" y="13574"/>
                </a:lnTo>
                <a:cubicBezTo>
                  <a:pt x="27740" y="13600"/>
                  <a:pt x="27786" y="13627"/>
                  <a:pt x="27851" y="13627"/>
                </a:cubicBezTo>
                <a:cubicBezTo>
                  <a:pt x="27877" y="13627"/>
                  <a:pt x="27907" y="13623"/>
                  <a:pt x="27940" y="13611"/>
                </a:cubicBezTo>
                <a:lnTo>
                  <a:pt x="28054" y="13498"/>
                </a:lnTo>
                <a:lnTo>
                  <a:pt x="28054" y="13422"/>
                </a:lnTo>
                <a:lnTo>
                  <a:pt x="28016" y="13309"/>
                </a:lnTo>
                <a:cubicBezTo>
                  <a:pt x="27986" y="13309"/>
                  <a:pt x="27907" y="13261"/>
                  <a:pt x="27819" y="13261"/>
                </a:cubicBezTo>
                <a:close/>
                <a:moveTo>
                  <a:pt x="36939" y="13196"/>
                </a:moveTo>
                <a:lnTo>
                  <a:pt x="36825" y="13309"/>
                </a:lnTo>
                <a:lnTo>
                  <a:pt x="36825" y="13498"/>
                </a:lnTo>
                <a:lnTo>
                  <a:pt x="36939" y="13611"/>
                </a:lnTo>
                <a:cubicBezTo>
                  <a:pt x="36972" y="13623"/>
                  <a:pt x="37002" y="13627"/>
                  <a:pt x="37029" y="13627"/>
                </a:cubicBezTo>
                <a:cubicBezTo>
                  <a:pt x="37093" y="13627"/>
                  <a:pt x="37139" y="13600"/>
                  <a:pt x="37166" y="13574"/>
                </a:cubicBezTo>
                <a:cubicBezTo>
                  <a:pt x="37241" y="13536"/>
                  <a:pt x="37279" y="13498"/>
                  <a:pt x="37279" y="13422"/>
                </a:cubicBezTo>
                <a:cubicBezTo>
                  <a:pt x="37279" y="13347"/>
                  <a:pt x="37241" y="13309"/>
                  <a:pt x="37166" y="13233"/>
                </a:cubicBezTo>
                <a:cubicBezTo>
                  <a:pt x="37128" y="13196"/>
                  <a:pt x="37052" y="13196"/>
                  <a:pt x="36939" y="13196"/>
                </a:cubicBezTo>
                <a:close/>
                <a:moveTo>
                  <a:pt x="18489" y="13271"/>
                </a:moveTo>
                <a:cubicBezTo>
                  <a:pt x="18375" y="13385"/>
                  <a:pt x="18375" y="13574"/>
                  <a:pt x="18489" y="13687"/>
                </a:cubicBezTo>
                <a:lnTo>
                  <a:pt x="18564" y="13725"/>
                </a:lnTo>
                <a:cubicBezTo>
                  <a:pt x="18678" y="13725"/>
                  <a:pt x="18753" y="13725"/>
                  <a:pt x="18791" y="13687"/>
                </a:cubicBezTo>
                <a:cubicBezTo>
                  <a:pt x="18867" y="13611"/>
                  <a:pt x="18904" y="13536"/>
                  <a:pt x="18904" y="13460"/>
                </a:cubicBezTo>
                <a:cubicBezTo>
                  <a:pt x="18904" y="13422"/>
                  <a:pt x="18904" y="13422"/>
                  <a:pt x="18904" y="13385"/>
                </a:cubicBezTo>
                <a:lnTo>
                  <a:pt x="18753" y="13271"/>
                </a:lnTo>
                <a:close/>
                <a:moveTo>
                  <a:pt x="76826" y="13347"/>
                </a:moveTo>
                <a:lnTo>
                  <a:pt x="76637" y="13460"/>
                </a:lnTo>
                <a:cubicBezTo>
                  <a:pt x="76637" y="13498"/>
                  <a:pt x="76637" y="13498"/>
                  <a:pt x="76599" y="13536"/>
                </a:cubicBezTo>
                <a:lnTo>
                  <a:pt x="76712" y="13725"/>
                </a:lnTo>
                <a:lnTo>
                  <a:pt x="76901" y="13725"/>
                </a:lnTo>
                <a:lnTo>
                  <a:pt x="77053" y="13611"/>
                </a:lnTo>
                <a:lnTo>
                  <a:pt x="77053" y="13498"/>
                </a:lnTo>
                <a:lnTo>
                  <a:pt x="76939" y="13385"/>
                </a:lnTo>
                <a:cubicBezTo>
                  <a:pt x="76901" y="13385"/>
                  <a:pt x="76864" y="13347"/>
                  <a:pt x="76826" y="13347"/>
                </a:cubicBezTo>
                <a:close/>
                <a:moveTo>
                  <a:pt x="90474" y="13498"/>
                </a:moveTo>
                <a:lnTo>
                  <a:pt x="90323" y="13574"/>
                </a:lnTo>
                <a:cubicBezTo>
                  <a:pt x="90323" y="13611"/>
                  <a:pt x="90247" y="13687"/>
                  <a:pt x="90247" y="13763"/>
                </a:cubicBezTo>
                <a:cubicBezTo>
                  <a:pt x="90247" y="13876"/>
                  <a:pt x="90361" y="13914"/>
                  <a:pt x="90474" y="13952"/>
                </a:cubicBezTo>
                <a:lnTo>
                  <a:pt x="90588" y="13876"/>
                </a:lnTo>
                <a:cubicBezTo>
                  <a:pt x="90625" y="13801"/>
                  <a:pt x="90663" y="13725"/>
                  <a:pt x="90663" y="13649"/>
                </a:cubicBezTo>
                <a:cubicBezTo>
                  <a:pt x="90663" y="13574"/>
                  <a:pt x="90588" y="13498"/>
                  <a:pt x="90474" y="13498"/>
                </a:cubicBezTo>
                <a:close/>
                <a:moveTo>
                  <a:pt x="81400" y="13536"/>
                </a:moveTo>
                <a:lnTo>
                  <a:pt x="81287" y="13649"/>
                </a:lnTo>
                <a:lnTo>
                  <a:pt x="81287" y="13876"/>
                </a:lnTo>
                <a:lnTo>
                  <a:pt x="81438" y="13990"/>
                </a:lnTo>
                <a:lnTo>
                  <a:pt x="81552" y="13990"/>
                </a:lnTo>
                <a:lnTo>
                  <a:pt x="81703" y="13838"/>
                </a:lnTo>
                <a:cubicBezTo>
                  <a:pt x="81703" y="13838"/>
                  <a:pt x="81703" y="13801"/>
                  <a:pt x="81703" y="13801"/>
                </a:cubicBezTo>
                <a:cubicBezTo>
                  <a:pt x="81703" y="13763"/>
                  <a:pt x="81703" y="13763"/>
                  <a:pt x="81703" y="13725"/>
                </a:cubicBezTo>
                <a:cubicBezTo>
                  <a:pt x="81703" y="13725"/>
                  <a:pt x="81703" y="13611"/>
                  <a:pt x="81589" y="13574"/>
                </a:cubicBezTo>
                <a:cubicBezTo>
                  <a:pt x="81552" y="13536"/>
                  <a:pt x="81476" y="13536"/>
                  <a:pt x="81400" y="13536"/>
                </a:cubicBezTo>
                <a:close/>
                <a:moveTo>
                  <a:pt x="24387" y="13649"/>
                </a:moveTo>
                <a:lnTo>
                  <a:pt x="24198" y="13687"/>
                </a:lnTo>
                <a:cubicBezTo>
                  <a:pt x="24084" y="13801"/>
                  <a:pt x="24084" y="13990"/>
                  <a:pt x="24198" y="14103"/>
                </a:cubicBezTo>
                <a:cubicBezTo>
                  <a:pt x="24251" y="14130"/>
                  <a:pt x="24304" y="14156"/>
                  <a:pt x="24371" y="14156"/>
                </a:cubicBezTo>
                <a:cubicBezTo>
                  <a:pt x="24399" y="14156"/>
                  <a:pt x="24429" y="14152"/>
                  <a:pt x="24462" y="14141"/>
                </a:cubicBezTo>
                <a:lnTo>
                  <a:pt x="24576" y="14027"/>
                </a:lnTo>
                <a:lnTo>
                  <a:pt x="24576" y="13990"/>
                </a:lnTo>
                <a:cubicBezTo>
                  <a:pt x="24576" y="13801"/>
                  <a:pt x="24462" y="13725"/>
                  <a:pt x="24387" y="13649"/>
                </a:cubicBezTo>
                <a:close/>
                <a:moveTo>
                  <a:pt x="7373" y="13687"/>
                </a:moveTo>
                <a:lnTo>
                  <a:pt x="7222" y="13838"/>
                </a:lnTo>
                <a:lnTo>
                  <a:pt x="7373" y="13876"/>
                </a:lnTo>
                <a:lnTo>
                  <a:pt x="7222" y="13876"/>
                </a:lnTo>
                <a:cubicBezTo>
                  <a:pt x="7146" y="13914"/>
                  <a:pt x="7071" y="13990"/>
                  <a:pt x="7108" y="14179"/>
                </a:cubicBezTo>
                <a:lnTo>
                  <a:pt x="7222" y="14254"/>
                </a:lnTo>
                <a:cubicBezTo>
                  <a:pt x="7335" y="14254"/>
                  <a:pt x="7411" y="14216"/>
                  <a:pt x="7449" y="14216"/>
                </a:cubicBezTo>
                <a:cubicBezTo>
                  <a:pt x="7487" y="14179"/>
                  <a:pt x="7487" y="14179"/>
                  <a:pt x="7487" y="14179"/>
                </a:cubicBezTo>
                <a:lnTo>
                  <a:pt x="7638" y="14065"/>
                </a:lnTo>
                <a:cubicBezTo>
                  <a:pt x="7638" y="14065"/>
                  <a:pt x="7638" y="14027"/>
                  <a:pt x="7638" y="13990"/>
                </a:cubicBezTo>
                <a:cubicBezTo>
                  <a:pt x="7638" y="13763"/>
                  <a:pt x="7487" y="13687"/>
                  <a:pt x="7373" y="13687"/>
                </a:cubicBezTo>
                <a:close/>
                <a:moveTo>
                  <a:pt x="77449" y="13759"/>
                </a:moveTo>
                <a:cubicBezTo>
                  <a:pt x="77231" y="13759"/>
                  <a:pt x="77166" y="13960"/>
                  <a:pt x="77166" y="14065"/>
                </a:cubicBezTo>
                <a:lnTo>
                  <a:pt x="77128" y="14103"/>
                </a:lnTo>
                <a:lnTo>
                  <a:pt x="77279" y="14254"/>
                </a:lnTo>
                <a:cubicBezTo>
                  <a:pt x="77506" y="14216"/>
                  <a:pt x="77657" y="14103"/>
                  <a:pt x="77657" y="13914"/>
                </a:cubicBezTo>
                <a:cubicBezTo>
                  <a:pt x="77657" y="13876"/>
                  <a:pt x="77657" y="13876"/>
                  <a:pt x="77657" y="13876"/>
                </a:cubicBezTo>
                <a:lnTo>
                  <a:pt x="77506" y="13763"/>
                </a:lnTo>
                <a:cubicBezTo>
                  <a:pt x="77486" y="13760"/>
                  <a:pt x="77467" y="13759"/>
                  <a:pt x="77449" y="13759"/>
                </a:cubicBezTo>
                <a:close/>
                <a:moveTo>
                  <a:pt x="12552" y="13602"/>
                </a:moveTo>
                <a:cubicBezTo>
                  <a:pt x="12438" y="13602"/>
                  <a:pt x="12350" y="13669"/>
                  <a:pt x="12288" y="13763"/>
                </a:cubicBezTo>
                <a:lnTo>
                  <a:pt x="12364" y="13838"/>
                </a:lnTo>
                <a:lnTo>
                  <a:pt x="12288" y="13838"/>
                </a:lnTo>
                <a:lnTo>
                  <a:pt x="12061" y="13914"/>
                </a:lnTo>
                <a:lnTo>
                  <a:pt x="12023" y="13914"/>
                </a:lnTo>
                <a:cubicBezTo>
                  <a:pt x="12023" y="13952"/>
                  <a:pt x="11986" y="14027"/>
                  <a:pt x="11986" y="14141"/>
                </a:cubicBezTo>
                <a:lnTo>
                  <a:pt x="12137" y="14254"/>
                </a:lnTo>
                <a:lnTo>
                  <a:pt x="12175" y="14254"/>
                </a:lnTo>
                <a:cubicBezTo>
                  <a:pt x="12250" y="14292"/>
                  <a:pt x="12288" y="14292"/>
                  <a:pt x="12402" y="14292"/>
                </a:cubicBezTo>
                <a:lnTo>
                  <a:pt x="12515" y="14216"/>
                </a:lnTo>
                <a:cubicBezTo>
                  <a:pt x="12515" y="14216"/>
                  <a:pt x="12515" y="14179"/>
                  <a:pt x="12515" y="14179"/>
                </a:cubicBezTo>
                <a:cubicBezTo>
                  <a:pt x="12553" y="14141"/>
                  <a:pt x="12591" y="14065"/>
                  <a:pt x="12553" y="13952"/>
                </a:cubicBezTo>
                <a:lnTo>
                  <a:pt x="12704" y="13876"/>
                </a:lnTo>
                <a:cubicBezTo>
                  <a:pt x="12704" y="13838"/>
                  <a:pt x="12742" y="13801"/>
                  <a:pt x="12742" y="13725"/>
                </a:cubicBezTo>
                <a:lnTo>
                  <a:pt x="12742" y="13687"/>
                </a:lnTo>
                <a:lnTo>
                  <a:pt x="12628" y="13611"/>
                </a:lnTo>
                <a:cubicBezTo>
                  <a:pt x="12602" y="13605"/>
                  <a:pt x="12576" y="13602"/>
                  <a:pt x="12552" y="13602"/>
                </a:cubicBezTo>
                <a:close/>
                <a:moveTo>
                  <a:pt x="37717" y="13898"/>
                </a:moveTo>
                <a:cubicBezTo>
                  <a:pt x="37686" y="13898"/>
                  <a:pt x="37652" y="13903"/>
                  <a:pt x="37619" y="13914"/>
                </a:cubicBezTo>
                <a:lnTo>
                  <a:pt x="37544" y="14027"/>
                </a:lnTo>
                <a:lnTo>
                  <a:pt x="37544" y="14216"/>
                </a:lnTo>
                <a:lnTo>
                  <a:pt x="37619" y="14330"/>
                </a:lnTo>
                <a:cubicBezTo>
                  <a:pt x="37674" y="14348"/>
                  <a:pt x="37720" y="14355"/>
                  <a:pt x="37759" y="14355"/>
                </a:cubicBezTo>
                <a:cubicBezTo>
                  <a:pt x="37882" y="14355"/>
                  <a:pt x="37940" y="14283"/>
                  <a:pt x="37997" y="14254"/>
                </a:cubicBezTo>
                <a:cubicBezTo>
                  <a:pt x="38073" y="14216"/>
                  <a:pt x="38111" y="14141"/>
                  <a:pt x="38111" y="14065"/>
                </a:cubicBezTo>
                <a:cubicBezTo>
                  <a:pt x="38111" y="13990"/>
                  <a:pt x="38035" y="13914"/>
                  <a:pt x="37959" y="13914"/>
                </a:cubicBezTo>
                <a:lnTo>
                  <a:pt x="37884" y="13952"/>
                </a:lnTo>
                <a:cubicBezTo>
                  <a:pt x="37857" y="13925"/>
                  <a:pt x="37793" y="13898"/>
                  <a:pt x="37717" y="13898"/>
                </a:cubicBezTo>
                <a:close/>
                <a:moveTo>
                  <a:pt x="71608" y="14065"/>
                </a:moveTo>
                <a:cubicBezTo>
                  <a:pt x="71495" y="14065"/>
                  <a:pt x="71381" y="14141"/>
                  <a:pt x="71381" y="14254"/>
                </a:cubicBezTo>
                <a:cubicBezTo>
                  <a:pt x="71381" y="14292"/>
                  <a:pt x="71419" y="14405"/>
                  <a:pt x="71570" y="14443"/>
                </a:cubicBezTo>
                <a:cubicBezTo>
                  <a:pt x="71608" y="14443"/>
                  <a:pt x="71646" y="14443"/>
                  <a:pt x="71722" y="14405"/>
                </a:cubicBezTo>
                <a:cubicBezTo>
                  <a:pt x="71722" y="14405"/>
                  <a:pt x="71873" y="14330"/>
                  <a:pt x="71873" y="14216"/>
                </a:cubicBezTo>
                <a:lnTo>
                  <a:pt x="71873" y="14179"/>
                </a:lnTo>
                <a:cubicBezTo>
                  <a:pt x="71835" y="14103"/>
                  <a:pt x="71722" y="14065"/>
                  <a:pt x="71608" y="14065"/>
                </a:cubicBezTo>
                <a:close/>
                <a:moveTo>
                  <a:pt x="10662" y="14103"/>
                </a:moveTo>
                <a:lnTo>
                  <a:pt x="10436" y="14179"/>
                </a:lnTo>
                <a:lnTo>
                  <a:pt x="10436" y="14330"/>
                </a:lnTo>
                <a:lnTo>
                  <a:pt x="10662" y="14443"/>
                </a:lnTo>
                <a:lnTo>
                  <a:pt x="10625" y="14443"/>
                </a:lnTo>
                <a:cubicBezTo>
                  <a:pt x="10625" y="14476"/>
                  <a:pt x="10681" y="14564"/>
                  <a:pt x="10817" y="14564"/>
                </a:cubicBezTo>
                <a:cubicBezTo>
                  <a:pt x="10839" y="14564"/>
                  <a:pt x="10863" y="14562"/>
                  <a:pt x="10889" y="14557"/>
                </a:cubicBezTo>
                <a:lnTo>
                  <a:pt x="11003" y="14443"/>
                </a:lnTo>
                <a:cubicBezTo>
                  <a:pt x="11003" y="14443"/>
                  <a:pt x="11003" y="14405"/>
                  <a:pt x="11003" y="14405"/>
                </a:cubicBezTo>
                <a:cubicBezTo>
                  <a:pt x="11003" y="14216"/>
                  <a:pt x="10814" y="14141"/>
                  <a:pt x="10738" y="14103"/>
                </a:cubicBezTo>
                <a:close/>
                <a:moveTo>
                  <a:pt x="77922" y="14216"/>
                </a:moveTo>
                <a:lnTo>
                  <a:pt x="77884" y="14254"/>
                </a:lnTo>
                <a:cubicBezTo>
                  <a:pt x="77809" y="14292"/>
                  <a:pt x="77695" y="14368"/>
                  <a:pt x="77695" y="14557"/>
                </a:cubicBezTo>
                <a:lnTo>
                  <a:pt x="77695" y="14594"/>
                </a:lnTo>
                <a:cubicBezTo>
                  <a:pt x="77771" y="14708"/>
                  <a:pt x="77847" y="14784"/>
                  <a:pt x="77998" y="14859"/>
                </a:cubicBezTo>
                <a:lnTo>
                  <a:pt x="78149" y="14821"/>
                </a:lnTo>
                <a:cubicBezTo>
                  <a:pt x="78262" y="14746"/>
                  <a:pt x="78338" y="14594"/>
                  <a:pt x="78338" y="14481"/>
                </a:cubicBezTo>
                <a:cubicBezTo>
                  <a:pt x="78338" y="14368"/>
                  <a:pt x="78262" y="14216"/>
                  <a:pt x="77998" y="14216"/>
                </a:cubicBezTo>
                <a:close/>
                <a:moveTo>
                  <a:pt x="5332" y="14594"/>
                </a:moveTo>
                <a:lnTo>
                  <a:pt x="5142" y="14670"/>
                </a:lnTo>
                <a:cubicBezTo>
                  <a:pt x="5067" y="14670"/>
                  <a:pt x="4953" y="14746"/>
                  <a:pt x="5029" y="14935"/>
                </a:cubicBezTo>
                <a:lnTo>
                  <a:pt x="5142" y="15010"/>
                </a:lnTo>
                <a:cubicBezTo>
                  <a:pt x="5218" y="15010"/>
                  <a:pt x="5332" y="15010"/>
                  <a:pt x="5369" y="14973"/>
                </a:cubicBezTo>
                <a:cubicBezTo>
                  <a:pt x="5407" y="14935"/>
                  <a:pt x="5445" y="14859"/>
                  <a:pt x="5445" y="14784"/>
                </a:cubicBezTo>
                <a:cubicBezTo>
                  <a:pt x="5445" y="14708"/>
                  <a:pt x="5407" y="14632"/>
                  <a:pt x="5332" y="14594"/>
                </a:cubicBezTo>
                <a:close/>
                <a:moveTo>
                  <a:pt x="53423" y="14594"/>
                </a:moveTo>
                <a:cubicBezTo>
                  <a:pt x="53309" y="14708"/>
                  <a:pt x="53309" y="14897"/>
                  <a:pt x="53423" y="14973"/>
                </a:cubicBezTo>
                <a:cubicBezTo>
                  <a:pt x="53450" y="14999"/>
                  <a:pt x="53495" y="15026"/>
                  <a:pt x="53573" y="15026"/>
                </a:cubicBezTo>
                <a:cubicBezTo>
                  <a:pt x="53605" y="15026"/>
                  <a:pt x="53643" y="15021"/>
                  <a:pt x="53687" y="15010"/>
                </a:cubicBezTo>
                <a:lnTo>
                  <a:pt x="53801" y="14935"/>
                </a:lnTo>
                <a:cubicBezTo>
                  <a:pt x="53801" y="14897"/>
                  <a:pt x="53763" y="14859"/>
                  <a:pt x="53801" y="14859"/>
                </a:cubicBezTo>
                <a:cubicBezTo>
                  <a:pt x="53801" y="14708"/>
                  <a:pt x="53687" y="14594"/>
                  <a:pt x="53536" y="14594"/>
                </a:cubicBezTo>
                <a:close/>
                <a:moveTo>
                  <a:pt x="629" y="14806"/>
                </a:moveTo>
                <a:cubicBezTo>
                  <a:pt x="596" y="14806"/>
                  <a:pt x="563" y="14810"/>
                  <a:pt x="530" y="14821"/>
                </a:cubicBezTo>
                <a:cubicBezTo>
                  <a:pt x="379" y="14859"/>
                  <a:pt x="303" y="14973"/>
                  <a:pt x="303" y="15124"/>
                </a:cubicBezTo>
                <a:lnTo>
                  <a:pt x="417" y="15237"/>
                </a:lnTo>
                <a:cubicBezTo>
                  <a:pt x="568" y="15237"/>
                  <a:pt x="719" y="15237"/>
                  <a:pt x="795" y="15162"/>
                </a:cubicBezTo>
                <a:cubicBezTo>
                  <a:pt x="832" y="15124"/>
                  <a:pt x="870" y="15086"/>
                  <a:pt x="870" y="14973"/>
                </a:cubicBezTo>
                <a:cubicBezTo>
                  <a:pt x="870" y="14973"/>
                  <a:pt x="870" y="14973"/>
                  <a:pt x="870" y="14935"/>
                </a:cubicBezTo>
                <a:lnTo>
                  <a:pt x="832" y="14859"/>
                </a:lnTo>
                <a:cubicBezTo>
                  <a:pt x="779" y="14832"/>
                  <a:pt x="707" y="14806"/>
                  <a:pt x="629" y="14806"/>
                </a:cubicBezTo>
                <a:close/>
                <a:moveTo>
                  <a:pt x="22912" y="14784"/>
                </a:moveTo>
                <a:cubicBezTo>
                  <a:pt x="22836" y="14784"/>
                  <a:pt x="22723" y="14821"/>
                  <a:pt x="22723" y="15010"/>
                </a:cubicBezTo>
                <a:lnTo>
                  <a:pt x="22723" y="15086"/>
                </a:lnTo>
                <a:lnTo>
                  <a:pt x="22799" y="15199"/>
                </a:lnTo>
                <a:cubicBezTo>
                  <a:pt x="22855" y="15237"/>
                  <a:pt x="22912" y="15247"/>
                  <a:pt x="22959" y="15247"/>
                </a:cubicBezTo>
                <a:cubicBezTo>
                  <a:pt x="23007" y="15247"/>
                  <a:pt x="23044" y="15237"/>
                  <a:pt x="23063" y="15237"/>
                </a:cubicBezTo>
                <a:cubicBezTo>
                  <a:pt x="23139" y="15162"/>
                  <a:pt x="23177" y="15086"/>
                  <a:pt x="23177" y="15010"/>
                </a:cubicBezTo>
                <a:cubicBezTo>
                  <a:pt x="23177" y="14935"/>
                  <a:pt x="23139" y="14859"/>
                  <a:pt x="23101" y="14821"/>
                </a:cubicBezTo>
                <a:cubicBezTo>
                  <a:pt x="23025" y="14784"/>
                  <a:pt x="22950" y="14784"/>
                  <a:pt x="22912" y="14784"/>
                </a:cubicBezTo>
                <a:close/>
                <a:moveTo>
                  <a:pt x="84432" y="14881"/>
                </a:moveTo>
                <a:cubicBezTo>
                  <a:pt x="84409" y="14881"/>
                  <a:pt x="84383" y="14886"/>
                  <a:pt x="84349" y="14897"/>
                </a:cubicBezTo>
                <a:lnTo>
                  <a:pt x="84236" y="15010"/>
                </a:lnTo>
                <a:lnTo>
                  <a:pt x="84236" y="15124"/>
                </a:lnTo>
                <a:lnTo>
                  <a:pt x="84349" y="15237"/>
                </a:lnTo>
                <a:cubicBezTo>
                  <a:pt x="84387" y="15237"/>
                  <a:pt x="84425" y="15275"/>
                  <a:pt x="84463" y="15275"/>
                </a:cubicBezTo>
                <a:lnTo>
                  <a:pt x="84652" y="15124"/>
                </a:lnTo>
                <a:cubicBezTo>
                  <a:pt x="84652" y="15048"/>
                  <a:pt x="84652" y="14973"/>
                  <a:pt x="84538" y="14935"/>
                </a:cubicBezTo>
                <a:cubicBezTo>
                  <a:pt x="84512" y="14908"/>
                  <a:pt x="84485" y="14881"/>
                  <a:pt x="84432" y="14881"/>
                </a:cubicBezTo>
                <a:close/>
                <a:moveTo>
                  <a:pt x="71480" y="14995"/>
                </a:moveTo>
                <a:cubicBezTo>
                  <a:pt x="71413" y="14995"/>
                  <a:pt x="71359" y="15021"/>
                  <a:pt x="71306" y="15048"/>
                </a:cubicBezTo>
                <a:cubicBezTo>
                  <a:pt x="71230" y="15124"/>
                  <a:pt x="71230" y="15199"/>
                  <a:pt x="71230" y="15313"/>
                </a:cubicBezTo>
                <a:lnTo>
                  <a:pt x="71344" y="15426"/>
                </a:lnTo>
                <a:cubicBezTo>
                  <a:pt x="71400" y="15445"/>
                  <a:pt x="71448" y="15455"/>
                  <a:pt x="71490" y="15455"/>
                </a:cubicBezTo>
                <a:cubicBezTo>
                  <a:pt x="71533" y="15455"/>
                  <a:pt x="71570" y="15445"/>
                  <a:pt x="71608" y="15426"/>
                </a:cubicBezTo>
                <a:cubicBezTo>
                  <a:pt x="71684" y="15351"/>
                  <a:pt x="71684" y="15237"/>
                  <a:pt x="71684" y="15199"/>
                </a:cubicBezTo>
                <a:cubicBezTo>
                  <a:pt x="71684" y="15162"/>
                  <a:pt x="71684" y="15124"/>
                  <a:pt x="71684" y="15086"/>
                </a:cubicBezTo>
                <a:lnTo>
                  <a:pt x="71570" y="15010"/>
                </a:lnTo>
                <a:cubicBezTo>
                  <a:pt x="71537" y="14999"/>
                  <a:pt x="71507" y="14995"/>
                  <a:pt x="71480" y="14995"/>
                </a:cubicBezTo>
                <a:close/>
                <a:moveTo>
                  <a:pt x="13876" y="15237"/>
                </a:moveTo>
                <a:cubicBezTo>
                  <a:pt x="13687" y="15275"/>
                  <a:pt x="13574" y="15313"/>
                  <a:pt x="13498" y="15426"/>
                </a:cubicBezTo>
                <a:lnTo>
                  <a:pt x="13649" y="15577"/>
                </a:lnTo>
                <a:lnTo>
                  <a:pt x="13725" y="15577"/>
                </a:lnTo>
                <a:cubicBezTo>
                  <a:pt x="13763" y="15577"/>
                  <a:pt x="13810" y="15587"/>
                  <a:pt x="13852" y="15587"/>
                </a:cubicBezTo>
                <a:cubicBezTo>
                  <a:pt x="13895" y="15587"/>
                  <a:pt x="13933" y="15577"/>
                  <a:pt x="13952" y="15540"/>
                </a:cubicBezTo>
                <a:cubicBezTo>
                  <a:pt x="13989" y="15502"/>
                  <a:pt x="14027" y="15464"/>
                  <a:pt x="14027" y="15426"/>
                </a:cubicBezTo>
                <a:cubicBezTo>
                  <a:pt x="14027" y="15388"/>
                  <a:pt x="14027" y="15351"/>
                  <a:pt x="14027" y="15351"/>
                </a:cubicBezTo>
                <a:lnTo>
                  <a:pt x="13876" y="15237"/>
                </a:lnTo>
                <a:close/>
                <a:moveTo>
                  <a:pt x="58760" y="15448"/>
                </a:moveTo>
                <a:cubicBezTo>
                  <a:pt x="58738" y="15448"/>
                  <a:pt x="58711" y="15453"/>
                  <a:pt x="58678" y="15464"/>
                </a:cubicBezTo>
                <a:lnTo>
                  <a:pt x="58565" y="15577"/>
                </a:lnTo>
                <a:lnTo>
                  <a:pt x="58565" y="15691"/>
                </a:lnTo>
                <a:lnTo>
                  <a:pt x="58678" y="15804"/>
                </a:lnTo>
                <a:cubicBezTo>
                  <a:pt x="58716" y="15804"/>
                  <a:pt x="58754" y="15842"/>
                  <a:pt x="58791" y="15842"/>
                </a:cubicBezTo>
                <a:lnTo>
                  <a:pt x="58981" y="15691"/>
                </a:lnTo>
                <a:cubicBezTo>
                  <a:pt x="58981" y="15615"/>
                  <a:pt x="58981" y="15540"/>
                  <a:pt x="58867" y="15502"/>
                </a:cubicBezTo>
                <a:cubicBezTo>
                  <a:pt x="58840" y="15475"/>
                  <a:pt x="58814" y="15448"/>
                  <a:pt x="58760" y="15448"/>
                </a:cubicBezTo>
                <a:close/>
                <a:moveTo>
                  <a:pt x="74482" y="15351"/>
                </a:moveTo>
                <a:cubicBezTo>
                  <a:pt x="74179" y="15388"/>
                  <a:pt x="74141" y="15540"/>
                  <a:pt x="74141" y="15615"/>
                </a:cubicBezTo>
                <a:cubicBezTo>
                  <a:pt x="74141" y="15653"/>
                  <a:pt x="74179" y="15729"/>
                  <a:pt x="74179" y="15767"/>
                </a:cubicBezTo>
                <a:lnTo>
                  <a:pt x="74293" y="15842"/>
                </a:lnTo>
                <a:cubicBezTo>
                  <a:pt x="74406" y="15842"/>
                  <a:pt x="74482" y="15842"/>
                  <a:pt x="74557" y="15804"/>
                </a:cubicBezTo>
                <a:cubicBezTo>
                  <a:pt x="74633" y="15729"/>
                  <a:pt x="74633" y="15615"/>
                  <a:pt x="74633" y="15540"/>
                </a:cubicBezTo>
                <a:cubicBezTo>
                  <a:pt x="74633" y="15540"/>
                  <a:pt x="74633" y="15502"/>
                  <a:pt x="74633" y="15464"/>
                </a:cubicBezTo>
                <a:lnTo>
                  <a:pt x="74482" y="15351"/>
                </a:lnTo>
                <a:close/>
                <a:moveTo>
                  <a:pt x="70989" y="15562"/>
                </a:moveTo>
                <a:cubicBezTo>
                  <a:pt x="70924" y="15562"/>
                  <a:pt x="70879" y="15589"/>
                  <a:pt x="70852" y="15615"/>
                </a:cubicBezTo>
                <a:cubicBezTo>
                  <a:pt x="70776" y="15653"/>
                  <a:pt x="70739" y="15691"/>
                  <a:pt x="70739" y="15804"/>
                </a:cubicBezTo>
                <a:lnTo>
                  <a:pt x="70739" y="15842"/>
                </a:lnTo>
                <a:lnTo>
                  <a:pt x="70890" y="15956"/>
                </a:lnTo>
                <a:lnTo>
                  <a:pt x="71079" y="15956"/>
                </a:lnTo>
                <a:lnTo>
                  <a:pt x="71192" y="15842"/>
                </a:lnTo>
                <a:lnTo>
                  <a:pt x="71192" y="15691"/>
                </a:lnTo>
                <a:lnTo>
                  <a:pt x="71079" y="15577"/>
                </a:lnTo>
                <a:cubicBezTo>
                  <a:pt x="71046" y="15566"/>
                  <a:pt x="71016" y="15562"/>
                  <a:pt x="70989" y="15562"/>
                </a:cubicBezTo>
                <a:close/>
                <a:moveTo>
                  <a:pt x="60045" y="15534"/>
                </a:moveTo>
                <a:cubicBezTo>
                  <a:pt x="59995" y="15534"/>
                  <a:pt x="59948" y="15556"/>
                  <a:pt x="59926" y="15577"/>
                </a:cubicBezTo>
                <a:lnTo>
                  <a:pt x="59850" y="15615"/>
                </a:lnTo>
                <a:cubicBezTo>
                  <a:pt x="59774" y="15767"/>
                  <a:pt x="59888" y="15993"/>
                  <a:pt x="60077" y="15993"/>
                </a:cubicBezTo>
                <a:cubicBezTo>
                  <a:pt x="60096" y="16003"/>
                  <a:pt x="60115" y="16008"/>
                  <a:pt x="60134" y="16008"/>
                </a:cubicBezTo>
                <a:cubicBezTo>
                  <a:pt x="60190" y="16008"/>
                  <a:pt x="60247" y="15965"/>
                  <a:pt x="60304" y="15880"/>
                </a:cubicBezTo>
                <a:lnTo>
                  <a:pt x="60153" y="15729"/>
                </a:lnTo>
                <a:lnTo>
                  <a:pt x="60190" y="15729"/>
                </a:lnTo>
                <a:cubicBezTo>
                  <a:pt x="60228" y="15767"/>
                  <a:pt x="60228" y="15767"/>
                  <a:pt x="60228" y="15767"/>
                </a:cubicBezTo>
                <a:lnTo>
                  <a:pt x="60228" y="15729"/>
                </a:lnTo>
                <a:cubicBezTo>
                  <a:pt x="60228" y="15691"/>
                  <a:pt x="60228" y="15615"/>
                  <a:pt x="60153" y="15577"/>
                </a:cubicBezTo>
                <a:cubicBezTo>
                  <a:pt x="60121" y="15546"/>
                  <a:pt x="60082" y="15534"/>
                  <a:pt x="60045" y="15534"/>
                </a:cubicBezTo>
                <a:close/>
                <a:moveTo>
                  <a:pt x="75238" y="15729"/>
                </a:moveTo>
                <a:lnTo>
                  <a:pt x="75011" y="15842"/>
                </a:lnTo>
                <a:lnTo>
                  <a:pt x="75011" y="15956"/>
                </a:lnTo>
                <a:lnTo>
                  <a:pt x="75087" y="16031"/>
                </a:lnTo>
                <a:cubicBezTo>
                  <a:pt x="75113" y="16058"/>
                  <a:pt x="75159" y="16085"/>
                  <a:pt x="75223" y="16085"/>
                </a:cubicBezTo>
                <a:cubicBezTo>
                  <a:pt x="75250" y="16085"/>
                  <a:pt x="75280" y="16080"/>
                  <a:pt x="75313" y="16069"/>
                </a:cubicBezTo>
                <a:cubicBezTo>
                  <a:pt x="75389" y="16069"/>
                  <a:pt x="75465" y="15993"/>
                  <a:pt x="75465" y="15918"/>
                </a:cubicBezTo>
                <a:lnTo>
                  <a:pt x="75351" y="15767"/>
                </a:lnTo>
                <a:cubicBezTo>
                  <a:pt x="75313" y="15767"/>
                  <a:pt x="75276" y="15767"/>
                  <a:pt x="75238" y="15729"/>
                </a:cubicBezTo>
                <a:close/>
                <a:moveTo>
                  <a:pt x="49869" y="15880"/>
                </a:moveTo>
                <a:lnTo>
                  <a:pt x="49755" y="15918"/>
                </a:lnTo>
                <a:cubicBezTo>
                  <a:pt x="49642" y="16031"/>
                  <a:pt x="49680" y="16258"/>
                  <a:pt x="49718" y="16371"/>
                </a:cubicBezTo>
                <a:lnTo>
                  <a:pt x="49944" y="16371"/>
                </a:lnTo>
                <a:cubicBezTo>
                  <a:pt x="50020" y="16334"/>
                  <a:pt x="50058" y="16182"/>
                  <a:pt x="50058" y="16107"/>
                </a:cubicBezTo>
                <a:cubicBezTo>
                  <a:pt x="50058" y="15956"/>
                  <a:pt x="49982" y="15880"/>
                  <a:pt x="49869" y="15880"/>
                </a:cubicBezTo>
                <a:close/>
                <a:moveTo>
                  <a:pt x="67903" y="15965"/>
                </a:moveTo>
                <a:cubicBezTo>
                  <a:pt x="67865" y="15965"/>
                  <a:pt x="67828" y="15974"/>
                  <a:pt x="67790" y="15993"/>
                </a:cubicBezTo>
                <a:cubicBezTo>
                  <a:pt x="67638" y="16031"/>
                  <a:pt x="67638" y="16258"/>
                  <a:pt x="67752" y="16334"/>
                </a:cubicBezTo>
                <a:cubicBezTo>
                  <a:pt x="67790" y="16371"/>
                  <a:pt x="67828" y="16371"/>
                  <a:pt x="67903" y="16371"/>
                </a:cubicBezTo>
                <a:lnTo>
                  <a:pt x="67941" y="16296"/>
                </a:lnTo>
                <a:lnTo>
                  <a:pt x="67903" y="16296"/>
                </a:lnTo>
                <a:lnTo>
                  <a:pt x="68054" y="16182"/>
                </a:lnTo>
                <a:lnTo>
                  <a:pt x="68054" y="16107"/>
                </a:lnTo>
                <a:lnTo>
                  <a:pt x="68017" y="15993"/>
                </a:lnTo>
                <a:cubicBezTo>
                  <a:pt x="67979" y="15974"/>
                  <a:pt x="67941" y="15965"/>
                  <a:pt x="67903" y="15965"/>
                </a:cubicBezTo>
                <a:close/>
                <a:moveTo>
                  <a:pt x="3456" y="15979"/>
                </a:moveTo>
                <a:cubicBezTo>
                  <a:pt x="3426" y="15979"/>
                  <a:pt x="3396" y="15983"/>
                  <a:pt x="3366" y="15993"/>
                </a:cubicBezTo>
                <a:cubicBezTo>
                  <a:pt x="3252" y="16069"/>
                  <a:pt x="3176" y="16182"/>
                  <a:pt x="3214" y="16334"/>
                </a:cubicBezTo>
                <a:lnTo>
                  <a:pt x="3328" y="16409"/>
                </a:lnTo>
                <a:cubicBezTo>
                  <a:pt x="3441" y="16409"/>
                  <a:pt x="3555" y="16409"/>
                  <a:pt x="3630" y="16371"/>
                </a:cubicBezTo>
                <a:cubicBezTo>
                  <a:pt x="3668" y="16334"/>
                  <a:pt x="3706" y="16258"/>
                  <a:pt x="3706" y="16182"/>
                </a:cubicBezTo>
                <a:lnTo>
                  <a:pt x="3706" y="16145"/>
                </a:lnTo>
                <a:lnTo>
                  <a:pt x="3668" y="16069"/>
                </a:lnTo>
                <a:cubicBezTo>
                  <a:pt x="3613" y="16014"/>
                  <a:pt x="3537" y="15979"/>
                  <a:pt x="3456" y="15979"/>
                </a:cubicBezTo>
                <a:close/>
                <a:moveTo>
                  <a:pt x="38942" y="16069"/>
                </a:moveTo>
                <a:cubicBezTo>
                  <a:pt x="38829" y="16069"/>
                  <a:pt x="38716" y="16145"/>
                  <a:pt x="38678" y="16296"/>
                </a:cubicBezTo>
                <a:lnTo>
                  <a:pt x="38791" y="16409"/>
                </a:lnTo>
                <a:cubicBezTo>
                  <a:pt x="38836" y="16420"/>
                  <a:pt x="38873" y="16425"/>
                  <a:pt x="38907" y="16425"/>
                </a:cubicBezTo>
                <a:cubicBezTo>
                  <a:pt x="38987" y="16425"/>
                  <a:pt x="39040" y="16398"/>
                  <a:pt x="39094" y="16371"/>
                </a:cubicBezTo>
                <a:lnTo>
                  <a:pt x="39132" y="16258"/>
                </a:lnTo>
                <a:cubicBezTo>
                  <a:pt x="39132" y="16182"/>
                  <a:pt x="39056" y="16107"/>
                  <a:pt x="38942" y="16069"/>
                </a:cubicBezTo>
                <a:close/>
                <a:moveTo>
                  <a:pt x="12061" y="15880"/>
                </a:moveTo>
                <a:lnTo>
                  <a:pt x="11910" y="15956"/>
                </a:lnTo>
                <a:cubicBezTo>
                  <a:pt x="11834" y="15956"/>
                  <a:pt x="11759" y="15918"/>
                  <a:pt x="11683" y="15918"/>
                </a:cubicBezTo>
                <a:cubicBezTo>
                  <a:pt x="11645" y="15956"/>
                  <a:pt x="11570" y="15956"/>
                  <a:pt x="11532" y="16031"/>
                </a:cubicBezTo>
                <a:lnTo>
                  <a:pt x="11645" y="16182"/>
                </a:lnTo>
                <a:cubicBezTo>
                  <a:pt x="11645" y="16220"/>
                  <a:pt x="11645" y="16220"/>
                  <a:pt x="11645" y="16220"/>
                </a:cubicBezTo>
                <a:cubicBezTo>
                  <a:pt x="11683" y="16296"/>
                  <a:pt x="11721" y="16371"/>
                  <a:pt x="11797" y="16409"/>
                </a:cubicBezTo>
                <a:cubicBezTo>
                  <a:pt x="11834" y="16428"/>
                  <a:pt x="11872" y="16438"/>
                  <a:pt x="11915" y="16438"/>
                </a:cubicBezTo>
                <a:cubicBezTo>
                  <a:pt x="11957" y="16438"/>
                  <a:pt x="12005" y="16428"/>
                  <a:pt x="12061" y="16409"/>
                </a:cubicBezTo>
                <a:lnTo>
                  <a:pt x="12137" y="16296"/>
                </a:lnTo>
                <a:cubicBezTo>
                  <a:pt x="12137" y="16258"/>
                  <a:pt x="12175" y="16258"/>
                  <a:pt x="12175" y="16220"/>
                </a:cubicBezTo>
                <a:cubicBezTo>
                  <a:pt x="12212" y="16182"/>
                  <a:pt x="12212" y="16107"/>
                  <a:pt x="12212" y="16069"/>
                </a:cubicBezTo>
                <a:cubicBezTo>
                  <a:pt x="12212" y="15993"/>
                  <a:pt x="12175" y="15918"/>
                  <a:pt x="12061" y="15880"/>
                </a:cubicBezTo>
                <a:close/>
                <a:moveTo>
                  <a:pt x="26012" y="16145"/>
                </a:moveTo>
                <a:cubicBezTo>
                  <a:pt x="25937" y="16145"/>
                  <a:pt x="25672" y="16145"/>
                  <a:pt x="25748" y="16371"/>
                </a:cubicBezTo>
                <a:lnTo>
                  <a:pt x="25861" y="16485"/>
                </a:lnTo>
                <a:lnTo>
                  <a:pt x="25974" y="16485"/>
                </a:lnTo>
                <a:lnTo>
                  <a:pt x="26126" y="16371"/>
                </a:lnTo>
                <a:cubicBezTo>
                  <a:pt x="26164" y="16334"/>
                  <a:pt x="26164" y="16334"/>
                  <a:pt x="26201" y="16258"/>
                </a:cubicBezTo>
                <a:lnTo>
                  <a:pt x="26012" y="16145"/>
                </a:lnTo>
                <a:close/>
                <a:moveTo>
                  <a:pt x="37581" y="16334"/>
                </a:moveTo>
                <a:cubicBezTo>
                  <a:pt x="37468" y="16334"/>
                  <a:pt x="37392" y="16409"/>
                  <a:pt x="37355" y="16485"/>
                </a:cubicBezTo>
                <a:lnTo>
                  <a:pt x="37468" y="16598"/>
                </a:lnTo>
                <a:cubicBezTo>
                  <a:pt x="37506" y="16636"/>
                  <a:pt x="37506" y="16636"/>
                  <a:pt x="37544" y="16674"/>
                </a:cubicBezTo>
                <a:cubicBezTo>
                  <a:pt x="37581" y="16674"/>
                  <a:pt x="37657" y="16712"/>
                  <a:pt x="37695" y="16712"/>
                </a:cubicBezTo>
                <a:lnTo>
                  <a:pt x="37884" y="16636"/>
                </a:lnTo>
                <a:lnTo>
                  <a:pt x="37884" y="16598"/>
                </a:lnTo>
                <a:cubicBezTo>
                  <a:pt x="37884" y="16447"/>
                  <a:pt x="37733" y="16334"/>
                  <a:pt x="37581" y="16334"/>
                </a:cubicBezTo>
                <a:close/>
                <a:moveTo>
                  <a:pt x="25682" y="16545"/>
                </a:moveTo>
                <a:cubicBezTo>
                  <a:pt x="25631" y="16545"/>
                  <a:pt x="25585" y="16572"/>
                  <a:pt x="25559" y="16598"/>
                </a:cubicBezTo>
                <a:cubicBezTo>
                  <a:pt x="25521" y="16636"/>
                  <a:pt x="25483" y="16712"/>
                  <a:pt x="25483" y="16825"/>
                </a:cubicBezTo>
                <a:lnTo>
                  <a:pt x="25634" y="16939"/>
                </a:lnTo>
                <a:lnTo>
                  <a:pt x="25748" y="16939"/>
                </a:lnTo>
                <a:lnTo>
                  <a:pt x="25899" y="16825"/>
                </a:lnTo>
                <a:lnTo>
                  <a:pt x="25899" y="16674"/>
                </a:lnTo>
                <a:lnTo>
                  <a:pt x="25748" y="16560"/>
                </a:lnTo>
                <a:cubicBezTo>
                  <a:pt x="25725" y="16549"/>
                  <a:pt x="25703" y="16545"/>
                  <a:pt x="25682" y="16545"/>
                </a:cubicBezTo>
                <a:close/>
                <a:moveTo>
                  <a:pt x="53725" y="16598"/>
                </a:moveTo>
                <a:lnTo>
                  <a:pt x="53574" y="16712"/>
                </a:lnTo>
                <a:cubicBezTo>
                  <a:pt x="53574" y="16750"/>
                  <a:pt x="53574" y="16750"/>
                  <a:pt x="53574" y="16750"/>
                </a:cubicBezTo>
                <a:cubicBezTo>
                  <a:pt x="53574" y="16825"/>
                  <a:pt x="53574" y="16976"/>
                  <a:pt x="53763" y="16976"/>
                </a:cubicBezTo>
                <a:lnTo>
                  <a:pt x="53914" y="16863"/>
                </a:lnTo>
                <a:cubicBezTo>
                  <a:pt x="53952" y="16825"/>
                  <a:pt x="53990" y="16787"/>
                  <a:pt x="54028" y="16750"/>
                </a:cubicBezTo>
                <a:lnTo>
                  <a:pt x="53876" y="16598"/>
                </a:lnTo>
                <a:close/>
                <a:moveTo>
                  <a:pt x="9377" y="16636"/>
                </a:moveTo>
                <a:lnTo>
                  <a:pt x="9226" y="16750"/>
                </a:lnTo>
                <a:cubicBezTo>
                  <a:pt x="9226" y="16750"/>
                  <a:pt x="9188" y="16787"/>
                  <a:pt x="9150" y="16825"/>
                </a:cubicBezTo>
                <a:lnTo>
                  <a:pt x="9263" y="16976"/>
                </a:lnTo>
                <a:cubicBezTo>
                  <a:pt x="9301" y="17014"/>
                  <a:pt x="9339" y="17014"/>
                  <a:pt x="9377" y="17014"/>
                </a:cubicBezTo>
                <a:lnTo>
                  <a:pt x="9566" y="16939"/>
                </a:lnTo>
                <a:cubicBezTo>
                  <a:pt x="9566" y="16901"/>
                  <a:pt x="9604" y="16901"/>
                  <a:pt x="9604" y="16825"/>
                </a:cubicBezTo>
                <a:lnTo>
                  <a:pt x="9490" y="16712"/>
                </a:lnTo>
                <a:cubicBezTo>
                  <a:pt x="9490" y="16674"/>
                  <a:pt x="9453" y="16674"/>
                  <a:pt x="9377" y="16636"/>
                </a:cubicBezTo>
                <a:close/>
                <a:moveTo>
                  <a:pt x="2118" y="16674"/>
                </a:moveTo>
                <a:cubicBezTo>
                  <a:pt x="2042" y="16674"/>
                  <a:pt x="1967" y="16712"/>
                  <a:pt x="1929" y="16787"/>
                </a:cubicBezTo>
                <a:lnTo>
                  <a:pt x="2080" y="16939"/>
                </a:lnTo>
                <a:cubicBezTo>
                  <a:pt x="2042" y="16939"/>
                  <a:pt x="2004" y="16901"/>
                  <a:pt x="2004" y="16901"/>
                </a:cubicBezTo>
                <a:lnTo>
                  <a:pt x="2004" y="16901"/>
                </a:lnTo>
                <a:cubicBezTo>
                  <a:pt x="2004" y="16939"/>
                  <a:pt x="2042" y="17052"/>
                  <a:pt x="2156" y="17090"/>
                </a:cubicBezTo>
                <a:lnTo>
                  <a:pt x="2231" y="17090"/>
                </a:lnTo>
                <a:cubicBezTo>
                  <a:pt x="2307" y="17052"/>
                  <a:pt x="2383" y="16976"/>
                  <a:pt x="2383" y="16901"/>
                </a:cubicBezTo>
                <a:cubicBezTo>
                  <a:pt x="2383" y="16787"/>
                  <a:pt x="2269" y="16674"/>
                  <a:pt x="2118" y="16674"/>
                </a:cubicBezTo>
                <a:close/>
                <a:moveTo>
                  <a:pt x="76334" y="16901"/>
                </a:moveTo>
                <a:cubicBezTo>
                  <a:pt x="76259" y="16901"/>
                  <a:pt x="76145" y="16901"/>
                  <a:pt x="76070" y="16976"/>
                </a:cubicBezTo>
                <a:cubicBezTo>
                  <a:pt x="75881" y="17090"/>
                  <a:pt x="75918" y="17279"/>
                  <a:pt x="76070" y="17354"/>
                </a:cubicBezTo>
                <a:lnTo>
                  <a:pt x="76259" y="17241"/>
                </a:lnTo>
                <a:lnTo>
                  <a:pt x="76259" y="17241"/>
                </a:lnTo>
                <a:cubicBezTo>
                  <a:pt x="76259" y="17279"/>
                  <a:pt x="76221" y="17279"/>
                  <a:pt x="76259" y="17279"/>
                </a:cubicBezTo>
                <a:cubicBezTo>
                  <a:pt x="76296" y="17279"/>
                  <a:pt x="76485" y="17241"/>
                  <a:pt x="76485" y="17090"/>
                </a:cubicBezTo>
                <a:cubicBezTo>
                  <a:pt x="76485" y="17052"/>
                  <a:pt x="76448" y="17014"/>
                  <a:pt x="76448" y="16976"/>
                </a:cubicBezTo>
                <a:lnTo>
                  <a:pt x="76334" y="16901"/>
                </a:lnTo>
                <a:close/>
                <a:moveTo>
                  <a:pt x="67374" y="17052"/>
                </a:moveTo>
                <a:lnTo>
                  <a:pt x="67260" y="17203"/>
                </a:lnTo>
                <a:cubicBezTo>
                  <a:pt x="67260" y="17203"/>
                  <a:pt x="67260" y="17203"/>
                  <a:pt x="67260" y="17241"/>
                </a:cubicBezTo>
                <a:cubicBezTo>
                  <a:pt x="67260" y="17279"/>
                  <a:pt x="67260" y="17430"/>
                  <a:pt x="67449" y="17430"/>
                </a:cubicBezTo>
                <a:lnTo>
                  <a:pt x="67601" y="17317"/>
                </a:lnTo>
                <a:cubicBezTo>
                  <a:pt x="67638" y="17317"/>
                  <a:pt x="67676" y="17279"/>
                  <a:pt x="67714" y="17203"/>
                </a:cubicBezTo>
                <a:lnTo>
                  <a:pt x="67563" y="17052"/>
                </a:lnTo>
                <a:close/>
                <a:moveTo>
                  <a:pt x="4878" y="17052"/>
                </a:moveTo>
                <a:lnTo>
                  <a:pt x="4764" y="17165"/>
                </a:lnTo>
                <a:lnTo>
                  <a:pt x="4764" y="17317"/>
                </a:lnTo>
                <a:lnTo>
                  <a:pt x="4802" y="17392"/>
                </a:lnTo>
                <a:cubicBezTo>
                  <a:pt x="4865" y="17476"/>
                  <a:pt x="4939" y="17502"/>
                  <a:pt x="5006" y="17502"/>
                </a:cubicBezTo>
                <a:cubicBezTo>
                  <a:pt x="5060" y="17502"/>
                  <a:pt x="5109" y="17485"/>
                  <a:pt x="5142" y="17468"/>
                </a:cubicBezTo>
                <a:lnTo>
                  <a:pt x="5407" y="17392"/>
                </a:lnTo>
                <a:cubicBezTo>
                  <a:pt x="5407" y="17279"/>
                  <a:pt x="5369" y="17203"/>
                  <a:pt x="5294" y="17128"/>
                </a:cubicBezTo>
                <a:cubicBezTo>
                  <a:pt x="5180" y="17052"/>
                  <a:pt x="5067" y="17052"/>
                  <a:pt x="4878" y="17052"/>
                </a:cubicBezTo>
                <a:close/>
                <a:moveTo>
                  <a:pt x="64311" y="17052"/>
                </a:moveTo>
                <a:lnTo>
                  <a:pt x="64236" y="17165"/>
                </a:lnTo>
                <a:cubicBezTo>
                  <a:pt x="64198" y="17203"/>
                  <a:pt x="64085" y="17279"/>
                  <a:pt x="64122" y="17430"/>
                </a:cubicBezTo>
                <a:lnTo>
                  <a:pt x="64198" y="17506"/>
                </a:lnTo>
                <a:cubicBezTo>
                  <a:pt x="64274" y="17506"/>
                  <a:pt x="64349" y="17506"/>
                  <a:pt x="64425" y="17468"/>
                </a:cubicBezTo>
                <a:cubicBezTo>
                  <a:pt x="64500" y="17430"/>
                  <a:pt x="64538" y="17317"/>
                  <a:pt x="64538" y="17241"/>
                </a:cubicBezTo>
                <a:cubicBezTo>
                  <a:pt x="64538" y="17128"/>
                  <a:pt x="64500" y="17090"/>
                  <a:pt x="64463" y="17090"/>
                </a:cubicBezTo>
                <a:lnTo>
                  <a:pt x="64311" y="17052"/>
                </a:lnTo>
                <a:close/>
                <a:moveTo>
                  <a:pt x="81703" y="17128"/>
                </a:moveTo>
                <a:lnTo>
                  <a:pt x="81552" y="17203"/>
                </a:lnTo>
                <a:cubicBezTo>
                  <a:pt x="81552" y="17203"/>
                  <a:pt x="81514" y="17203"/>
                  <a:pt x="81514" y="17241"/>
                </a:cubicBezTo>
                <a:cubicBezTo>
                  <a:pt x="81514" y="17279"/>
                  <a:pt x="81438" y="17354"/>
                  <a:pt x="81476" y="17468"/>
                </a:cubicBezTo>
                <a:lnTo>
                  <a:pt x="81627" y="17543"/>
                </a:lnTo>
                <a:lnTo>
                  <a:pt x="81779" y="17543"/>
                </a:lnTo>
                <a:lnTo>
                  <a:pt x="81930" y="17392"/>
                </a:lnTo>
                <a:cubicBezTo>
                  <a:pt x="81968" y="17354"/>
                  <a:pt x="81968" y="17354"/>
                  <a:pt x="81968" y="17317"/>
                </a:cubicBezTo>
                <a:cubicBezTo>
                  <a:pt x="81968" y="17279"/>
                  <a:pt x="81968" y="17203"/>
                  <a:pt x="81816" y="17165"/>
                </a:cubicBezTo>
                <a:cubicBezTo>
                  <a:pt x="81779" y="17128"/>
                  <a:pt x="81741" y="17128"/>
                  <a:pt x="81703" y="17128"/>
                </a:cubicBezTo>
                <a:close/>
                <a:moveTo>
                  <a:pt x="36069" y="17165"/>
                </a:moveTo>
                <a:lnTo>
                  <a:pt x="35918" y="17241"/>
                </a:lnTo>
                <a:cubicBezTo>
                  <a:pt x="35918" y="17241"/>
                  <a:pt x="35918" y="17241"/>
                  <a:pt x="35880" y="17279"/>
                </a:cubicBezTo>
                <a:cubicBezTo>
                  <a:pt x="35842" y="17317"/>
                  <a:pt x="35804" y="17354"/>
                  <a:pt x="35804" y="17430"/>
                </a:cubicBezTo>
                <a:cubicBezTo>
                  <a:pt x="35804" y="17468"/>
                  <a:pt x="35842" y="17543"/>
                  <a:pt x="36031" y="17581"/>
                </a:cubicBezTo>
                <a:lnTo>
                  <a:pt x="36183" y="17543"/>
                </a:lnTo>
                <a:cubicBezTo>
                  <a:pt x="36220" y="17468"/>
                  <a:pt x="36258" y="17392"/>
                  <a:pt x="36258" y="17317"/>
                </a:cubicBezTo>
                <a:cubicBezTo>
                  <a:pt x="36258" y="17241"/>
                  <a:pt x="36183" y="17165"/>
                  <a:pt x="36069" y="17165"/>
                </a:cubicBezTo>
                <a:close/>
                <a:moveTo>
                  <a:pt x="44122" y="17468"/>
                </a:moveTo>
                <a:lnTo>
                  <a:pt x="44009" y="17543"/>
                </a:lnTo>
                <a:cubicBezTo>
                  <a:pt x="43933" y="17695"/>
                  <a:pt x="44047" y="17808"/>
                  <a:pt x="44236" y="17808"/>
                </a:cubicBezTo>
                <a:lnTo>
                  <a:pt x="44500" y="17770"/>
                </a:lnTo>
                <a:lnTo>
                  <a:pt x="44500" y="17733"/>
                </a:lnTo>
                <a:cubicBezTo>
                  <a:pt x="44500" y="17619"/>
                  <a:pt x="44462" y="17581"/>
                  <a:pt x="44425" y="17543"/>
                </a:cubicBezTo>
                <a:cubicBezTo>
                  <a:pt x="44349" y="17468"/>
                  <a:pt x="44236" y="17468"/>
                  <a:pt x="44122" y="17468"/>
                </a:cubicBezTo>
                <a:close/>
                <a:moveTo>
                  <a:pt x="88168" y="17354"/>
                </a:moveTo>
                <a:lnTo>
                  <a:pt x="88055" y="17506"/>
                </a:lnTo>
                <a:lnTo>
                  <a:pt x="88055" y="17695"/>
                </a:lnTo>
                <a:lnTo>
                  <a:pt x="88168" y="17808"/>
                </a:lnTo>
                <a:lnTo>
                  <a:pt x="88357" y="17808"/>
                </a:lnTo>
                <a:lnTo>
                  <a:pt x="88508" y="17657"/>
                </a:lnTo>
                <a:lnTo>
                  <a:pt x="88470" y="17619"/>
                </a:lnTo>
                <a:cubicBezTo>
                  <a:pt x="88470" y="17543"/>
                  <a:pt x="88433" y="17354"/>
                  <a:pt x="88168" y="17354"/>
                </a:cubicBezTo>
                <a:close/>
                <a:moveTo>
                  <a:pt x="86164" y="17430"/>
                </a:moveTo>
                <a:cubicBezTo>
                  <a:pt x="86051" y="17430"/>
                  <a:pt x="85975" y="17430"/>
                  <a:pt x="85900" y="17468"/>
                </a:cubicBezTo>
                <a:cubicBezTo>
                  <a:pt x="85824" y="17543"/>
                  <a:pt x="85786" y="17619"/>
                  <a:pt x="85824" y="17770"/>
                </a:cubicBezTo>
                <a:lnTo>
                  <a:pt x="85937" y="17846"/>
                </a:lnTo>
                <a:cubicBezTo>
                  <a:pt x="85971" y="17857"/>
                  <a:pt x="86001" y="17862"/>
                  <a:pt x="86027" y="17862"/>
                </a:cubicBezTo>
                <a:cubicBezTo>
                  <a:pt x="86092" y="17862"/>
                  <a:pt x="86137" y="17835"/>
                  <a:pt x="86164" y="17808"/>
                </a:cubicBezTo>
                <a:cubicBezTo>
                  <a:pt x="86240" y="17770"/>
                  <a:pt x="86278" y="17695"/>
                  <a:pt x="86278" y="17581"/>
                </a:cubicBezTo>
                <a:cubicBezTo>
                  <a:pt x="86278" y="17581"/>
                  <a:pt x="86278" y="17543"/>
                  <a:pt x="86278" y="17543"/>
                </a:cubicBezTo>
                <a:lnTo>
                  <a:pt x="86164" y="17430"/>
                </a:lnTo>
                <a:close/>
                <a:moveTo>
                  <a:pt x="61438" y="17468"/>
                </a:moveTo>
                <a:lnTo>
                  <a:pt x="61287" y="17657"/>
                </a:lnTo>
                <a:cubicBezTo>
                  <a:pt x="61325" y="17657"/>
                  <a:pt x="61325" y="17695"/>
                  <a:pt x="61325" y="17695"/>
                </a:cubicBezTo>
                <a:lnTo>
                  <a:pt x="61325" y="17770"/>
                </a:lnTo>
                <a:cubicBezTo>
                  <a:pt x="61325" y="17808"/>
                  <a:pt x="61325" y="17846"/>
                  <a:pt x="61400" y="17884"/>
                </a:cubicBezTo>
                <a:lnTo>
                  <a:pt x="61627" y="17808"/>
                </a:lnTo>
                <a:cubicBezTo>
                  <a:pt x="61665" y="17808"/>
                  <a:pt x="61740" y="17733"/>
                  <a:pt x="61740" y="17619"/>
                </a:cubicBezTo>
                <a:cubicBezTo>
                  <a:pt x="61740" y="17619"/>
                  <a:pt x="61740" y="17581"/>
                  <a:pt x="61740" y="17543"/>
                </a:cubicBezTo>
                <a:lnTo>
                  <a:pt x="61589" y="17468"/>
                </a:lnTo>
                <a:close/>
                <a:moveTo>
                  <a:pt x="44803" y="17468"/>
                </a:moveTo>
                <a:lnTo>
                  <a:pt x="44651" y="17581"/>
                </a:lnTo>
                <a:lnTo>
                  <a:pt x="44651" y="17808"/>
                </a:lnTo>
                <a:lnTo>
                  <a:pt x="44803" y="17922"/>
                </a:lnTo>
                <a:cubicBezTo>
                  <a:pt x="45030" y="17922"/>
                  <a:pt x="45067" y="17808"/>
                  <a:pt x="45067" y="17733"/>
                </a:cubicBezTo>
                <a:cubicBezTo>
                  <a:pt x="45067" y="17733"/>
                  <a:pt x="45067" y="17695"/>
                  <a:pt x="45067" y="17657"/>
                </a:cubicBezTo>
                <a:lnTo>
                  <a:pt x="44992" y="17468"/>
                </a:lnTo>
                <a:close/>
                <a:moveTo>
                  <a:pt x="17506" y="17543"/>
                </a:moveTo>
                <a:cubicBezTo>
                  <a:pt x="17354" y="17543"/>
                  <a:pt x="17241" y="17619"/>
                  <a:pt x="17241" y="17733"/>
                </a:cubicBezTo>
                <a:lnTo>
                  <a:pt x="17354" y="17846"/>
                </a:lnTo>
                <a:cubicBezTo>
                  <a:pt x="17354" y="17846"/>
                  <a:pt x="17392" y="17884"/>
                  <a:pt x="17430" y="17884"/>
                </a:cubicBezTo>
                <a:cubicBezTo>
                  <a:pt x="17453" y="17907"/>
                  <a:pt x="17518" y="17944"/>
                  <a:pt x="17599" y="17944"/>
                </a:cubicBezTo>
                <a:cubicBezTo>
                  <a:pt x="17652" y="17944"/>
                  <a:pt x="17711" y="17928"/>
                  <a:pt x="17770" y="17884"/>
                </a:cubicBezTo>
                <a:lnTo>
                  <a:pt x="17808" y="17808"/>
                </a:lnTo>
                <a:lnTo>
                  <a:pt x="17808" y="17770"/>
                </a:lnTo>
                <a:cubicBezTo>
                  <a:pt x="17808" y="17619"/>
                  <a:pt x="17657" y="17543"/>
                  <a:pt x="17506" y="17543"/>
                </a:cubicBezTo>
                <a:close/>
                <a:moveTo>
                  <a:pt x="2685" y="17581"/>
                </a:moveTo>
                <a:lnTo>
                  <a:pt x="2534" y="17695"/>
                </a:lnTo>
                <a:cubicBezTo>
                  <a:pt x="2534" y="17733"/>
                  <a:pt x="2534" y="17733"/>
                  <a:pt x="2534" y="17733"/>
                </a:cubicBezTo>
                <a:lnTo>
                  <a:pt x="2685" y="17733"/>
                </a:lnTo>
                <a:lnTo>
                  <a:pt x="2534" y="17770"/>
                </a:lnTo>
                <a:cubicBezTo>
                  <a:pt x="2534" y="17922"/>
                  <a:pt x="2609" y="17997"/>
                  <a:pt x="2685" y="17997"/>
                </a:cubicBezTo>
                <a:lnTo>
                  <a:pt x="2836" y="17997"/>
                </a:lnTo>
                <a:cubicBezTo>
                  <a:pt x="2874" y="17922"/>
                  <a:pt x="2912" y="17846"/>
                  <a:pt x="2912" y="17808"/>
                </a:cubicBezTo>
                <a:cubicBezTo>
                  <a:pt x="2912" y="17695"/>
                  <a:pt x="2836" y="17581"/>
                  <a:pt x="2685" y="17581"/>
                </a:cubicBezTo>
                <a:close/>
                <a:moveTo>
                  <a:pt x="53461" y="17506"/>
                </a:moveTo>
                <a:lnTo>
                  <a:pt x="53234" y="17581"/>
                </a:lnTo>
                <a:cubicBezTo>
                  <a:pt x="53234" y="17543"/>
                  <a:pt x="53234" y="17543"/>
                  <a:pt x="53196" y="17543"/>
                </a:cubicBezTo>
                <a:cubicBezTo>
                  <a:pt x="53158" y="17581"/>
                  <a:pt x="52969" y="17657"/>
                  <a:pt x="53045" y="17846"/>
                </a:cubicBezTo>
                <a:lnTo>
                  <a:pt x="53158" y="17922"/>
                </a:lnTo>
                <a:cubicBezTo>
                  <a:pt x="53187" y="17950"/>
                  <a:pt x="53237" y="18023"/>
                  <a:pt x="53343" y="18023"/>
                </a:cubicBezTo>
                <a:cubicBezTo>
                  <a:pt x="53376" y="18023"/>
                  <a:pt x="53415" y="18015"/>
                  <a:pt x="53461" y="17997"/>
                </a:cubicBezTo>
                <a:lnTo>
                  <a:pt x="53536" y="17846"/>
                </a:lnTo>
                <a:cubicBezTo>
                  <a:pt x="53536" y="17808"/>
                  <a:pt x="53536" y="17770"/>
                  <a:pt x="53536" y="17733"/>
                </a:cubicBezTo>
                <a:cubicBezTo>
                  <a:pt x="53536" y="17657"/>
                  <a:pt x="53536" y="17581"/>
                  <a:pt x="53461" y="17506"/>
                </a:cubicBezTo>
                <a:close/>
                <a:moveTo>
                  <a:pt x="27161" y="17679"/>
                </a:moveTo>
                <a:cubicBezTo>
                  <a:pt x="27083" y="17679"/>
                  <a:pt x="27011" y="17706"/>
                  <a:pt x="26957" y="17733"/>
                </a:cubicBezTo>
                <a:cubicBezTo>
                  <a:pt x="26920" y="17770"/>
                  <a:pt x="26882" y="17846"/>
                  <a:pt x="26882" y="17959"/>
                </a:cubicBezTo>
                <a:lnTo>
                  <a:pt x="27033" y="18073"/>
                </a:lnTo>
                <a:lnTo>
                  <a:pt x="27260" y="18073"/>
                </a:lnTo>
                <a:lnTo>
                  <a:pt x="27411" y="17959"/>
                </a:lnTo>
                <a:lnTo>
                  <a:pt x="27411" y="17808"/>
                </a:lnTo>
                <a:lnTo>
                  <a:pt x="27260" y="17695"/>
                </a:lnTo>
                <a:cubicBezTo>
                  <a:pt x="27227" y="17684"/>
                  <a:pt x="27193" y="17679"/>
                  <a:pt x="27161" y="17679"/>
                </a:cubicBezTo>
                <a:close/>
                <a:moveTo>
                  <a:pt x="88258" y="17830"/>
                </a:moveTo>
                <a:cubicBezTo>
                  <a:pt x="88180" y="17830"/>
                  <a:pt x="88108" y="17857"/>
                  <a:pt x="88055" y="17884"/>
                </a:cubicBezTo>
                <a:cubicBezTo>
                  <a:pt x="88017" y="17922"/>
                  <a:pt x="87979" y="17997"/>
                  <a:pt x="87979" y="18111"/>
                </a:cubicBezTo>
                <a:lnTo>
                  <a:pt x="88092" y="18224"/>
                </a:lnTo>
                <a:cubicBezTo>
                  <a:pt x="88244" y="18224"/>
                  <a:pt x="88357" y="18224"/>
                  <a:pt x="88395" y="18148"/>
                </a:cubicBezTo>
                <a:cubicBezTo>
                  <a:pt x="88470" y="18148"/>
                  <a:pt x="88508" y="18073"/>
                  <a:pt x="88508" y="17997"/>
                </a:cubicBezTo>
                <a:cubicBezTo>
                  <a:pt x="88508" y="17959"/>
                  <a:pt x="88508" y="17959"/>
                  <a:pt x="88508" y="17922"/>
                </a:cubicBezTo>
                <a:lnTo>
                  <a:pt x="88357" y="17846"/>
                </a:lnTo>
                <a:cubicBezTo>
                  <a:pt x="88324" y="17835"/>
                  <a:pt x="88291" y="17830"/>
                  <a:pt x="88258" y="17830"/>
                </a:cubicBezTo>
                <a:close/>
                <a:moveTo>
                  <a:pt x="63366" y="17884"/>
                </a:moveTo>
                <a:cubicBezTo>
                  <a:pt x="63253" y="17884"/>
                  <a:pt x="63177" y="17884"/>
                  <a:pt x="63139" y="17959"/>
                </a:cubicBezTo>
                <a:cubicBezTo>
                  <a:pt x="63064" y="17997"/>
                  <a:pt x="63026" y="18111"/>
                  <a:pt x="63026" y="18224"/>
                </a:cubicBezTo>
                <a:lnTo>
                  <a:pt x="63139" y="18337"/>
                </a:lnTo>
                <a:cubicBezTo>
                  <a:pt x="63404" y="18337"/>
                  <a:pt x="63480" y="18148"/>
                  <a:pt x="63480" y="18073"/>
                </a:cubicBezTo>
                <a:lnTo>
                  <a:pt x="63480" y="18035"/>
                </a:lnTo>
                <a:lnTo>
                  <a:pt x="63366" y="17884"/>
                </a:lnTo>
                <a:close/>
                <a:moveTo>
                  <a:pt x="67865" y="17695"/>
                </a:moveTo>
                <a:lnTo>
                  <a:pt x="67752" y="17733"/>
                </a:lnTo>
                <a:cubicBezTo>
                  <a:pt x="67638" y="17922"/>
                  <a:pt x="67676" y="18148"/>
                  <a:pt x="67790" y="18262"/>
                </a:cubicBezTo>
                <a:cubicBezTo>
                  <a:pt x="67828" y="18300"/>
                  <a:pt x="67941" y="18337"/>
                  <a:pt x="68054" y="18337"/>
                </a:cubicBezTo>
                <a:lnTo>
                  <a:pt x="68168" y="18300"/>
                </a:lnTo>
                <a:cubicBezTo>
                  <a:pt x="68206" y="18224"/>
                  <a:pt x="68243" y="18148"/>
                  <a:pt x="68243" y="18073"/>
                </a:cubicBezTo>
                <a:cubicBezTo>
                  <a:pt x="68243" y="17922"/>
                  <a:pt x="68206" y="17846"/>
                  <a:pt x="68092" y="17770"/>
                </a:cubicBezTo>
                <a:cubicBezTo>
                  <a:pt x="68054" y="17695"/>
                  <a:pt x="67941" y="17695"/>
                  <a:pt x="67865" y="17695"/>
                </a:cubicBezTo>
                <a:close/>
                <a:moveTo>
                  <a:pt x="21135" y="17997"/>
                </a:moveTo>
                <a:lnTo>
                  <a:pt x="20984" y="18111"/>
                </a:lnTo>
                <a:cubicBezTo>
                  <a:pt x="20946" y="18300"/>
                  <a:pt x="21022" y="18413"/>
                  <a:pt x="21211" y="18413"/>
                </a:cubicBezTo>
                <a:lnTo>
                  <a:pt x="21362" y="18337"/>
                </a:lnTo>
                <a:cubicBezTo>
                  <a:pt x="21362" y="18300"/>
                  <a:pt x="21362" y="18262"/>
                  <a:pt x="21362" y="18262"/>
                </a:cubicBezTo>
                <a:cubicBezTo>
                  <a:pt x="21362" y="18111"/>
                  <a:pt x="21286" y="17997"/>
                  <a:pt x="21135" y="17997"/>
                </a:cubicBezTo>
                <a:close/>
                <a:moveTo>
                  <a:pt x="20114" y="17884"/>
                </a:moveTo>
                <a:cubicBezTo>
                  <a:pt x="20001" y="17884"/>
                  <a:pt x="19887" y="17884"/>
                  <a:pt x="19850" y="17922"/>
                </a:cubicBezTo>
                <a:cubicBezTo>
                  <a:pt x="19736" y="17997"/>
                  <a:pt x="19698" y="18148"/>
                  <a:pt x="19698" y="18262"/>
                </a:cubicBezTo>
                <a:lnTo>
                  <a:pt x="19887" y="18375"/>
                </a:lnTo>
                <a:cubicBezTo>
                  <a:pt x="19887" y="18375"/>
                  <a:pt x="19887" y="18375"/>
                  <a:pt x="19925" y="18413"/>
                </a:cubicBezTo>
                <a:cubicBezTo>
                  <a:pt x="19963" y="18451"/>
                  <a:pt x="20001" y="18489"/>
                  <a:pt x="20114" y="18489"/>
                </a:cubicBezTo>
                <a:cubicBezTo>
                  <a:pt x="20228" y="18489"/>
                  <a:pt x="20266" y="18375"/>
                  <a:pt x="20266" y="18375"/>
                </a:cubicBezTo>
                <a:lnTo>
                  <a:pt x="20228" y="18224"/>
                </a:lnTo>
                <a:cubicBezTo>
                  <a:pt x="20228" y="18224"/>
                  <a:pt x="20228" y="18186"/>
                  <a:pt x="20228" y="18148"/>
                </a:cubicBezTo>
                <a:cubicBezTo>
                  <a:pt x="20228" y="18111"/>
                  <a:pt x="20228" y="18035"/>
                  <a:pt x="20228" y="17997"/>
                </a:cubicBezTo>
                <a:lnTo>
                  <a:pt x="20114" y="17884"/>
                </a:lnTo>
                <a:close/>
                <a:moveTo>
                  <a:pt x="36031" y="18035"/>
                </a:moveTo>
                <a:lnTo>
                  <a:pt x="35918" y="18186"/>
                </a:lnTo>
                <a:lnTo>
                  <a:pt x="35918" y="18224"/>
                </a:lnTo>
                <a:cubicBezTo>
                  <a:pt x="35956" y="18300"/>
                  <a:pt x="35993" y="18489"/>
                  <a:pt x="36258" y="18489"/>
                </a:cubicBezTo>
                <a:lnTo>
                  <a:pt x="36372" y="18375"/>
                </a:lnTo>
                <a:cubicBezTo>
                  <a:pt x="36372" y="18337"/>
                  <a:pt x="36372" y="18337"/>
                  <a:pt x="36372" y="18300"/>
                </a:cubicBezTo>
                <a:cubicBezTo>
                  <a:pt x="36372" y="18224"/>
                  <a:pt x="36334" y="18148"/>
                  <a:pt x="36296" y="18111"/>
                </a:cubicBezTo>
                <a:cubicBezTo>
                  <a:pt x="36220" y="18035"/>
                  <a:pt x="36145" y="18035"/>
                  <a:pt x="36031" y="18035"/>
                </a:cubicBezTo>
                <a:close/>
                <a:moveTo>
                  <a:pt x="8426" y="18086"/>
                </a:moveTo>
                <a:cubicBezTo>
                  <a:pt x="8387" y="18086"/>
                  <a:pt x="8350" y="18095"/>
                  <a:pt x="8318" y="18111"/>
                </a:cubicBezTo>
                <a:lnTo>
                  <a:pt x="8205" y="18186"/>
                </a:lnTo>
                <a:lnTo>
                  <a:pt x="8205" y="18224"/>
                </a:lnTo>
                <a:cubicBezTo>
                  <a:pt x="8205" y="18337"/>
                  <a:pt x="8243" y="18451"/>
                  <a:pt x="8280" y="18489"/>
                </a:cubicBezTo>
                <a:lnTo>
                  <a:pt x="8394" y="18526"/>
                </a:lnTo>
                <a:cubicBezTo>
                  <a:pt x="8427" y="18538"/>
                  <a:pt x="8457" y="18542"/>
                  <a:pt x="8484" y="18542"/>
                </a:cubicBezTo>
                <a:cubicBezTo>
                  <a:pt x="8548" y="18542"/>
                  <a:pt x="8594" y="18515"/>
                  <a:pt x="8621" y="18489"/>
                </a:cubicBezTo>
                <a:cubicBezTo>
                  <a:pt x="8659" y="18451"/>
                  <a:pt x="8696" y="18375"/>
                  <a:pt x="8696" y="18337"/>
                </a:cubicBezTo>
                <a:cubicBezTo>
                  <a:pt x="8696" y="18262"/>
                  <a:pt x="8659" y="18186"/>
                  <a:pt x="8583" y="18148"/>
                </a:cubicBezTo>
                <a:cubicBezTo>
                  <a:pt x="8539" y="18104"/>
                  <a:pt x="8481" y="18086"/>
                  <a:pt x="8426" y="18086"/>
                </a:cubicBezTo>
                <a:close/>
                <a:moveTo>
                  <a:pt x="5507" y="18252"/>
                </a:moveTo>
                <a:cubicBezTo>
                  <a:pt x="5487" y="18252"/>
                  <a:pt x="5466" y="18255"/>
                  <a:pt x="5445" y="18262"/>
                </a:cubicBezTo>
                <a:cubicBezTo>
                  <a:pt x="5332" y="18262"/>
                  <a:pt x="5218" y="18337"/>
                  <a:pt x="5218" y="18451"/>
                </a:cubicBezTo>
                <a:cubicBezTo>
                  <a:pt x="5218" y="18489"/>
                  <a:pt x="5256" y="18564"/>
                  <a:pt x="5407" y="18640"/>
                </a:cubicBezTo>
                <a:cubicBezTo>
                  <a:pt x="5407" y="18640"/>
                  <a:pt x="5483" y="18640"/>
                  <a:pt x="5558" y="18602"/>
                </a:cubicBezTo>
                <a:cubicBezTo>
                  <a:pt x="5596" y="18602"/>
                  <a:pt x="5710" y="18526"/>
                  <a:pt x="5710" y="18413"/>
                </a:cubicBezTo>
                <a:lnTo>
                  <a:pt x="5710" y="18375"/>
                </a:lnTo>
                <a:cubicBezTo>
                  <a:pt x="5679" y="18314"/>
                  <a:pt x="5597" y="18252"/>
                  <a:pt x="5507" y="18252"/>
                </a:cubicBezTo>
                <a:close/>
                <a:moveTo>
                  <a:pt x="48621" y="18186"/>
                </a:moveTo>
                <a:lnTo>
                  <a:pt x="48470" y="18337"/>
                </a:lnTo>
                <a:cubicBezTo>
                  <a:pt x="48470" y="18337"/>
                  <a:pt x="48470" y="18375"/>
                  <a:pt x="48470" y="18375"/>
                </a:cubicBezTo>
                <a:cubicBezTo>
                  <a:pt x="48432" y="18413"/>
                  <a:pt x="48432" y="18413"/>
                  <a:pt x="48432" y="18451"/>
                </a:cubicBezTo>
                <a:cubicBezTo>
                  <a:pt x="48432" y="18489"/>
                  <a:pt x="48432" y="18564"/>
                  <a:pt x="48546" y="18602"/>
                </a:cubicBezTo>
                <a:cubicBezTo>
                  <a:pt x="48583" y="18640"/>
                  <a:pt x="48659" y="18640"/>
                  <a:pt x="48772" y="18640"/>
                </a:cubicBezTo>
                <a:lnTo>
                  <a:pt x="48848" y="18526"/>
                </a:lnTo>
                <a:cubicBezTo>
                  <a:pt x="48848" y="18526"/>
                  <a:pt x="48848" y="18489"/>
                  <a:pt x="48848" y="18451"/>
                </a:cubicBezTo>
                <a:cubicBezTo>
                  <a:pt x="48848" y="18300"/>
                  <a:pt x="48772" y="18224"/>
                  <a:pt x="48621" y="18186"/>
                </a:cubicBezTo>
                <a:close/>
                <a:moveTo>
                  <a:pt x="74141" y="18186"/>
                </a:moveTo>
                <a:lnTo>
                  <a:pt x="73990" y="18337"/>
                </a:lnTo>
                <a:cubicBezTo>
                  <a:pt x="73990" y="18337"/>
                  <a:pt x="73990" y="18337"/>
                  <a:pt x="73990" y="18375"/>
                </a:cubicBezTo>
                <a:cubicBezTo>
                  <a:pt x="73990" y="18413"/>
                  <a:pt x="73952" y="18451"/>
                  <a:pt x="73952" y="18526"/>
                </a:cubicBezTo>
                <a:lnTo>
                  <a:pt x="74028" y="18640"/>
                </a:lnTo>
                <a:cubicBezTo>
                  <a:pt x="74061" y="18651"/>
                  <a:pt x="74094" y="18656"/>
                  <a:pt x="74127" y="18656"/>
                </a:cubicBezTo>
                <a:cubicBezTo>
                  <a:pt x="74205" y="18656"/>
                  <a:pt x="74277" y="18629"/>
                  <a:pt x="74330" y="18602"/>
                </a:cubicBezTo>
                <a:cubicBezTo>
                  <a:pt x="74406" y="18564"/>
                  <a:pt x="74444" y="18489"/>
                  <a:pt x="74444" y="18413"/>
                </a:cubicBezTo>
                <a:cubicBezTo>
                  <a:pt x="74444" y="18337"/>
                  <a:pt x="74406" y="18300"/>
                  <a:pt x="74368" y="18262"/>
                </a:cubicBezTo>
                <a:cubicBezTo>
                  <a:pt x="74330" y="18224"/>
                  <a:pt x="74255" y="18186"/>
                  <a:pt x="74141" y="18186"/>
                </a:cubicBezTo>
                <a:close/>
                <a:moveTo>
                  <a:pt x="31230" y="18262"/>
                </a:moveTo>
                <a:lnTo>
                  <a:pt x="31078" y="18375"/>
                </a:lnTo>
                <a:cubicBezTo>
                  <a:pt x="31078" y="18564"/>
                  <a:pt x="31230" y="18602"/>
                  <a:pt x="31343" y="18678"/>
                </a:cubicBezTo>
                <a:lnTo>
                  <a:pt x="31494" y="18640"/>
                </a:lnTo>
                <a:cubicBezTo>
                  <a:pt x="31570" y="18602"/>
                  <a:pt x="31608" y="18526"/>
                  <a:pt x="31608" y="18489"/>
                </a:cubicBezTo>
                <a:cubicBezTo>
                  <a:pt x="31608" y="18375"/>
                  <a:pt x="31419" y="18262"/>
                  <a:pt x="31230" y="18262"/>
                </a:cubicBezTo>
                <a:close/>
                <a:moveTo>
                  <a:pt x="59888" y="18337"/>
                </a:moveTo>
                <a:lnTo>
                  <a:pt x="59737" y="18451"/>
                </a:lnTo>
                <a:cubicBezTo>
                  <a:pt x="59699" y="18640"/>
                  <a:pt x="59774" y="18753"/>
                  <a:pt x="59964" y="18791"/>
                </a:cubicBezTo>
                <a:lnTo>
                  <a:pt x="60115" y="18678"/>
                </a:lnTo>
                <a:cubicBezTo>
                  <a:pt x="60115" y="18678"/>
                  <a:pt x="60115" y="18640"/>
                  <a:pt x="60115" y="18602"/>
                </a:cubicBezTo>
                <a:cubicBezTo>
                  <a:pt x="60115" y="18489"/>
                  <a:pt x="60039" y="18375"/>
                  <a:pt x="59888" y="18337"/>
                </a:cubicBezTo>
                <a:close/>
                <a:moveTo>
                  <a:pt x="82769" y="18407"/>
                </a:moveTo>
                <a:cubicBezTo>
                  <a:pt x="82594" y="18407"/>
                  <a:pt x="82526" y="18535"/>
                  <a:pt x="82459" y="18602"/>
                </a:cubicBezTo>
                <a:lnTo>
                  <a:pt x="82497" y="18753"/>
                </a:lnTo>
                <a:cubicBezTo>
                  <a:pt x="82544" y="18800"/>
                  <a:pt x="82590" y="18832"/>
                  <a:pt x="82646" y="18832"/>
                </a:cubicBezTo>
                <a:cubicBezTo>
                  <a:pt x="82680" y="18832"/>
                  <a:pt x="82718" y="18820"/>
                  <a:pt x="82762" y="18791"/>
                </a:cubicBezTo>
                <a:lnTo>
                  <a:pt x="82799" y="18791"/>
                </a:lnTo>
                <a:lnTo>
                  <a:pt x="82951" y="18678"/>
                </a:lnTo>
                <a:lnTo>
                  <a:pt x="82951" y="18526"/>
                </a:lnTo>
                <a:lnTo>
                  <a:pt x="82837" y="18413"/>
                </a:lnTo>
                <a:cubicBezTo>
                  <a:pt x="82813" y="18409"/>
                  <a:pt x="82790" y="18407"/>
                  <a:pt x="82769" y="18407"/>
                </a:cubicBezTo>
                <a:close/>
                <a:moveTo>
                  <a:pt x="36437" y="18510"/>
                </a:moveTo>
                <a:cubicBezTo>
                  <a:pt x="36418" y="18510"/>
                  <a:pt x="36397" y="18514"/>
                  <a:pt x="36372" y="18526"/>
                </a:cubicBezTo>
                <a:lnTo>
                  <a:pt x="36258" y="18602"/>
                </a:lnTo>
                <a:cubicBezTo>
                  <a:pt x="36258" y="18640"/>
                  <a:pt x="36220" y="18678"/>
                  <a:pt x="36220" y="18753"/>
                </a:cubicBezTo>
                <a:lnTo>
                  <a:pt x="36220" y="18791"/>
                </a:lnTo>
                <a:lnTo>
                  <a:pt x="36296" y="18867"/>
                </a:lnTo>
                <a:cubicBezTo>
                  <a:pt x="36372" y="18905"/>
                  <a:pt x="36447" y="18905"/>
                  <a:pt x="36523" y="18905"/>
                </a:cubicBezTo>
                <a:cubicBezTo>
                  <a:pt x="36598" y="18867"/>
                  <a:pt x="36636" y="18791"/>
                  <a:pt x="36636" y="18716"/>
                </a:cubicBezTo>
                <a:cubicBezTo>
                  <a:pt x="36636" y="18640"/>
                  <a:pt x="36598" y="18564"/>
                  <a:pt x="36561" y="18526"/>
                </a:cubicBezTo>
                <a:cubicBezTo>
                  <a:pt x="36510" y="18526"/>
                  <a:pt x="36477" y="18510"/>
                  <a:pt x="36437" y="18510"/>
                </a:cubicBezTo>
                <a:close/>
                <a:moveTo>
                  <a:pt x="35124" y="18602"/>
                </a:moveTo>
                <a:lnTo>
                  <a:pt x="34973" y="18716"/>
                </a:lnTo>
                <a:cubicBezTo>
                  <a:pt x="34973" y="18753"/>
                  <a:pt x="34935" y="18791"/>
                  <a:pt x="34935" y="18829"/>
                </a:cubicBezTo>
                <a:lnTo>
                  <a:pt x="35048" y="19018"/>
                </a:lnTo>
                <a:lnTo>
                  <a:pt x="35200" y="19018"/>
                </a:lnTo>
                <a:lnTo>
                  <a:pt x="35351" y="18867"/>
                </a:lnTo>
                <a:lnTo>
                  <a:pt x="35351" y="18791"/>
                </a:lnTo>
                <a:lnTo>
                  <a:pt x="35237" y="18678"/>
                </a:lnTo>
                <a:cubicBezTo>
                  <a:pt x="35200" y="18640"/>
                  <a:pt x="35162" y="18640"/>
                  <a:pt x="35124" y="18602"/>
                </a:cubicBezTo>
                <a:close/>
                <a:moveTo>
                  <a:pt x="56334" y="18980"/>
                </a:moveTo>
                <a:cubicBezTo>
                  <a:pt x="56268" y="18980"/>
                  <a:pt x="56202" y="19018"/>
                  <a:pt x="56258" y="19094"/>
                </a:cubicBezTo>
                <a:lnTo>
                  <a:pt x="56410" y="19094"/>
                </a:lnTo>
                <a:cubicBezTo>
                  <a:pt x="56466" y="19018"/>
                  <a:pt x="56400" y="18980"/>
                  <a:pt x="56334" y="18980"/>
                </a:cubicBezTo>
                <a:close/>
                <a:moveTo>
                  <a:pt x="50058" y="18867"/>
                </a:moveTo>
                <a:cubicBezTo>
                  <a:pt x="50020" y="18867"/>
                  <a:pt x="49982" y="18867"/>
                  <a:pt x="49944" y="18905"/>
                </a:cubicBezTo>
                <a:cubicBezTo>
                  <a:pt x="49869" y="18905"/>
                  <a:pt x="49831" y="18980"/>
                  <a:pt x="49831" y="19018"/>
                </a:cubicBezTo>
                <a:lnTo>
                  <a:pt x="49831" y="19056"/>
                </a:lnTo>
                <a:lnTo>
                  <a:pt x="49907" y="19131"/>
                </a:lnTo>
                <a:cubicBezTo>
                  <a:pt x="49907" y="19094"/>
                  <a:pt x="49907" y="19094"/>
                  <a:pt x="49907" y="19056"/>
                </a:cubicBezTo>
                <a:lnTo>
                  <a:pt x="50020" y="19207"/>
                </a:lnTo>
                <a:lnTo>
                  <a:pt x="50171" y="19207"/>
                </a:lnTo>
                <a:lnTo>
                  <a:pt x="50285" y="19169"/>
                </a:lnTo>
                <a:cubicBezTo>
                  <a:pt x="50285" y="19131"/>
                  <a:pt x="50323" y="19094"/>
                  <a:pt x="50323" y="19056"/>
                </a:cubicBezTo>
                <a:cubicBezTo>
                  <a:pt x="50323" y="18942"/>
                  <a:pt x="50209" y="18867"/>
                  <a:pt x="50058" y="18867"/>
                </a:cubicBezTo>
                <a:close/>
                <a:moveTo>
                  <a:pt x="55315" y="19322"/>
                </a:moveTo>
                <a:lnTo>
                  <a:pt x="55351" y="19358"/>
                </a:lnTo>
                <a:cubicBezTo>
                  <a:pt x="55327" y="19358"/>
                  <a:pt x="55318" y="19343"/>
                  <a:pt x="55315" y="19322"/>
                </a:cubicBezTo>
                <a:close/>
                <a:moveTo>
                  <a:pt x="55691" y="18980"/>
                </a:moveTo>
                <a:cubicBezTo>
                  <a:pt x="55389" y="18980"/>
                  <a:pt x="55275" y="19094"/>
                  <a:pt x="55200" y="19207"/>
                </a:cubicBezTo>
                <a:lnTo>
                  <a:pt x="55302" y="19310"/>
                </a:lnTo>
                <a:lnTo>
                  <a:pt x="55302" y="19310"/>
                </a:lnTo>
                <a:cubicBezTo>
                  <a:pt x="55277" y="19389"/>
                  <a:pt x="55292" y="19509"/>
                  <a:pt x="55427" y="19509"/>
                </a:cubicBezTo>
                <a:lnTo>
                  <a:pt x="55540" y="19509"/>
                </a:lnTo>
                <a:cubicBezTo>
                  <a:pt x="55616" y="19472"/>
                  <a:pt x="55842" y="19396"/>
                  <a:pt x="55842" y="19169"/>
                </a:cubicBezTo>
                <a:cubicBezTo>
                  <a:pt x="55842" y="19131"/>
                  <a:pt x="55842" y="19094"/>
                  <a:pt x="55842" y="19056"/>
                </a:cubicBezTo>
                <a:lnTo>
                  <a:pt x="55691" y="18980"/>
                </a:lnTo>
                <a:close/>
                <a:moveTo>
                  <a:pt x="48924" y="18942"/>
                </a:moveTo>
                <a:lnTo>
                  <a:pt x="48735" y="18980"/>
                </a:lnTo>
                <a:cubicBezTo>
                  <a:pt x="48659" y="19018"/>
                  <a:pt x="48621" y="19094"/>
                  <a:pt x="48659" y="19207"/>
                </a:cubicBezTo>
                <a:lnTo>
                  <a:pt x="48735" y="19396"/>
                </a:lnTo>
                <a:cubicBezTo>
                  <a:pt x="48697" y="19396"/>
                  <a:pt x="48659" y="19396"/>
                  <a:pt x="48659" y="19358"/>
                </a:cubicBezTo>
                <a:cubicBezTo>
                  <a:pt x="48659" y="19396"/>
                  <a:pt x="48659" y="19396"/>
                  <a:pt x="48659" y="19434"/>
                </a:cubicBezTo>
                <a:cubicBezTo>
                  <a:pt x="48659" y="19509"/>
                  <a:pt x="48659" y="19585"/>
                  <a:pt x="48772" y="19661"/>
                </a:cubicBezTo>
                <a:cubicBezTo>
                  <a:pt x="48848" y="19736"/>
                  <a:pt x="48924" y="19736"/>
                  <a:pt x="49037" y="19736"/>
                </a:cubicBezTo>
                <a:lnTo>
                  <a:pt x="49113" y="19547"/>
                </a:lnTo>
                <a:cubicBezTo>
                  <a:pt x="49113" y="19509"/>
                  <a:pt x="49113" y="19434"/>
                  <a:pt x="49113" y="19396"/>
                </a:cubicBezTo>
                <a:cubicBezTo>
                  <a:pt x="49113" y="19245"/>
                  <a:pt x="49113" y="19056"/>
                  <a:pt x="48924" y="18942"/>
                </a:cubicBezTo>
                <a:close/>
                <a:moveTo>
                  <a:pt x="32477" y="19434"/>
                </a:moveTo>
                <a:cubicBezTo>
                  <a:pt x="32364" y="19434"/>
                  <a:pt x="32288" y="19434"/>
                  <a:pt x="32213" y="19472"/>
                </a:cubicBezTo>
                <a:cubicBezTo>
                  <a:pt x="32099" y="19585"/>
                  <a:pt x="32099" y="19812"/>
                  <a:pt x="32364" y="19812"/>
                </a:cubicBezTo>
                <a:lnTo>
                  <a:pt x="32515" y="19699"/>
                </a:lnTo>
                <a:cubicBezTo>
                  <a:pt x="32515" y="19661"/>
                  <a:pt x="32515" y="19661"/>
                  <a:pt x="32553" y="19623"/>
                </a:cubicBezTo>
                <a:lnTo>
                  <a:pt x="32477" y="19434"/>
                </a:lnTo>
                <a:close/>
                <a:moveTo>
                  <a:pt x="90535" y="19078"/>
                </a:moveTo>
                <a:cubicBezTo>
                  <a:pt x="90468" y="19078"/>
                  <a:pt x="90414" y="19105"/>
                  <a:pt x="90361" y="19131"/>
                </a:cubicBezTo>
                <a:cubicBezTo>
                  <a:pt x="90285" y="19207"/>
                  <a:pt x="90285" y="19283"/>
                  <a:pt x="90285" y="19358"/>
                </a:cubicBezTo>
                <a:cubicBezTo>
                  <a:pt x="90285" y="19396"/>
                  <a:pt x="90285" y="19434"/>
                  <a:pt x="90285" y="19472"/>
                </a:cubicBezTo>
                <a:lnTo>
                  <a:pt x="90323" y="19509"/>
                </a:lnTo>
                <a:cubicBezTo>
                  <a:pt x="90285" y="19509"/>
                  <a:pt x="90285" y="19509"/>
                  <a:pt x="90247" y="19547"/>
                </a:cubicBezTo>
                <a:cubicBezTo>
                  <a:pt x="90210" y="19585"/>
                  <a:pt x="90172" y="19623"/>
                  <a:pt x="90172" y="19699"/>
                </a:cubicBezTo>
                <a:cubicBezTo>
                  <a:pt x="90172" y="19850"/>
                  <a:pt x="90247" y="19925"/>
                  <a:pt x="90399" y="19925"/>
                </a:cubicBezTo>
                <a:lnTo>
                  <a:pt x="90550" y="19850"/>
                </a:lnTo>
                <a:cubicBezTo>
                  <a:pt x="90550" y="19850"/>
                  <a:pt x="90550" y="19812"/>
                  <a:pt x="90550" y="19812"/>
                </a:cubicBezTo>
                <a:cubicBezTo>
                  <a:pt x="90588" y="19774"/>
                  <a:pt x="90625" y="19699"/>
                  <a:pt x="90588" y="19585"/>
                </a:cubicBezTo>
                <a:lnTo>
                  <a:pt x="90588" y="19547"/>
                </a:lnTo>
                <a:cubicBezTo>
                  <a:pt x="90625" y="19547"/>
                  <a:pt x="90663" y="19547"/>
                  <a:pt x="90701" y="19509"/>
                </a:cubicBezTo>
                <a:cubicBezTo>
                  <a:pt x="90739" y="19472"/>
                  <a:pt x="90777" y="19434"/>
                  <a:pt x="90777" y="19358"/>
                </a:cubicBezTo>
                <a:cubicBezTo>
                  <a:pt x="90777" y="19358"/>
                  <a:pt x="90739" y="19320"/>
                  <a:pt x="90739" y="19283"/>
                </a:cubicBezTo>
                <a:cubicBezTo>
                  <a:pt x="90739" y="19245"/>
                  <a:pt x="90739" y="19207"/>
                  <a:pt x="90739" y="19169"/>
                </a:cubicBezTo>
                <a:lnTo>
                  <a:pt x="90625" y="19094"/>
                </a:lnTo>
                <a:cubicBezTo>
                  <a:pt x="90592" y="19083"/>
                  <a:pt x="90562" y="19078"/>
                  <a:pt x="90535" y="19078"/>
                </a:cubicBezTo>
                <a:close/>
                <a:moveTo>
                  <a:pt x="54746" y="19585"/>
                </a:moveTo>
                <a:cubicBezTo>
                  <a:pt x="54633" y="19585"/>
                  <a:pt x="54557" y="19585"/>
                  <a:pt x="54519" y="19661"/>
                </a:cubicBezTo>
                <a:cubicBezTo>
                  <a:pt x="54444" y="19699"/>
                  <a:pt x="54406" y="19812"/>
                  <a:pt x="54406" y="19925"/>
                </a:cubicBezTo>
                <a:lnTo>
                  <a:pt x="54557" y="20039"/>
                </a:lnTo>
                <a:cubicBezTo>
                  <a:pt x="54633" y="20039"/>
                  <a:pt x="54784" y="20039"/>
                  <a:pt x="54859" y="19963"/>
                </a:cubicBezTo>
                <a:cubicBezTo>
                  <a:pt x="54859" y="19963"/>
                  <a:pt x="54897" y="19888"/>
                  <a:pt x="54897" y="19850"/>
                </a:cubicBezTo>
                <a:cubicBezTo>
                  <a:pt x="54897" y="19774"/>
                  <a:pt x="54897" y="19736"/>
                  <a:pt x="54859" y="19661"/>
                </a:cubicBezTo>
                <a:lnTo>
                  <a:pt x="54746" y="19585"/>
                </a:lnTo>
                <a:close/>
                <a:moveTo>
                  <a:pt x="23782" y="19472"/>
                </a:moveTo>
                <a:cubicBezTo>
                  <a:pt x="23555" y="19472"/>
                  <a:pt x="23441" y="19509"/>
                  <a:pt x="23366" y="19585"/>
                </a:cubicBezTo>
                <a:cubicBezTo>
                  <a:pt x="23290" y="19623"/>
                  <a:pt x="23252" y="19699"/>
                  <a:pt x="23252" y="19774"/>
                </a:cubicBezTo>
                <a:cubicBezTo>
                  <a:pt x="23215" y="19736"/>
                  <a:pt x="23139" y="19699"/>
                  <a:pt x="23101" y="19699"/>
                </a:cubicBezTo>
                <a:cubicBezTo>
                  <a:pt x="22988" y="19699"/>
                  <a:pt x="22874" y="19736"/>
                  <a:pt x="22836" y="19888"/>
                </a:cubicBezTo>
                <a:lnTo>
                  <a:pt x="22950" y="20039"/>
                </a:lnTo>
                <a:cubicBezTo>
                  <a:pt x="23101" y="20039"/>
                  <a:pt x="23177" y="20039"/>
                  <a:pt x="23215" y="20001"/>
                </a:cubicBezTo>
                <a:lnTo>
                  <a:pt x="23252" y="19963"/>
                </a:lnTo>
                <a:cubicBezTo>
                  <a:pt x="23252" y="20077"/>
                  <a:pt x="23328" y="20190"/>
                  <a:pt x="23441" y="20228"/>
                </a:cubicBezTo>
                <a:cubicBezTo>
                  <a:pt x="23517" y="20266"/>
                  <a:pt x="23593" y="20285"/>
                  <a:pt x="23668" y="20285"/>
                </a:cubicBezTo>
                <a:cubicBezTo>
                  <a:pt x="23744" y="20285"/>
                  <a:pt x="23819" y="20266"/>
                  <a:pt x="23895" y="20228"/>
                </a:cubicBezTo>
                <a:lnTo>
                  <a:pt x="23971" y="20114"/>
                </a:lnTo>
                <a:cubicBezTo>
                  <a:pt x="23933" y="20039"/>
                  <a:pt x="23933" y="19963"/>
                  <a:pt x="23933" y="19925"/>
                </a:cubicBezTo>
                <a:lnTo>
                  <a:pt x="23933" y="19850"/>
                </a:lnTo>
                <a:cubicBezTo>
                  <a:pt x="23933" y="19774"/>
                  <a:pt x="23933" y="19699"/>
                  <a:pt x="23895" y="19585"/>
                </a:cubicBezTo>
                <a:lnTo>
                  <a:pt x="23782" y="19472"/>
                </a:lnTo>
                <a:close/>
                <a:moveTo>
                  <a:pt x="795" y="19585"/>
                </a:moveTo>
                <a:cubicBezTo>
                  <a:pt x="681" y="19623"/>
                  <a:pt x="492" y="19661"/>
                  <a:pt x="492" y="19850"/>
                </a:cubicBezTo>
                <a:lnTo>
                  <a:pt x="492" y="19888"/>
                </a:lnTo>
                <a:lnTo>
                  <a:pt x="606" y="19963"/>
                </a:lnTo>
                <a:cubicBezTo>
                  <a:pt x="662" y="19982"/>
                  <a:pt x="719" y="19992"/>
                  <a:pt x="771" y="19992"/>
                </a:cubicBezTo>
                <a:cubicBezTo>
                  <a:pt x="823" y="19992"/>
                  <a:pt x="870" y="19982"/>
                  <a:pt x="908" y="19963"/>
                </a:cubicBezTo>
                <a:cubicBezTo>
                  <a:pt x="908" y="20077"/>
                  <a:pt x="984" y="20190"/>
                  <a:pt x="1059" y="20266"/>
                </a:cubicBezTo>
                <a:lnTo>
                  <a:pt x="1173" y="20303"/>
                </a:lnTo>
                <a:cubicBezTo>
                  <a:pt x="1400" y="20303"/>
                  <a:pt x="1551" y="20190"/>
                  <a:pt x="1702" y="20114"/>
                </a:cubicBezTo>
                <a:lnTo>
                  <a:pt x="1664" y="20001"/>
                </a:lnTo>
                <a:lnTo>
                  <a:pt x="1740" y="20114"/>
                </a:lnTo>
                <a:lnTo>
                  <a:pt x="1778" y="20001"/>
                </a:lnTo>
                <a:cubicBezTo>
                  <a:pt x="1778" y="19963"/>
                  <a:pt x="1778" y="19925"/>
                  <a:pt x="1778" y="19925"/>
                </a:cubicBezTo>
                <a:cubicBezTo>
                  <a:pt x="1740" y="19812"/>
                  <a:pt x="1702" y="19699"/>
                  <a:pt x="1589" y="19661"/>
                </a:cubicBezTo>
                <a:lnTo>
                  <a:pt x="1513" y="19699"/>
                </a:lnTo>
                <a:cubicBezTo>
                  <a:pt x="1475" y="19661"/>
                  <a:pt x="1437" y="19585"/>
                  <a:pt x="1324" y="19585"/>
                </a:cubicBezTo>
                <a:lnTo>
                  <a:pt x="1210" y="19661"/>
                </a:lnTo>
                <a:cubicBezTo>
                  <a:pt x="1210" y="19699"/>
                  <a:pt x="1135" y="19736"/>
                  <a:pt x="1135" y="19736"/>
                </a:cubicBezTo>
                <a:lnTo>
                  <a:pt x="1021" y="19774"/>
                </a:lnTo>
                <a:cubicBezTo>
                  <a:pt x="1021" y="19736"/>
                  <a:pt x="1021" y="19699"/>
                  <a:pt x="984" y="19661"/>
                </a:cubicBezTo>
                <a:lnTo>
                  <a:pt x="832" y="19585"/>
                </a:lnTo>
                <a:close/>
                <a:moveTo>
                  <a:pt x="18064" y="19915"/>
                </a:moveTo>
                <a:cubicBezTo>
                  <a:pt x="18042" y="19915"/>
                  <a:pt x="18020" y="19918"/>
                  <a:pt x="17997" y="19925"/>
                </a:cubicBezTo>
                <a:cubicBezTo>
                  <a:pt x="17921" y="19963"/>
                  <a:pt x="17884" y="20001"/>
                  <a:pt x="17846" y="20077"/>
                </a:cubicBezTo>
                <a:lnTo>
                  <a:pt x="17959" y="20228"/>
                </a:lnTo>
                <a:cubicBezTo>
                  <a:pt x="17997" y="20266"/>
                  <a:pt x="18073" y="20303"/>
                  <a:pt x="18186" y="20303"/>
                </a:cubicBezTo>
                <a:lnTo>
                  <a:pt x="18300" y="20190"/>
                </a:lnTo>
                <a:lnTo>
                  <a:pt x="18300" y="20077"/>
                </a:lnTo>
                <a:lnTo>
                  <a:pt x="18224" y="19963"/>
                </a:lnTo>
                <a:cubicBezTo>
                  <a:pt x="18224" y="19963"/>
                  <a:pt x="18151" y="19915"/>
                  <a:pt x="18064" y="19915"/>
                </a:cubicBezTo>
                <a:close/>
                <a:moveTo>
                  <a:pt x="21388" y="19915"/>
                </a:moveTo>
                <a:cubicBezTo>
                  <a:pt x="21368" y="19915"/>
                  <a:pt x="21347" y="19918"/>
                  <a:pt x="21324" y="19925"/>
                </a:cubicBezTo>
                <a:cubicBezTo>
                  <a:pt x="21249" y="19963"/>
                  <a:pt x="21173" y="20001"/>
                  <a:pt x="21173" y="20077"/>
                </a:cubicBezTo>
                <a:lnTo>
                  <a:pt x="21286" y="20228"/>
                </a:lnTo>
                <a:cubicBezTo>
                  <a:pt x="21324" y="20266"/>
                  <a:pt x="21400" y="20303"/>
                  <a:pt x="21513" y="20303"/>
                </a:cubicBezTo>
                <a:lnTo>
                  <a:pt x="21627" y="20190"/>
                </a:lnTo>
                <a:lnTo>
                  <a:pt x="21627" y="20077"/>
                </a:lnTo>
                <a:lnTo>
                  <a:pt x="21551" y="19963"/>
                </a:lnTo>
                <a:cubicBezTo>
                  <a:pt x="21521" y="19963"/>
                  <a:pt x="21466" y="19915"/>
                  <a:pt x="21388" y="19915"/>
                </a:cubicBezTo>
                <a:close/>
                <a:moveTo>
                  <a:pt x="40530" y="20114"/>
                </a:moveTo>
                <a:cubicBezTo>
                  <a:pt x="40417" y="20114"/>
                  <a:pt x="40304" y="20190"/>
                  <a:pt x="40304" y="20266"/>
                </a:cubicBezTo>
                <a:lnTo>
                  <a:pt x="40455" y="20266"/>
                </a:lnTo>
                <a:cubicBezTo>
                  <a:pt x="40455" y="20303"/>
                  <a:pt x="40455" y="20303"/>
                  <a:pt x="40455" y="20341"/>
                </a:cubicBezTo>
                <a:lnTo>
                  <a:pt x="40644" y="20341"/>
                </a:lnTo>
                <a:cubicBezTo>
                  <a:pt x="40644" y="20303"/>
                  <a:pt x="40644" y="20303"/>
                  <a:pt x="40644" y="20266"/>
                </a:cubicBezTo>
                <a:lnTo>
                  <a:pt x="40795" y="20266"/>
                </a:lnTo>
                <a:cubicBezTo>
                  <a:pt x="40795" y="20228"/>
                  <a:pt x="40757" y="20152"/>
                  <a:pt x="40682" y="20152"/>
                </a:cubicBezTo>
                <a:cubicBezTo>
                  <a:pt x="40644" y="20114"/>
                  <a:pt x="40606" y="20114"/>
                  <a:pt x="40530" y="20114"/>
                </a:cubicBezTo>
                <a:close/>
                <a:moveTo>
                  <a:pt x="48694" y="19882"/>
                </a:moveTo>
                <a:cubicBezTo>
                  <a:pt x="48640" y="19882"/>
                  <a:pt x="48605" y="19904"/>
                  <a:pt x="48583" y="19925"/>
                </a:cubicBezTo>
                <a:cubicBezTo>
                  <a:pt x="48508" y="19963"/>
                  <a:pt x="48432" y="20039"/>
                  <a:pt x="48432" y="20114"/>
                </a:cubicBezTo>
                <a:cubicBezTo>
                  <a:pt x="48432" y="20228"/>
                  <a:pt x="48508" y="20341"/>
                  <a:pt x="48621" y="20341"/>
                </a:cubicBezTo>
                <a:lnTo>
                  <a:pt x="48772" y="20266"/>
                </a:lnTo>
                <a:cubicBezTo>
                  <a:pt x="48810" y="20228"/>
                  <a:pt x="48810" y="20190"/>
                  <a:pt x="48810" y="20190"/>
                </a:cubicBezTo>
                <a:cubicBezTo>
                  <a:pt x="48848" y="20152"/>
                  <a:pt x="48886" y="20114"/>
                  <a:pt x="48886" y="20039"/>
                </a:cubicBezTo>
                <a:lnTo>
                  <a:pt x="48848" y="19925"/>
                </a:lnTo>
                <a:cubicBezTo>
                  <a:pt x="48784" y="19893"/>
                  <a:pt x="48734" y="19882"/>
                  <a:pt x="48694" y="19882"/>
                </a:cubicBezTo>
                <a:close/>
                <a:moveTo>
                  <a:pt x="30136" y="19872"/>
                </a:moveTo>
                <a:cubicBezTo>
                  <a:pt x="30073" y="19872"/>
                  <a:pt x="30009" y="19899"/>
                  <a:pt x="29982" y="19925"/>
                </a:cubicBezTo>
                <a:lnTo>
                  <a:pt x="29906" y="19963"/>
                </a:lnTo>
                <a:cubicBezTo>
                  <a:pt x="29831" y="20114"/>
                  <a:pt x="29944" y="20303"/>
                  <a:pt x="30133" y="20341"/>
                </a:cubicBezTo>
                <a:cubicBezTo>
                  <a:pt x="30154" y="20348"/>
                  <a:pt x="30175" y="20351"/>
                  <a:pt x="30195" y="20351"/>
                </a:cubicBezTo>
                <a:cubicBezTo>
                  <a:pt x="30286" y="20351"/>
                  <a:pt x="30367" y="20290"/>
                  <a:pt x="30398" y="20228"/>
                </a:cubicBezTo>
                <a:lnTo>
                  <a:pt x="30285" y="20077"/>
                </a:lnTo>
                <a:lnTo>
                  <a:pt x="30322" y="20077"/>
                </a:lnTo>
                <a:cubicBezTo>
                  <a:pt x="30322" y="20001"/>
                  <a:pt x="30322" y="19925"/>
                  <a:pt x="30209" y="19888"/>
                </a:cubicBezTo>
                <a:cubicBezTo>
                  <a:pt x="30187" y="19876"/>
                  <a:pt x="30161" y="19872"/>
                  <a:pt x="30136" y="19872"/>
                </a:cubicBezTo>
                <a:close/>
                <a:moveTo>
                  <a:pt x="90512" y="19963"/>
                </a:moveTo>
                <a:lnTo>
                  <a:pt x="90399" y="20077"/>
                </a:lnTo>
                <a:cubicBezTo>
                  <a:pt x="90361" y="20077"/>
                  <a:pt x="90323" y="20114"/>
                  <a:pt x="90323" y="20190"/>
                </a:cubicBezTo>
                <a:lnTo>
                  <a:pt x="90323" y="20228"/>
                </a:lnTo>
                <a:lnTo>
                  <a:pt x="90399" y="20341"/>
                </a:lnTo>
                <a:cubicBezTo>
                  <a:pt x="90436" y="20360"/>
                  <a:pt x="90474" y="20370"/>
                  <a:pt x="90512" y="20370"/>
                </a:cubicBezTo>
                <a:cubicBezTo>
                  <a:pt x="90550" y="20370"/>
                  <a:pt x="90588" y="20360"/>
                  <a:pt x="90625" y="20341"/>
                </a:cubicBezTo>
                <a:cubicBezTo>
                  <a:pt x="90701" y="20303"/>
                  <a:pt x="90739" y="20228"/>
                  <a:pt x="90739" y="20152"/>
                </a:cubicBezTo>
                <a:cubicBezTo>
                  <a:pt x="90739" y="20077"/>
                  <a:pt x="90701" y="20039"/>
                  <a:pt x="90663" y="20001"/>
                </a:cubicBezTo>
                <a:cubicBezTo>
                  <a:pt x="90625" y="19963"/>
                  <a:pt x="90550" y="19963"/>
                  <a:pt x="90512" y="19963"/>
                </a:cubicBezTo>
                <a:close/>
                <a:moveTo>
                  <a:pt x="29717" y="20114"/>
                </a:moveTo>
                <a:cubicBezTo>
                  <a:pt x="29566" y="20114"/>
                  <a:pt x="29453" y="20152"/>
                  <a:pt x="29415" y="20303"/>
                </a:cubicBezTo>
                <a:lnTo>
                  <a:pt x="29528" y="20455"/>
                </a:lnTo>
                <a:cubicBezTo>
                  <a:pt x="29566" y="20455"/>
                  <a:pt x="29566" y="20492"/>
                  <a:pt x="29642" y="20492"/>
                </a:cubicBezTo>
                <a:lnTo>
                  <a:pt x="29793" y="20379"/>
                </a:lnTo>
                <a:cubicBezTo>
                  <a:pt x="29831" y="20379"/>
                  <a:pt x="29869" y="20303"/>
                  <a:pt x="29869" y="20266"/>
                </a:cubicBezTo>
                <a:lnTo>
                  <a:pt x="29869" y="20190"/>
                </a:lnTo>
                <a:lnTo>
                  <a:pt x="29717" y="20114"/>
                </a:lnTo>
                <a:close/>
                <a:moveTo>
                  <a:pt x="53045" y="20039"/>
                </a:moveTo>
                <a:lnTo>
                  <a:pt x="52893" y="20190"/>
                </a:lnTo>
                <a:lnTo>
                  <a:pt x="52893" y="20417"/>
                </a:lnTo>
                <a:lnTo>
                  <a:pt x="53007" y="20530"/>
                </a:lnTo>
                <a:cubicBezTo>
                  <a:pt x="53054" y="20546"/>
                  <a:pt x="53101" y="20555"/>
                  <a:pt x="53142" y="20555"/>
                </a:cubicBezTo>
                <a:cubicBezTo>
                  <a:pt x="53201" y="20555"/>
                  <a:pt x="53249" y="20537"/>
                  <a:pt x="53272" y="20492"/>
                </a:cubicBezTo>
                <a:cubicBezTo>
                  <a:pt x="53347" y="20492"/>
                  <a:pt x="53385" y="20417"/>
                  <a:pt x="53385" y="20379"/>
                </a:cubicBezTo>
                <a:cubicBezTo>
                  <a:pt x="53385" y="20266"/>
                  <a:pt x="53309" y="20190"/>
                  <a:pt x="53234" y="20152"/>
                </a:cubicBezTo>
                <a:cubicBezTo>
                  <a:pt x="53196" y="20077"/>
                  <a:pt x="53120" y="20039"/>
                  <a:pt x="53045" y="20039"/>
                </a:cubicBezTo>
                <a:close/>
                <a:moveTo>
                  <a:pt x="14821" y="20077"/>
                </a:moveTo>
                <a:cubicBezTo>
                  <a:pt x="14632" y="20190"/>
                  <a:pt x="14557" y="20266"/>
                  <a:pt x="14557" y="20455"/>
                </a:cubicBezTo>
                <a:cubicBezTo>
                  <a:pt x="14557" y="20492"/>
                  <a:pt x="14557" y="20568"/>
                  <a:pt x="14594" y="20644"/>
                </a:cubicBezTo>
                <a:lnTo>
                  <a:pt x="14594" y="20719"/>
                </a:lnTo>
                <a:lnTo>
                  <a:pt x="14670" y="20795"/>
                </a:lnTo>
                <a:cubicBezTo>
                  <a:pt x="14703" y="20806"/>
                  <a:pt x="14736" y="20811"/>
                  <a:pt x="14770" y="20811"/>
                </a:cubicBezTo>
                <a:cubicBezTo>
                  <a:pt x="14850" y="20811"/>
                  <a:pt x="14930" y="20784"/>
                  <a:pt x="15010" y="20757"/>
                </a:cubicBezTo>
                <a:cubicBezTo>
                  <a:pt x="15124" y="20682"/>
                  <a:pt x="15161" y="20530"/>
                  <a:pt x="15161" y="20417"/>
                </a:cubicBezTo>
                <a:cubicBezTo>
                  <a:pt x="15161" y="20228"/>
                  <a:pt x="15086" y="20114"/>
                  <a:pt x="14935" y="20077"/>
                </a:cubicBezTo>
                <a:close/>
                <a:moveTo>
                  <a:pt x="54935" y="20001"/>
                </a:moveTo>
                <a:lnTo>
                  <a:pt x="54784" y="20114"/>
                </a:lnTo>
                <a:cubicBezTo>
                  <a:pt x="54746" y="20114"/>
                  <a:pt x="54670" y="20190"/>
                  <a:pt x="54670" y="20303"/>
                </a:cubicBezTo>
                <a:lnTo>
                  <a:pt x="54406" y="20341"/>
                </a:lnTo>
                <a:lnTo>
                  <a:pt x="54406" y="20492"/>
                </a:lnTo>
                <a:cubicBezTo>
                  <a:pt x="54406" y="20568"/>
                  <a:pt x="54406" y="20606"/>
                  <a:pt x="54406" y="20606"/>
                </a:cubicBezTo>
                <a:lnTo>
                  <a:pt x="54406" y="20795"/>
                </a:lnTo>
                <a:cubicBezTo>
                  <a:pt x="54519" y="20871"/>
                  <a:pt x="54670" y="20871"/>
                  <a:pt x="54822" y="20871"/>
                </a:cubicBezTo>
                <a:lnTo>
                  <a:pt x="54935" y="20757"/>
                </a:lnTo>
                <a:cubicBezTo>
                  <a:pt x="54935" y="20757"/>
                  <a:pt x="54935" y="20757"/>
                  <a:pt x="54935" y="20719"/>
                </a:cubicBezTo>
                <a:cubicBezTo>
                  <a:pt x="54935" y="20719"/>
                  <a:pt x="54897" y="20757"/>
                  <a:pt x="54859" y="20757"/>
                </a:cubicBezTo>
                <a:lnTo>
                  <a:pt x="55011" y="20644"/>
                </a:lnTo>
                <a:cubicBezTo>
                  <a:pt x="55011" y="20568"/>
                  <a:pt x="54973" y="20492"/>
                  <a:pt x="54897" y="20455"/>
                </a:cubicBezTo>
                <a:cubicBezTo>
                  <a:pt x="54935" y="20455"/>
                  <a:pt x="54973" y="20417"/>
                  <a:pt x="54973" y="20417"/>
                </a:cubicBezTo>
                <a:cubicBezTo>
                  <a:pt x="55086" y="20379"/>
                  <a:pt x="55124" y="20303"/>
                  <a:pt x="55124" y="20190"/>
                </a:cubicBezTo>
                <a:cubicBezTo>
                  <a:pt x="55124" y="20114"/>
                  <a:pt x="55049" y="20039"/>
                  <a:pt x="54935" y="20001"/>
                </a:cubicBezTo>
                <a:close/>
                <a:moveTo>
                  <a:pt x="28195" y="20279"/>
                </a:moveTo>
                <a:cubicBezTo>
                  <a:pt x="28148" y="20279"/>
                  <a:pt x="28101" y="20288"/>
                  <a:pt x="28054" y="20303"/>
                </a:cubicBezTo>
                <a:cubicBezTo>
                  <a:pt x="27978" y="20303"/>
                  <a:pt x="27903" y="20379"/>
                  <a:pt x="27903" y="20492"/>
                </a:cubicBezTo>
                <a:lnTo>
                  <a:pt x="27903" y="20455"/>
                </a:lnTo>
                <a:cubicBezTo>
                  <a:pt x="27876" y="20451"/>
                  <a:pt x="27850" y="20450"/>
                  <a:pt x="27827" y="20450"/>
                </a:cubicBezTo>
                <a:cubicBezTo>
                  <a:pt x="27587" y="20450"/>
                  <a:pt x="27521" y="20613"/>
                  <a:pt x="27487" y="20682"/>
                </a:cubicBezTo>
                <a:cubicBezTo>
                  <a:pt x="27449" y="20682"/>
                  <a:pt x="27449" y="20719"/>
                  <a:pt x="27449" y="20719"/>
                </a:cubicBezTo>
                <a:lnTo>
                  <a:pt x="27487" y="20908"/>
                </a:lnTo>
                <a:cubicBezTo>
                  <a:pt x="27600" y="20946"/>
                  <a:pt x="27638" y="20946"/>
                  <a:pt x="27714" y="20946"/>
                </a:cubicBezTo>
                <a:lnTo>
                  <a:pt x="27827" y="20946"/>
                </a:lnTo>
                <a:lnTo>
                  <a:pt x="28016" y="20833"/>
                </a:lnTo>
                <a:lnTo>
                  <a:pt x="28016" y="20644"/>
                </a:lnTo>
                <a:cubicBezTo>
                  <a:pt x="28047" y="20647"/>
                  <a:pt x="28075" y="20649"/>
                  <a:pt x="28101" y="20649"/>
                </a:cubicBezTo>
                <a:cubicBezTo>
                  <a:pt x="28363" y="20649"/>
                  <a:pt x="28398" y="20489"/>
                  <a:pt x="28432" y="20455"/>
                </a:cubicBezTo>
                <a:lnTo>
                  <a:pt x="28394" y="20341"/>
                </a:lnTo>
                <a:cubicBezTo>
                  <a:pt x="28328" y="20297"/>
                  <a:pt x="28261" y="20279"/>
                  <a:pt x="28195" y="20279"/>
                </a:cubicBezTo>
                <a:close/>
                <a:moveTo>
                  <a:pt x="33044" y="20682"/>
                </a:moveTo>
                <a:lnTo>
                  <a:pt x="32893" y="20795"/>
                </a:lnTo>
                <a:lnTo>
                  <a:pt x="32893" y="20946"/>
                </a:lnTo>
                <a:lnTo>
                  <a:pt x="33044" y="21060"/>
                </a:lnTo>
                <a:cubicBezTo>
                  <a:pt x="33120" y="21060"/>
                  <a:pt x="33234" y="21060"/>
                  <a:pt x="33271" y="21022"/>
                </a:cubicBezTo>
                <a:cubicBezTo>
                  <a:pt x="33309" y="20984"/>
                  <a:pt x="33347" y="20908"/>
                  <a:pt x="33347" y="20833"/>
                </a:cubicBezTo>
                <a:lnTo>
                  <a:pt x="33347" y="20795"/>
                </a:lnTo>
                <a:lnTo>
                  <a:pt x="33234" y="20682"/>
                </a:lnTo>
                <a:close/>
                <a:moveTo>
                  <a:pt x="43517" y="20719"/>
                </a:moveTo>
                <a:lnTo>
                  <a:pt x="43328" y="20833"/>
                </a:lnTo>
                <a:cubicBezTo>
                  <a:pt x="43328" y="20833"/>
                  <a:pt x="43290" y="20871"/>
                  <a:pt x="43290" y="20908"/>
                </a:cubicBezTo>
                <a:lnTo>
                  <a:pt x="43404" y="21060"/>
                </a:lnTo>
                <a:cubicBezTo>
                  <a:pt x="43404" y="21097"/>
                  <a:pt x="43442" y="21097"/>
                  <a:pt x="43479" y="21097"/>
                </a:cubicBezTo>
                <a:lnTo>
                  <a:pt x="43668" y="21022"/>
                </a:lnTo>
                <a:cubicBezTo>
                  <a:pt x="43668" y="20984"/>
                  <a:pt x="43706" y="20984"/>
                  <a:pt x="43706" y="20908"/>
                </a:cubicBezTo>
                <a:lnTo>
                  <a:pt x="43593" y="20795"/>
                </a:lnTo>
                <a:cubicBezTo>
                  <a:pt x="43593" y="20757"/>
                  <a:pt x="43555" y="20757"/>
                  <a:pt x="43517" y="20719"/>
                </a:cubicBezTo>
                <a:close/>
                <a:moveTo>
                  <a:pt x="64463" y="20719"/>
                </a:moveTo>
                <a:lnTo>
                  <a:pt x="64311" y="20833"/>
                </a:lnTo>
                <a:cubicBezTo>
                  <a:pt x="64311" y="20833"/>
                  <a:pt x="64311" y="20833"/>
                  <a:pt x="64274" y="20871"/>
                </a:cubicBezTo>
                <a:cubicBezTo>
                  <a:pt x="64274" y="20908"/>
                  <a:pt x="64236" y="20946"/>
                  <a:pt x="64236" y="21060"/>
                </a:cubicBezTo>
                <a:lnTo>
                  <a:pt x="64349" y="21173"/>
                </a:lnTo>
                <a:cubicBezTo>
                  <a:pt x="64425" y="21173"/>
                  <a:pt x="64538" y="21173"/>
                  <a:pt x="64576" y="21135"/>
                </a:cubicBezTo>
                <a:cubicBezTo>
                  <a:pt x="64652" y="21097"/>
                  <a:pt x="64689" y="21022"/>
                  <a:pt x="64689" y="20946"/>
                </a:cubicBezTo>
                <a:cubicBezTo>
                  <a:pt x="64689" y="20833"/>
                  <a:pt x="64576" y="20719"/>
                  <a:pt x="64463" y="20719"/>
                </a:cubicBezTo>
                <a:close/>
                <a:moveTo>
                  <a:pt x="67676" y="20719"/>
                </a:moveTo>
                <a:cubicBezTo>
                  <a:pt x="67563" y="20719"/>
                  <a:pt x="67449" y="20719"/>
                  <a:pt x="67374" y="20795"/>
                </a:cubicBezTo>
                <a:cubicBezTo>
                  <a:pt x="67223" y="20871"/>
                  <a:pt x="67223" y="21022"/>
                  <a:pt x="67374" y="21135"/>
                </a:cubicBezTo>
                <a:lnTo>
                  <a:pt x="67449" y="21173"/>
                </a:lnTo>
                <a:cubicBezTo>
                  <a:pt x="67470" y="21176"/>
                  <a:pt x="67488" y="21177"/>
                  <a:pt x="67506" y="21177"/>
                </a:cubicBezTo>
                <a:cubicBezTo>
                  <a:pt x="67720" y="21177"/>
                  <a:pt x="67752" y="20978"/>
                  <a:pt x="67752" y="20908"/>
                </a:cubicBezTo>
                <a:lnTo>
                  <a:pt x="67752" y="20871"/>
                </a:lnTo>
                <a:lnTo>
                  <a:pt x="67676" y="20719"/>
                </a:lnTo>
                <a:close/>
                <a:moveTo>
                  <a:pt x="1630" y="20657"/>
                </a:moveTo>
                <a:cubicBezTo>
                  <a:pt x="1545" y="20657"/>
                  <a:pt x="1466" y="20675"/>
                  <a:pt x="1400" y="20719"/>
                </a:cubicBezTo>
                <a:cubicBezTo>
                  <a:pt x="1286" y="20795"/>
                  <a:pt x="1286" y="20908"/>
                  <a:pt x="1286" y="20984"/>
                </a:cubicBezTo>
                <a:lnTo>
                  <a:pt x="1475" y="21135"/>
                </a:lnTo>
                <a:cubicBezTo>
                  <a:pt x="1505" y="21135"/>
                  <a:pt x="1560" y="21184"/>
                  <a:pt x="1658" y="21184"/>
                </a:cubicBezTo>
                <a:cubicBezTo>
                  <a:pt x="1682" y="21184"/>
                  <a:pt x="1710" y="21181"/>
                  <a:pt x="1740" y="21173"/>
                </a:cubicBezTo>
                <a:lnTo>
                  <a:pt x="1853" y="21022"/>
                </a:lnTo>
                <a:cubicBezTo>
                  <a:pt x="1891" y="20984"/>
                  <a:pt x="1929" y="20946"/>
                  <a:pt x="1929" y="20871"/>
                </a:cubicBezTo>
                <a:cubicBezTo>
                  <a:pt x="1929" y="20833"/>
                  <a:pt x="1891" y="20795"/>
                  <a:pt x="1891" y="20757"/>
                </a:cubicBezTo>
                <a:lnTo>
                  <a:pt x="1815" y="20682"/>
                </a:lnTo>
                <a:cubicBezTo>
                  <a:pt x="1753" y="20666"/>
                  <a:pt x="1690" y="20657"/>
                  <a:pt x="1630" y="20657"/>
                </a:cubicBezTo>
                <a:close/>
                <a:moveTo>
                  <a:pt x="35464" y="20833"/>
                </a:moveTo>
                <a:cubicBezTo>
                  <a:pt x="35351" y="20833"/>
                  <a:pt x="35275" y="20833"/>
                  <a:pt x="35237" y="20908"/>
                </a:cubicBezTo>
                <a:cubicBezTo>
                  <a:pt x="35200" y="20908"/>
                  <a:pt x="35124" y="20984"/>
                  <a:pt x="35124" y="21097"/>
                </a:cubicBezTo>
                <a:lnTo>
                  <a:pt x="35275" y="21211"/>
                </a:lnTo>
                <a:cubicBezTo>
                  <a:pt x="35351" y="21211"/>
                  <a:pt x="35464" y="21211"/>
                  <a:pt x="35502" y="21173"/>
                </a:cubicBezTo>
                <a:cubicBezTo>
                  <a:pt x="35540" y="21135"/>
                  <a:pt x="35578" y="21060"/>
                  <a:pt x="35578" y="20984"/>
                </a:cubicBezTo>
                <a:lnTo>
                  <a:pt x="35578" y="20946"/>
                </a:lnTo>
                <a:lnTo>
                  <a:pt x="35464" y="20833"/>
                </a:lnTo>
                <a:close/>
                <a:moveTo>
                  <a:pt x="45030" y="20644"/>
                </a:moveTo>
                <a:cubicBezTo>
                  <a:pt x="45030" y="20682"/>
                  <a:pt x="45030" y="20682"/>
                  <a:pt x="45030" y="20719"/>
                </a:cubicBezTo>
                <a:lnTo>
                  <a:pt x="44878" y="20719"/>
                </a:lnTo>
                <a:cubicBezTo>
                  <a:pt x="44878" y="20757"/>
                  <a:pt x="44916" y="20833"/>
                  <a:pt x="44954" y="20871"/>
                </a:cubicBezTo>
                <a:lnTo>
                  <a:pt x="44992" y="20871"/>
                </a:lnTo>
                <a:lnTo>
                  <a:pt x="44954" y="20908"/>
                </a:lnTo>
                <a:cubicBezTo>
                  <a:pt x="44954" y="20946"/>
                  <a:pt x="44992" y="21135"/>
                  <a:pt x="45143" y="21211"/>
                </a:cubicBezTo>
                <a:lnTo>
                  <a:pt x="45332" y="21135"/>
                </a:lnTo>
                <a:cubicBezTo>
                  <a:pt x="45332" y="21135"/>
                  <a:pt x="45332" y="21173"/>
                  <a:pt x="45332" y="21173"/>
                </a:cubicBezTo>
                <a:lnTo>
                  <a:pt x="45483" y="21060"/>
                </a:lnTo>
                <a:lnTo>
                  <a:pt x="45483" y="21022"/>
                </a:lnTo>
                <a:cubicBezTo>
                  <a:pt x="45483" y="20946"/>
                  <a:pt x="45408" y="20871"/>
                  <a:pt x="45332" y="20833"/>
                </a:cubicBezTo>
                <a:cubicBezTo>
                  <a:pt x="45370" y="20795"/>
                  <a:pt x="45408" y="20757"/>
                  <a:pt x="45408" y="20682"/>
                </a:cubicBezTo>
                <a:lnTo>
                  <a:pt x="45256" y="20682"/>
                </a:lnTo>
                <a:cubicBezTo>
                  <a:pt x="45225" y="20661"/>
                  <a:pt x="45202" y="20654"/>
                  <a:pt x="45184" y="20654"/>
                </a:cubicBezTo>
                <a:cubicBezTo>
                  <a:pt x="45153" y="20654"/>
                  <a:pt x="45133" y="20671"/>
                  <a:pt x="45102" y="20671"/>
                </a:cubicBezTo>
                <a:cubicBezTo>
                  <a:pt x="45084" y="20671"/>
                  <a:pt x="45061" y="20665"/>
                  <a:pt x="45030" y="20644"/>
                </a:cubicBezTo>
                <a:close/>
                <a:moveTo>
                  <a:pt x="8772" y="20833"/>
                </a:moveTo>
                <a:lnTo>
                  <a:pt x="8621" y="20946"/>
                </a:lnTo>
                <a:cubicBezTo>
                  <a:pt x="8583" y="20984"/>
                  <a:pt x="8507" y="21022"/>
                  <a:pt x="8507" y="21060"/>
                </a:cubicBezTo>
                <a:lnTo>
                  <a:pt x="8545" y="21173"/>
                </a:lnTo>
                <a:cubicBezTo>
                  <a:pt x="8573" y="21228"/>
                  <a:pt x="8641" y="21263"/>
                  <a:pt x="8720" y="21263"/>
                </a:cubicBezTo>
                <a:cubicBezTo>
                  <a:pt x="8749" y="21263"/>
                  <a:pt x="8779" y="21259"/>
                  <a:pt x="8810" y="21249"/>
                </a:cubicBezTo>
                <a:cubicBezTo>
                  <a:pt x="8923" y="21211"/>
                  <a:pt x="8999" y="21135"/>
                  <a:pt x="8999" y="21022"/>
                </a:cubicBezTo>
                <a:cubicBezTo>
                  <a:pt x="8999" y="20946"/>
                  <a:pt x="8923" y="20833"/>
                  <a:pt x="8772" y="20833"/>
                </a:cubicBezTo>
                <a:close/>
                <a:moveTo>
                  <a:pt x="46239" y="20946"/>
                </a:moveTo>
                <a:lnTo>
                  <a:pt x="46088" y="21022"/>
                </a:lnTo>
                <a:cubicBezTo>
                  <a:pt x="46050" y="21211"/>
                  <a:pt x="46239" y="21286"/>
                  <a:pt x="46315" y="21286"/>
                </a:cubicBezTo>
                <a:lnTo>
                  <a:pt x="46542" y="21211"/>
                </a:lnTo>
                <a:lnTo>
                  <a:pt x="46542" y="21173"/>
                </a:lnTo>
                <a:cubicBezTo>
                  <a:pt x="46542" y="21097"/>
                  <a:pt x="46504" y="21022"/>
                  <a:pt x="46466" y="20984"/>
                </a:cubicBezTo>
                <a:cubicBezTo>
                  <a:pt x="46428" y="20946"/>
                  <a:pt x="46315" y="20946"/>
                  <a:pt x="46239" y="20946"/>
                </a:cubicBezTo>
                <a:close/>
                <a:moveTo>
                  <a:pt x="60077" y="20682"/>
                </a:moveTo>
                <a:lnTo>
                  <a:pt x="59888" y="20833"/>
                </a:lnTo>
                <a:lnTo>
                  <a:pt x="59850" y="20833"/>
                </a:lnTo>
                <a:cubicBezTo>
                  <a:pt x="59812" y="20871"/>
                  <a:pt x="59661" y="20984"/>
                  <a:pt x="59737" y="21211"/>
                </a:cubicBezTo>
                <a:lnTo>
                  <a:pt x="59850" y="21286"/>
                </a:lnTo>
                <a:lnTo>
                  <a:pt x="60115" y="21286"/>
                </a:lnTo>
                <a:lnTo>
                  <a:pt x="60228" y="21097"/>
                </a:lnTo>
                <a:cubicBezTo>
                  <a:pt x="60228" y="21060"/>
                  <a:pt x="60228" y="21060"/>
                  <a:pt x="60228" y="21022"/>
                </a:cubicBezTo>
                <a:cubicBezTo>
                  <a:pt x="60228" y="20984"/>
                  <a:pt x="60228" y="20946"/>
                  <a:pt x="60228" y="20908"/>
                </a:cubicBezTo>
                <a:cubicBezTo>
                  <a:pt x="60228" y="20719"/>
                  <a:pt x="60115" y="20682"/>
                  <a:pt x="60077" y="20682"/>
                </a:cubicBezTo>
                <a:close/>
                <a:moveTo>
                  <a:pt x="28164" y="20939"/>
                </a:moveTo>
                <a:cubicBezTo>
                  <a:pt x="28142" y="20939"/>
                  <a:pt x="28118" y="20941"/>
                  <a:pt x="28092" y="20946"/>
                </a:cubicBezTo>
                <a:lnTo>
                  <a:pt x="27978" y="21022"/>
                </a:lnTo>
                <a:cubicBezTo>
                  <a:pt x="27940" y="21060"/>
                  <a:pt x="27940" y="21060"/>
                  <a:pt x="27940" y="21097"/>
                </a:cubicBezTo>
                <a:cubicBezTo>
                  <a:pt x="27903" y="21135"/>
                  <a:pt x="27865" y="21173"/>
                  <a:pt x="27865" y="21211"/>
                </a:cubicBezTo>
                <a:lnTo>
                  <a:pt x="27903" y="21324"/>
                </a:lnTo>
                <a:cubicBezTo>
                  <a:pt x="27951" y="21397"/>
                  <a:pt x="28063" y="21439"/>
                  <a:pt x="28177" y="21439"/>
                </a:cubicBezTo>
                <a:cubicBezTo>
                  <a:pt x="28240" y="21439"/>
                  <a:pt x="28303" y="21427"/>
                  <a:pt x="28356" y="21400"/>
                </a:cubicBezTo>
                <a:cubicBezTo>
                  <a:pt x="28470" y="21362"/>
                  <a:pt x="28545" y="21286"/>
                  <a:pt x="28545" y="21211"/>
                </a:cubicBezTo>
                <a:lnTo>
                  <a:pt x="28432" y="21097"/>
                </a:lnTo>
                <a:cubicBezTo>
                  <a:pt x="28432" y="21097"/>
                  <a:pt x="28394" y="21060"/>
                  <a:pt x="28394" y="21060"/>
                </a:cubicBezTo>
                <a:cubicBezTo>
                  <a:pt x="28362" y="21027"/>
                  <a:pt x="28301" y="20939"/>
                  <a:pt x="28164" y="20939"/>
                </a:cubicBezTo>
                <a:close/>
                <a:moveTo>
                  <a:pt x="4953" y="21249"/>
                </a:moveTo>
                <a:lnTo>
                  <a:pt x="4764" y="21362"/>
                </a:lnTo>
                <a:cubicBezTo>
                  <a:pt x="4764" y="21324"/>
                  <a:pt x="4802" y="21324"/>
                  <a:pt x="4764" y="21324"/>
                </a:cubicBezTo>
                <a:cubicBezTo>
                  <a:pt x="4727" y="21324"/>
                  <a:pt x="4575" y="21362"/>
                  <a:pt x="4575" y="21513"/>
                </a:cubicBezTo>
                <a:lnTo>
                  <a:pt x="4613" y="21589"/>
                </a:lnTo>
                <a:cubicBezTo>
                  <a:pt x="4641" y="21644"/>
                  <a:pt x="4709" y="21679"/>
                  <a:pt x="4788" y="21679"/>
                </a:cubicBezTo>
                <a:cubicBezTo>
                  <a:pt x="4817" y="21679"/>
                  <a:pt x="4847" y="21675"/>
                  <a:pt x="4878" y="21665"/>
                </a:cubicBezTo>
                <a:cubicBezTo>
                  <a:pt x="4991" y="21665"/>
                  <a:pt x="5105" y="21551"/>
                  <a:pt x="5105" y="21438"/>
                </a:cubicBezTo>
                <a:cubicBezTo>
                  <a:pt x="5105" y="21362"/>
                  <a:pt x="5029" y="21286"/>
                  <a:pt x="4953" y="21249"/>
                </a:cubicBezTo>
                <a:close/>
                <a:moveTo>
                  <a:pt x="60228" y="21249"/>
                </a:moveTo>
                <a:lnTo>
                  <a:pt x="60115" y="21286"/>
                </a:lnTo>
                <a:cubicBezTo>
                  <a:pt x="60077" y="21324"/>
                  <a:pt x="60039" y="21400"/>
                  <a:pt x="60039" y="21475"/>
                </a:cubicBezTo>
                <a:cubicBezTo>
                  <a:pt x="60039" y="21589"/>
                  <a:pt x="60115" y="21665"/>
                  <a:pt x="60266" y="21702"/>
                </a:cubicBezTo>
                <a:lnTo>
                  <a:pt x="60379" y="21665"/>
                </a:lnTo>
                <a:cubicBezTo>
                  <a:pt x="60455" y="21589"/>
                  <a:pt x="60455" y="21513"/>
                  <a:pt x="60455" y="21475"/>
                </a:cubicBezTo>
                <a:cubicBezTo>
                  <a:pt x="60455" y="21362"/>
                  <a:pt x="60379" y="21249"/>
                  <a:pt x="60228" y="21249"/>
                </a:cubicBezTo>
                <a:close/>
                <a:moveTo>
                  <a:pt x="40871" y="21249"/>
                </a:moveTo>
                <a:lnTo>
                  <a:pt x="40757" y="21362"/>
                </a:lnTo>
                <a:cubicBezTo>
                  <a:pt x="40719" y="21362"/>
                  <a:pt x="40682" y="21400"/>
                  <a:pt x="40682" y="21438"/>
                </a:cubicBezTo>
                <a:lnTo>
                  <a:pt x="40795" y="21589"/>
                </a:lnTo>
                <a:cubicBezTo>
                  <a:pt x="40795" y="21589"/>
                  <a:pt x="40778" y="21572"/>
                  <a:pt x="40767" y="21572"/>
                </a:cubicBezTo>
                <a:cubicBezTo>
                  <a:pt x="40761" y="21572"/>
                  <a:pt x="40757" y="21576"/>
                  <a:pt x="40757" y="21589"/>
                </a:cubicBezTo>
                <a:cubicBezTo>
                  <a:pt x="40795" y="21702"/>
                  <a:pt x="40871" y="21740"/>
                  <a:pt x="41022" y="21740"/>
                </a:cubicBezTo>
                <a:lnTo>
                  <a:pt x="41135" y="21627"/>
                </a:lnTo>
                <a:lnTo>
                  <a:pt x="41135" y="21362"/>
                </a:lnTo>
                <a:lnTo>
                  <a:pt x="40984" y="21249"/>
                </a:lnTo>
                <a:close/>
                <a:moveTo>
                  <a:pt x="61188" y="21195"/>
                </a:moveTo>
                <a:cubicBezTo>
                  <a:pt x="61161" y="21195"/>
                  <a:pt x="61131" y="21200"/>
                  <a:pt x="61098" y="21211"/>
                </a:cubicBezTo>
                <a:lnTo>
                  <a:pt x="60984" y="21324"/>
                </a:lnTo>
                <a:lnTo>
                  <a:pt x="60984" y="21475"/>
                </a:lnTo>
                <a:lnTo>
                  <a:pt x="61136" y="21589"/>
                </a:lnTo>
                <a:lnTo>
                  <a:pt x="61287" y="21589"/>
                </a:lnTo>
                <a:lnTo>
                  <a:pt x="61362" y="21702"/>
                </a:lnTo>
                <a:cubicBezTo>
                  <a:pt x="61362" y="21702"/>
                  <a:pt x="61400" y="21740"/>
                  <a:pt x="61438" y="21740"/>
                </a:cubicBezTo>
                <a:lnTo>
                  <a:pt x="61627" y="21627"/>
                </a:lnTo>
                <a:cubicBezTo>
                  <a:pt x="61665" y="21589"/>
                  <a:pt x="61703" y="21551"/>
                  <a:pt x="61703" y="21475"/>
                </a:cubicBezTo>
                <a:lnTo>
                  <a:pt x="61665" y="21438"/>
                </a:lnTo>
                <a:lnTo>
                  <a:pt x="61551" y="21362"/>
                </a:lnTo>
                <a:lnTo>
                  <a:pt x="61438" y="21362"/>
                </a:lnTo>
                <a:lnTo>
                  <a:pt x="61325" y="21249"/>
                </a:lnTo>
                <a:cubicBezTo>
                  <a:pt x="61298" y="21222"/>
                  <a:pt x="61252" y="21195"/>
                  <a:pt x="61188" y="21195"/>
                </a:cubicBezTo>
                <a:close/>
                <a:moveTo>
                  <a:pt x="54557" y="21362"/>
                </a:moveTo>
                <a:lnTo>
                  <a:pt x="54406" y="21438"/>
                </a:lnTo>
                <a:cubicBezTo>
                  <a:pt x="54406" y="21438"/>
                  <a:pt x="54406" y="21475"/>
                  <a:pt x="54368" y="21475"/>
                </a:cubicBezTo>
                <a:cubicBezTo>
                  <a:pt x="54330" y="21513"/>
                  <a:pt x="54255" y="21551"/>
                  <a:pt x="54255" y="21665"/>
                </a:cubicBezTo>
                <a:lnTo>
                  <a:pt x="54255" y="21740"/>
                </a:lnTo>
                <a:cubicBezTo>
                  <a:pt x="54310" y="21795"/>
                  <a:pt x="54386" y="21831"/>
                  <a:pt x="54467" y="21831"/>
                </a:cubicBezTo>
                <a:cubicBezTo>
                  <a:pt x="54496" y="21831"/>
                  <a:pt x="54527" y="21826"/>
                  <a:pt x="54557" y="21816"/>
                </a:cubicBezTo>
                <a:cubicBezTo>
                  <a:pt x="54670" y="21778"/>
                  <a:pt x="54784" y="21665"/>
                  <a:pt x="54784" y="21551"/>
                </a:cubicBezTo>
                <a:cubicBezTo>
                  <a:pt x="54784" y="21438"/>
                  <a:pt x="54708" y="21362"/>
                  <a:pt x="54557" y="21362"/>
                </a:cubicBezTo>
                <a:close/>
                <a:moveTo>
                  <a:pt x="7865" y="21400"/>
                </a:moveTo>
                <a:lnTo>
                  <a:pt x="7713" y="21513"/>
                </a:lnTo>
                <a:cubicBezTo>
                  <a:pt x="7676" y="21778"/>
                  <a:pt x="7865" y="21816"/>
                  <a:pt x="7978" y="21891"/>
                </a:cubicBezTo>
                <a:lnTo>
                  <a:pt x="8167" y="21740"/>
                </a:lnTo>
                <a:cubicBezTo>
                  <a:pt x="8167" y="21740"/>
                  <a:pt x="8167" y="21778"/>
                  <a:pt x="8167" y="21778"/>
                </a:cubicBezTo>
                <a:cubicBezTo>
                  <a:pt x="8205" y="21740"/>
                  <a:pt x="8318" y="21702"/>
                  <a:pt x="8318" y="21589"/>
                </a:cubicBezTo>
                <a:cubicBezTo>
                  <a:pt x="8318" y="21551"/>
                  <a:pt x="8318" y="21513"/>
                  <a:pt x="8280" y="21475"/>
                </a:cubicBezTo>
                <a:lnTo>
                  <a:pt x="8167" y="21400"/>
                </a:lnTo>
                <a:close/>
                <a:moveTo>
                  <a:pt x="46769" y="21551"/>
                </a:moveTo>
                <a:cubicBezTo>
                  <a:pt x="46617" y="21551"/>
                  <a:pt x="46504" y="21627"/>
                  <a:pt x="46466" y="21740"/>
                </a:cubicBezTo>
                <a:lnTo>
                  <a:pt x="46617" y="21891"/>
                </a:lnTo>
                <a:cubicBezTo>
                  <a:pt x="46655" y="21891"/>
                  <a:pt x="46655" y="21891"/>
                  <a:pt x="46693" y="21929"/>
                </a:cubicBezTo>
                <a:lnTo>
                  <a:pt x="46920" y="21816"/>
                </a:lnTo>
                <a:lnTo>
                  <a:pt x="46920" y="21665"/>
                </a:lnTo>
                <a:lnTo>
                  <a:pt x="46769" y="21551"/>
                </a:lnTo>
                <a:close/>
                <a:moveTo>
                  <a:pt x="59548" y="21513"/>
                </a:moveTo>
                <a:lnTo>
                  <a:pt x="59434" y="21589"/>
                </a:lnTo>
                <a:cubicBezTo>
                  <a:pt x="59434" y="21589"/>
                  <a:pt x="59396" y="21627"/>
                  <a:pt x="59396" y="21627"/>
                </a:cubicBezTo>
                <a:cubicBezTo>
                  <a:pt x="59396" y="21665"/>
                  <a:pt x="59321" y="21740"/>
                  <a:pt x="59359" y="21854"/>
                </a:cubicBezTo>
                <a:lnTo>
                  <a:pt x="59472" y="21929"/>
                </a:lnTo>
                <a:cubicBezTo>
                  <a:pt x="59494" y="21940"/>
                  <a:pt x="59520" y="21945"/>
                  <a:pt x="59545" y="21945"/>
                </a:cubicBezTo>
                <a:cubicBezTo>
                  <a:pt x="59608" y="21945"/>
                  <a:pt x="59672" y="21918"/>
                  <a:pt x="59699" y="21891"/>
                </a:cubicBezTo>
                <a:cubicBezTo>
                  <a:pt x="59774" y="21854"/>
                  <a:pt x="59812" y="21778"/>
                  <a:pt x="59812" y="21740"/>
                </a:cubicBezTo>
                <a:cubicBezTo>
                  <a:pt x="59812" y="21589"/>
                  <a:pt x="59699" y="21513"/>
                  <a:pt x="59548" y="21513"/>
                </a:cubicBezTo>
                <a:close/>
                <a:moveTo>
                  <a:pt x="55540" y="21438"/>
                </a:moveTo>
                <a:lnTo>
                  <a:pt x="55389" y="21589"/>
                </a:lnTo>
                <a:lnTo>
                  <a:pt x="55389" y="21816"/>
                </a:lnTo>
                <a:lnTo>
                  <a:pt x="55502" y="21929"/>
                </a:lnTo>
                <a:cubicBezTo>
                  <a:pt x="55559" y="21948"/>
                  <a:pt x="55606" y="21958"/>
                  <a:pt x="55644" y="21958"/>
                </a:cubicBezTo>
                <a:cubicBezTo>
                  <a:pt x="55682" y="21958"/>
                  <a:pt x="55710" y="21948"/>
                  <a:pt x="55729" y="21929"/>
                </a:cubicBezTo>
                <a:cubicBezTo>
                  <a:pt x="55842" y="21891"/>
                  <a:pt x="55880" y="21816"/>
                  <a:pt x="55880" y="21740"/>
                </a:cubicBezTo>
                <a:lnTo>
                  <a:pt x="55842" y="21627"/>
                </a:lnTo>
                <a:cubicBezTo>
                  <a:pt x="55805" y="21627"/>
                  <a:pt x="55805" y="21589"/>
                  <a:pt x="55805" y="21589"/>
                </a:cubicBezTo>
                <a:cubicBezTo>
                  <a:pt x="55729" y="21551"/>
                  <a:pt x="55653" y="21475"/>
                  <a:pt x="55540" y="21438"/>
                </a:cubicBezTo>
                <a:close/>
                <a:moveTo>
                  <a:pt x="6674" y="21854"/>
                </a:moveTo>
                <a:cubicBezTo>
                  <a:pt x="6608" y="21854"/>
                  <a:pt x="6541" y="21891"/>
                  <a:pt x="6579" y="21967"/>
                </a:cubicBezTo>
                <a:lnTo>
                  <a:pt x="6768" y="21967"/>
                </a:lnTo>
                <a:cubicBezTo>
                  <a:pt x="6806" y="21891"/>
                  <a:pt x="6740" y="21854"/>
                  <a:pt x="6674" y="21854"/>
                </a:cubicBezTo>
                <a:close/>
                <a:moveTo>
                  <a:pt x="61784" y="21681"/>
                </a:moveTo>
                <a:cubicBezTo>
                  <a:pt x="61719" y="21681"/>
                  <a:pt x="61627" y="21715"/>
                  <a:pt x="61551" y="21816"/>
                </a:cubicBezTo>
                <a:lnTo>
                  <a:pt x="61589" y="21967"/>
                </a:lnTo>
                <a:cubicBezTo>
                  <a:pt x="61678" y="22011"/>
                  <a:pt x="61753" y="22030"/>
                  <a:pt x="61816" y="22030"/>
                </a:cubicBezTo>
                <a:cubicBezTo>
                  <a:pt x="61860" y="22030"/>
                  <a:pt x="61898" y="22020"/>
                  <a:pt x="61930" y="22005"/>
                </a:cubicBezTo>
                <a:cubicBezTo>
                  <a:pt x="61967" y="21967"/>
                  <a:pt x="62005" y="21929"/>
                  <a:pt x="62005" y="21854"/>
                </a:cubicBezTo>
                <a:cubicBezTo>
                  <a:pt x="62005" y="21778"/>
                  <a:pt x="61930" y="21702"/>
                  <a:pt x="61854" y="21702"/>
                </a:cubicBezTo>
                <a:cubicBezTo>
                  <a:pt x="61841" y="21690"/>
                  <a:pt x="61816" y="21681"/>
                  <a:pt x="61784" y="21681"/>
                </a:cubicBezTo>
                <a:close/>
                <a:moveTo>
                  <a:pt x="63593" y="21211"/>
                </a:moveTo>
                <a:cubicBezTo>
                  <a:pt x="63480" y="21211"/>
                  <a:pt x="63328" y="21211"/>
                  <a:pt x="63291" y="21324"/>
                </a:cubicBezTo>
                <a:lnTo>
                  <a:pt x="63328" y="21400"/>
                </a:lnTo>
                <a:lnTo>
                  <a:pt x="63291" y="21400"/>
                </a:lnTo>
                <a:lnTo>
                  <a:pt x="63404" y="21551"/>
                </a:lnTo>
                <a:lnTo>
                  <a:pt x="63404" y="21581"/>
                </a:lnTo>
                <a:lnTo>
                  <a:pt x="63366" y="21551"/>
                </a:lnTo>
                <a:cubicBezTo>
                  <a:pt x="63339" y="21524"/>
                  <a:pt x="63294" y="21498"/>
                  <a:pt x="63243" y="21498"/>
                </a:cubicBezTo>
                <a:cubicBezTo>
                  <a:pt x="63221" y="21498"/>
                  <a:pt x="63199" y="21502"/>
                  <a:pt x="63177" y="21513"/>
                </a:cubicBezTo>
                <a:cubicBezTo>
                  <a:pt x="63064" y="21551"/>
                  <a:pt x="63064" y="21627"/>
                  <a:pt x="63026" y="21665"/>
                </a:cubicBezTo>
                <a:lnTo>
                  <a:pt x="63064" y="21665"/>
                </a:lnTo>
                <a:cubicBezTo>
                  <a:pt x="63026" y="21665"/>
                  <a:pt x="63026" y="21702"/>
                  <a:pt x="62988" y="21702"/>
                </a:cubicBezTo>
                <a:lnTo>
                  <a:pt x="63102" y="21891"/>
                </a:lnTo>
                <a:cubicBezTo>
                  <a:pt x="63076" y="21891"/>
                  <a:pt x="63051" y="21875"/>
                  <a:pt x="63037" y="21875"/>
                </a:cubicBezTo>
                <a:cubicBezTo>
                  <a:pt x="63030" y="21875"/>
                  <a:pt x="63026" y="21879"/>
                  <a:pt x="63026" y="21891"/>
                </a:cubicBezTo>
                <a:cubicBezTo>
                  <a:pt x="63026" y="21891"/>
                  <a:pt x="63026" y="21891"/>
                  <a:pt x="63026" y="21929"/>
                </a:cubicBezTo>
                <a:lnTo>
                  <a:pt x="63177" y="22043"/>
                </a:lnTo>
                <a:cubicBezTo>
                  <a:pt x="63442" y="22043"/>
                  <a:pt x="63517" y="21854"/>
                  <a:pt x="63555" y="21740"/>
                </a:cubicBezTo>
                <a:lnTo>
                  <a:pt x="63555" y="21702"/>
                </a:lnTo>
                <a:lnTo>
                  <a:pt x="63413" y="21589"/>
                </a:lnTo>
                <a:lnTo>
                  <a:pt x="63413" y="21589"/>
                </a:lnTo>
                <a:cubicBezTo>
                  <a:pt x="63558" y="21589"/>
                  <a:pt x="63632" y="21587"/>
                  <a:pt x="63706" y="21513"/>
                </a:cubicBezTo>
                <a:cubicBezTo>
                  <a:pt x="63744" y="21475"/>
                  <a:pt x="63782" y="21438"/>
                  <a:pt x="63782" y="21324"/>
                </a:cubicBezTo>
                <a:lnTo>
                  <a:pt x="63782" y="21286"/>
                </a:lnTo>
                <a:lnTo>
                  <a:pt x="63631" y="21211"/>
                </a:lnTo>
                <a:close/>
                <a:moveTo>
                  <a:pt x="48092" y="21702"/>
                </a:moveTo>
                <a:cubicBezTo>
                  <a:pt x="47979" y="21702"/>
                  <a:pt x="47903" y="21702"/>
                  <a:pt x="47827" y="21778"/>
                </a:cubicBezTo>
                <a:cubicBezTo>
                  <a:pt x="47638" y="21891"/>
                  <a:pt x="47638" y="22156"/>
                  <a:pt x="47789" y="22232"/>
                </a:cubicBezTo>
                <a:lnTo>
                  <a:pt x="48016" y="22156"/>
                </a:lnTo>
                <a:cubicBezTo>
                  <a:pt x="48016" y="22156"/>
                  <a:pt x="48016" y="22156"/>
                  <a:pt x="48054" y="22118"/>
                </a:cubicBezTo>
                <a:cubicBezTo>
                  <a:pt x="48092" y="22080"/>
                  <a:pt x="48205" y="22005"/>
                  <a:pt x="48205" y="21891"/>
                </a:cubicBezTo>
                <a:cubicBezTo>
                  <a:pt x="48205" y="21854"/>
                  <a:pt x="48205" y="21816"/>
                  <a:pt x="48168" y="21816"/>
                </a:cubicBezTo>
                <a:lnTo>
                  <a:pt x="48092" y="21702"/>
                </a:lnTo>
                <a:close/>
                <a:moveTo>
                  <a:pt x="4500" y="21854"/>
                </a:moveTo>
                <a:cubicBezTo>
                  <a:pt x="4386" y="21854"/>
                  <a:pt x="4273" y="21854"/>
                  <a:pt x="4197" y="21929"/>
                </a:cubicBezTo>
                <a:cubicBezTo>
                  <a:pt x="4122" y="21967"/>
                  <a:pt x="4122" y="22080"/>
                  <a:pt x="4159" y="22232"/>
                </a:cubicBezTo>
                <a:lnTo>
                  <a:pt x="4273" y="22307"/>
                </a:lnTo>
                <a:cubicBezTo>
                  <a:pt x="4386" y="22307"/>
                  <a:pt x="4462" y="22307"/>
                  <a:pt x="4538" y="22269"/>
                </a:cubicBezTo>
                <a:cubicBezTo>
                  <a:pt x="4575" y="22194"/>
                  <a:pt x="4613" y="22118"/>
                  <a:pt x="4613" y="22043"/>
                </a:cubicBezTo>
                <a:cubicBezTo>
                  <a:pt x="4613" y="22005"/>
                  <a:pt x="4613" y="22005"/>
                  <a:pt x="4613" y="21967"/>
                </a:cubicBezTo>
                <a:lnTo>
                  <a:pt x="4500" y="21854"/>
                </a:lnTo>
                <a:close/>
                <a:moveTo>
                  <a:pt x="27325" y="21962"/>
                </a:moveTo>
                <a:cubicBezTo>
                  <a:pt x="27058" y="21962"/>
                  <a:pt x="26995" y="22122"/>
                  <a:pt x="26995" y="22156"/>
                </a:cubicBezTo>
                <a:lnTo>
                  <a:pt x="27146" y="22307"/>
                </a:lnTo>
                <a:lnTo>
                  <a:pt x="27222" y="22307"/>
                </a:lnTo>
                <a:cubicBezTo>
                  <a:pt x="27298" y="22307"/>
                  <a:pt x="27411" y="22307"/>
                  <a:pt x="27449" y="22269"/>
                </a:cubicBezTo>
                <a:cubicBezTo>
                  <a:pt x="27487" y="22232"/>
                  <a:pt x="27525" y="22194"/>
                  <a:pt x="27525" y="22118"/>
                </a:cubicBezTo>
                <a:cubicBezTo>
                  <a:pt x="27525" y="22118"/>
                  <a:pt x="27525" y="22080"/>
                  <a:pt x="27525" y="22043"/>
                </a:cubicBezTo>
                <a:lnTo>
                  <a:pt x="27411" y="21967"/>
                </a:lnTo>
                <a:cubicBezTo>
                  <a:pt x="27380" y="21964"/>
                  <a:pt x="27352" y="21962"/>
                  <a:pt x="27325" y="21962"/>
                </a:cubicBezTo>
                <a:close/>
                <a:moveTo>
                  <a:pt x="36372" y="21854"/>
                </a:moveTo>
                <a:lnTo>
                  <a:pt x="36296" y="21967"/>
                </a:lnTo>
                <a:lnTo>
                  <a:pt x="36296" y="22156"/>
                </a:lnTo>
                <a:lnTo>
                  <a:pt x="36485" y="22269"/>
                </a:lnTo>
                <a:cubicBezTo>
                  <a:pt x="36512" y="22296"/>
                  <a:pt x="36557" y="22323"/>
                  <a:pt x="36635" y="22323"/>
                </a:cubicBezTo>
                <a:cubicBezTo>
                  <a:pt x="36668" y="22323"/>
                  <a:pt x="36705" y="22318"/>
                  <a:pt x="36750" y="22307"/>
                </a:cubicBezTo>
                <a:lnTo>
                  <a:pt x="36863" y="22194"/>
                </a:lnTo>
                <a:lnTo>
                  <a:pt x="36863" y="22043"/>
                </a:lnTo>
                <a:lnTo>
                  <a:pt x="36712" y="21929"/>
                </a:lnTo>
                <a:lnTo>
                  <a:pt x="36598" y="21929"/>
                </a:lnTo>
                <a:cubicBezTo>
                  <a:pt x="36598" y="21929"/>
                  <a:pt x="36598" y="21891"/>
                  <a:pt x="36598" y="21891"/>
                </a:cubicBezTo>
                <a:cubicBezTo>
                  <a:pt x="36561" y="21891"/>
                  <a:pt x="36485" y="21854"/>
                  <a:pt x="36372" y="21854"/>
                </a:cubicBezTo>
                <a:close/>
                <a:moveTo>
                  <a:pt x="15124" y="22005"/>
                </a:moveTo>
                <a:cubicBezTo>
                  <a:pt x="15048" y="22005"/>
                  <a:pt x="15010" y="22005"/>
                  <a:pt x="14972" y="22043"/>
                </a:cubicBezTo>
                <a:cubicBezTo>
                  <a:pt x="14935" y="22080"/>
                  <a:pt x="14897" y="22118"/>
                  <a:pt x="14897" y="22194"/>
                </a:cubicBezTo>
                <a:lnTo>
                  <a:pt x="14897" y="22232"/>
                </a:lnTo>
                <a:lnTo>
                  <a:pt x="14972" y="22269"/>
                </a:lnTo>
                <a:cubicBezTo>
                  <a:pt x="14972" y="22269"/>
                  <a:pt x="14935" y="22232"/>
                  <a:pt x="14935" y="22232"/>
                </a:cubicBezTo>
                <a:lnTo>
                  <a:pt x="14935" y="22232"/>
                </a:lnTo>
                <a:lnTo>
                  <a:pt x="15086" y="22345"/>
                </a:lnTo>
                <a:lnTo>
                  <a:pt x="15199" y="22345"/>
                </a:lnTo>
                <a:lnTo>
                  <a:pt x="15313" y="22307"/>
                </a:lnTo>
                <a:cubicBezTo>
                  <a:pt x="15351" y="22269"/>
                  <a:pt x="15351" y="22232"/>
                  <a:pt x="15351" y="22194"/>
                </a:cubicBezTo>
                <a:cubicBezTo>
                  <a:pt x="15351" y="22080"/>
                  <a:pt x="15237" y="22005"/>
                  <a:pt x="15124" y="22005"/>
                </a:cubicBezTo>
                <a:close/>
                <a:moveTo>
                  <a:pt x="53687" y="21173"/>
                </a:moveTo>
                <a:cubicBezTo>
                  <a:pt x="53612" y="21211"/>
                  <a:pt x="53536" y="21286"/>
                  <a:pt x="53536" y="21324"/>
                </a:cubicBezTo>
                <a:lnTo>
                  <a:pt x="53612" y="21438"/>
                </a:lnTo>
                <a:lnTo>
                  <a:pt x="53574" y="21438"/>
                </a:lnTo>
                <a:cubicBezTo>
                  <a:pt x="53574" y="21438"/>
                  <a:pt x="53612" y="21438"/>
                  <a:pt x="53574" y="21400"/>
                </a:cubicBezTo>
                <a:cubicBezTo>
                  <a:pt x="53544" y="21380"/>
                  <a:pt x="53525" y="21373"/>
                  <a:pt x="53510" y="21373"/>
                </a:cubicBezTo>
                <a:cubicBezTo>
                  <a:pt x="53476" y="21373"/>
                  <a:pt x="53464" y="21408"/>
                  <a:pt x="53404" y="21408"/>
                </a:cubicBezTo>
                <a:cubicBezTo>
                  <a:pt x="53388" y="21408"/>
                  <a:pt x="53370" y="21406"/>
                  <a:pt x="53347" y="21400"/>
                </a:cubicBezTo>
                <a:cubicBezTo>
                  <a:pt x="53347" y="21438"/>
                  <a:pt x="53347" y="21438"/>
                  <a:pt x="53347" y="21438"/>
                </a:cubicBezTo>
                <a:lnTo>
                  <a:pt x="53196" y="21438"/>
                </a:lnTo>
                <a:cubicBezTo>
                  <a:pt x="53196" y="21475"/>
                  <a:pt x="53196" y="21475"/>
                  <a:pt x="53234" y="21513"/>
                </a:cubicBezTo>
                <a:cubicBezTo>
                  <a:pt x="53158" y="21475"/>
                  <a:pt x="53083" y="21438"/>
                  <a:pt x="52969" y="21438"/>
                </a:cubicBezTo>
                <a:lnTo>
                  <a:pt x="52856" y="21551"/>
                </a:lnTo>
                <a:cubicBezTo>
                  <a:pt x="52856" y="21589"/>
                  <a:pt x="52856" y="21589"/>
                  <a:pt x="52856" y="21627"/>
                </a:cubicBezTo>
                <a:lnTo>
                  <a:pt x="52742" y="21702"/>
                </a:lnTo>
                <a:cubicBezTo>
                  <a:pt x="52742" y="21702"/>
                  <a:pt x="52704" y="21740"/>
                  <a:pt x="52704" y="21778"/>
                </a:cubicBezTo>
                <a:cubicBezTo>
                  <a:pt x="52667" y="21816"/>
                  <a:pt x="52629" y="21854"/>
                  <a:pt x="52629" y="21891"/>
                </a:cubicBezTo>
                <a:lnTo>
                  <a:pt x="52667" y="22043"/>
                </a:lnTo>
                <a:cubicBezTo>
                  <a:pt x="52742" y="22043"/>
                  <a:pt x="52780" y="22080"/>
                  <a:pt x="52818" y="22080"/>
                </a:cubicBezTo>
                <a:cubicBezTo>
                  <a:pt x="52780" y="22118"/>
                  <a:pt x="52780" y="22156"/>
                  <a:pt x="52780" y="22269"/>
                </a:cubicBezTo>
                <a:lnTo>
                  <a:pt x="52931" y="22345"/>
                </a:lnTo>
                <a:lnTo>
                  <a:pt x="53045" y="22345"/>
                </a:lnTo>
                <a:lnTo>
                  <a:pt x="53196" y="22232"/>
                </a:lnTo>
                <a:lnTo>
                  <a:pt x="53196" y="22080"/>
                </a:lnTo>
                <a:lnTo>
                  <a:pt x="53045" y="21967"/>
                </a:lnTo>
                <a:cubicBezTo>
                  <a:pt x="53083" y="21929"/>
                  <a:pt x="53083" y="21854"/>
                  <a:pt x="53083" y="21816"/>
                </a:cubicBezTo>
                <a:lnTo>
                  <a:pt x="53309" y="21740"/>
                </a:lnTo>
                <a:lnTo>
                  <a:pt x="53309" y="21702"/>
                </a:lnTo>
                <a:cubicBezTo>
                  <a:pt x="53309" y="21665"/>
                  <a:pt x="53309" y="21665"/>
                  <a:pt x="53309" y="21627"/>
                </a:cubicBezTo>
                <a:cubicBezTo>
                  <a:pt x="53347" y="21665"/>
                  <a:pt x="53423" y="21665"/>
                  <a:pt x="53461" y="21665"/>
                </a:cubicBezTo>
                <a:cubicBezTo>
                  <a:pt x="53536" y="21665"/>
                  <a:pt x="53612" y="21665"/>
                  <a:pt x="53650" y="21627"/>
                </a:cubicBezTo>
                <a:cubicBezTo>
                  <a:pt x="53687" y="21589"/>
                  <a:pt x="53687" y="21589"/>
                  <a:pt x="53687" y="21551"/>
                </a:cubicBezTo>
                <a:cubicBezTo>
                  <a:pt x="53725" y="21627"/>
                  <a:pt x="53801" y="21702"/>
                  <a:pt x="53952" y="21702"/>
                </a:cubicBezTo>
                <a:lnTo>
                  <a:pt x="54103" y="21551"/>
                </a:lnTo>
                <a:lnTo>
                  <a:pt x="54103" y="21400"/>
                </a:lnTo>
                <a:lnTo>
                  <a:pt x="53914" y="21324"/>
                </a:lnTo>
                <a:cubicBezTo>
                  <a:pt x="53914" y="21324"/>
                  <a:pt x="53876" y="21286"/>
                  <a:pt x="53876" y="21286"/>
                </a:cubicBezTo>
                <a:cubicBezTo>
                  <a:pt x="53839" y="21249"/>
                  <a:pt x="53801" y="21173"/>
                  <a:pt x="53687" y="21173"/>
                </a:cubicBezTo>
                <a:close/>
                <a:moveTo>
                  <a:pt x="17868" y="21877"/>
                </a:moveTo>
                <a:cubicBezTo>
                  <a:pt x="17834" y="21877"/>
                  <a:pt x="17801" y="21881"/>
                  <a:pt x="17770" y="21891"/>
                </a:cubicBezTo>
                <a:cubicBezTo>
                  <a:pt x="17657" y="21929"/>
                  <a:pt x="17619" y="22005"/>
                  <a:pt x="17581" y="22080"/>
                </a:cubicBezTo>
                <a:lnTo>
                  <a:pt x="17695" y="22194"/>
                </a:lnTo>
                <a:cubicBezTo>
                  <a:pt x="17695" y="22255"/>
                  <a:pt x="17744" y="22366"/>
                  <a:pt x="17883" y="22366"/>
                </a:cubicBezTo>
                <a:cubicBezTo>
                  <a:pt x="17916" y="22366"/>
                  <a:pt x="17954" y="22359"/>
                  <a:pt x="17997" y="22345"/>
                </a:cubicBezTo>
                <a:lnTo>
                  <a:pt x="18110" y="22269"/>
                </a:lnTo>
                <a:cubicBezTo>
                  <a:pt x="18110" y="22269"/>
                  <a:pt x="18110" y="22232"/>
                  <a:pt x="18110" y="22232"/>
                </a:cubicBezTo>
                <a:cubicBezTo>
                  <a:pt x="18148" y="22194"/>
                  <a:pt x="18186" y="22156"/>
                  <a:pt x="18186" y="22080"/>
                </a:cubicBezTo>
                <a:cubicBezTo>
                  <a:pt x="18186" y="22043"/>
                  <a:pt x="18186" y="22043"/>
                  <a:pt x="18186" y="22005"/>
                </a:cubicBezTo>
                <a:lnTo>
                  <a:pt x="18148" y="21967"/>
                </a:lnTo>
                <a:cubicBezTo>
                  <a:pt x="18065" y="21912"/>
                  <a:pt x="17962" y="21877"/>
                  <a:pt x="17868" y="21877"/>
                </a:cubicBezTo>
                <a:close/>
                <a:moveTo>
                  <a:pt x="341" y="22005"/>
                </a:moveTo>
                <a:cubicBezTo>
                  <a:pt x="190" y="22005"/>
                  <a:pt x="114" y="22080"/>
                  <a:pt x="76" y="22156"/>
                </a:cubicBezTo>
                <a:lnTo>
                  <a:pt x="1" y="22232"/>
                </a:lnTo>
                <a:lnTo>
                  <a:pt x="1" y="22307"/>
                </a:lnTo>
                <a:lnTo>
                  <a:pt x="265" y="22383"/>
                </a:lnTo>
                <a:cubicBezTo>
                  <a:pt x="303" y="22345"/>
                  <a:pt x="454" y="22307"/>
                  <a:pt x="454" y="22194"/>
                </a:cubicBezTo>
                <a:cubicBezTo>
                  <a:pt x="454" y="22156"/>
                  <a:pt x="454" y="22118"/>
                  <a:pt x="454" y="22118"/>
                </a:cubicBezTo>
                <a:lnTo>
                  <a:pt x="341" y="22005"/>
                </a:lnTo>
                <a:close/>
                <a:moveTo>
                  <a:pt x="53826" y="21912"/>
                </a:moveTo>
                <a:cubicBezTo>
                  <a:pt x="53784" y="21912"/>
                  <a:pt x="53738" y="21917"/>
                  <a:pt x="53687" y="21929"/>
                </a:cubicBezTo>
                <a:lnTo>
                  <a:pt x="53574" y="22043"/>
                </a:lnTo>
                <a:lnTo>
                  <a:pt x="53574" y="22307"/>
                </a:lnTo>
                <a:lnTo>
                  <a:pt x="53763" y="22383"/>
                </a:lnTo>
                <a:cubicBezTo>
                  <a:pt x="53801" y="22383"/>
                  <a:pt x="53839" y="22421"/>
                  <a:pt x="53876" y="22421"/>
                </a:cubicBezTo>
                <a:cubicBezTo>
                  <a:pt x="53902" y="22421"/>
                  <a:pt x="53944" y="22437"/>
                  <a:pt x="53991" y="22437"/>
                </a:cubicBezTo>
                <a:cubicBezTo>
                  <a:pt x="54015" y="22437"/>
                  <a:pt x="54040" y="22433"/>
                  <a:pt x="54066" y="22421"/>
                </a:cubicBezTo>
                <a:cubicBezTo>
                  <a:pt x="54103" y="22421"/>
                  <a:pt x="54141" y="22383"/>
                  <a:pt x="54141" y="22307"/>
                </a:cubicBezTo>
                <a:cubicBezTo>
                  <a:pt x="54255" y="22307"/>
                  <a:pt x="54406" y="22269"/>
                  <a:pt x="54406" y="22118"/>
                </a:cubicBezTo>
                <a:cubicBezTo>
                  <a:pt x="54406" y="22080"/>
                  <a:pt x="54406" y="22080"/>
                  <a:pt x="54368" y="22043"/>
                </a:cubicBezTo>
                <a:lnTo>
                  <a:pt x="54255" y="21967"/>
                </a:lnTo>
                <a:cubicBezTo>
                  <a:pt x="54141" y="21967"/>
                  <a:pt x="54103" y="21967"/>
                  <a:pt x="54028" y="21929"/>
                </a:cubicBezTo>
                <a:cubicBezTo>
                  <a:pt x="53977" y="21929"/>
                  <a:pt x="53910" y="21912"/>
                  <a:pt x="53826" y="21912"/>
                </a:cubicBezTo>
                <a:close/>
                <a:moveTo>
                  <a:pt x="32704" y="21929"/>
                </a:moveTo>
                <a:lnTo>
                  <a:pt x="32553" y="22080"/>
                </a:lnTo>
                <a:cubicBezTo>
                  <a:pt x="32515" y="22118"/>
                  <a:pt x="32440" y="22194"/>
                  <a:pt x="32477" y="22307"/>
                </a:cubicBezTo>
                <a:lnTo>
                  <a:pt x="32629" y="22421"/>
                </a:lnTo>
                <a:cubicBezTo>
                  <a:pt x="32666" y="22421"/>
                  <a:pt x="32666" y="22421"/>
                  <a:pt x="32742" y="22458"/>
                </a:cubicBezTo>
                <a:lnTo>
                  <a:pt x="32931" y="22345"/>
                </a:lnTo>
                <a:lnTo>
                  <a:pt x="32931" y="22232"/>
                </a:lnTo>
                <a:cubicBezTo>
                  <a:pt x="32931" y="21967"/>
                  <a:pt x="32818" y="21929"/>
                  <a:pt x="32704" y="21929"/>
                </a:cubicBezTo>
                <a:close/>
                <a:moveTo>
                  <a:pt x="2874" y="22043"/>
                </a:moveTo>
                <a:lnTo>
                  <a:pt x="2647" y="22156"/>
                </a:lnTo>
                <a:cubicBezTo>
                  <a:pt x="2647" y="22194"/>
                  <a:pt x="2647" y="22194"/>
                  <a:pt x="2647" y="22194"/>
                </a:cubicBezTo>
                <a:cubicBezTo>
                  <a:pt x="2647" y="22194"/>
                  <a:pt x="2647" y="22232"/>
                  <a:pt x="2647" y="22232"/>
                </a:cubicBezTo>
                <a:cubicBezTo>
                  <a:pt x="2609" y="22269"/>
                  <a:pt x="2572" y="22307"/>
                  <a:pt x="2534" y="22383"/>
                </a:cubicBezTo>
                <a:lnTo>
                  <a:pt x="2647" y="22496"/>
                </a:lnTo>
                <a:cubicBezTo>
                  <a:pt x="2698" y="22509"/>
                  <a:pt x="2740" y="22513"/>
                  <a:pt x="2776" y="22513"/>
                </a:cubicBezTo>
                <a:cubicBezTo>
                  <a:pt x="2849" y="22513"/>
                  <a:pt x="2899" y="22496"/>
                  <a:pt x="2950" y="22496"/>
                </a:cubicBezTo>
                <a:cubicBezTo>
                  <a:pt x="2987" y="22458"/>
                  <a:pt x="2987" y="22458"/>
                  <a:pt x="3025" y="22458"/>
                </a:cubicBezTo>
                <a:lnTo>
                  <a:pt x="3176" y="22345"/>
                </a:lnTo>
                <a:cubicBezTo>
                  <a:pt x="3176" y="22345"/>
                  <a:pt x="3176" y="22345"/>
                  <a:pt x="3176" y="22307"/>
                </a:cubicBezTo>
                <a:cubicBezTo>
                  <a:pt x="3176" y="22156"/>
                  <a:pt x="3025" y="22080"/>
                  <a:pt x="2950" y="22080"/>
                </a:cubicBezTo>
                <a:cubicBezTo>
                  <a:pt x="2912" y="22043"/>
                  <a:pt x="2874" y="22043"/>
                  <a:pt x="2874" y="22043"/>
                </a:cubicBezTo>
                <a:close/>
                <a:moveTo>
                  <a:pt x="62198" y="22076"/>
                </a:moveTo>
                <a:cubicBezTo>
                  <a:pt x="62173" y="22076"/>
                  <a:pt x="62147" y="22078"/>
                  <a:pt x="62119" y="22080"/>
                </a:cubicBezTo>
                <a:lnTo>
                  <a:pt x="62005" y="22194"/>
                </a:lnTo>
                <a:lnTo>
                  <a:pt x="62005" y="22383"/>
                </a:lnTo>
                <a:lnTo>
                  <a:pt x="62156" y="22496"/>
                </a:lnTo>
                <a:cubicBezTo>
                  <a:pt x="62270" y="22496"/>
                  <a:pt x="62345" y="22534"/>
                  <a:pt x="62383" y="22534"/>
                </a:cubicBezTo>
                <a:lnTo>
                  <a:pt x="62572" y="22421"/>
                </a:lnTo>
                <a:cubicBezTo>
                  <a:pt x="62537" y="22281"/>
                  <a:pt x="62502" y="22076"/>
                  <a:pt x="62198" y="22076"/>
                </a:cubicBezTo>
                <a:close/>
                <a:moveTo>
                  <a:pt x="25143" y="22269"/>
                </a:moveTo>
                <a:cubicBezTo>
                  <a:pt x="24954" y="22307"/>
                  <a:pt x="24840" y="22383"/>
                  <a:pt x="24878" y="22534"/>
                </a:cubicBezTo>
                <a:lnTo>
                  <a:pt x="25029" y="22610"/>
                </a:lnTo>
                <a:lnTo>
                  <a:pt x="25105" y="22610"/>
                </a:lnTo>
                <a:cubicBezTo>
                  <a:pt x="25143" y="22610"/>
                  <a:pt x="25332" y="22610"/>
                  <a:pt x="25332" y="22458"/>
                </a:cubicBezTo>
                <a:lnTo>
                  <a:pt x="25294" y="22383"/>
                </a:lnTo>
                <a:cubicBezTo>
                  <a:pt x="25294" y="22421"/>
                  <a:pt x="25294" y="22421"/>
                  <a:pt x="25294" y="22421"/>
                </a:cubicBezTo>
                <a:lnTo>
                  <a:pt x="25143" y="22269"/>
                </a:lnTo>
                <a:close/>
                <a:moveTo>
                  <a:pt x="30562" y="22248"/>
                </a:moveTo>
                <a:cubicBezTo>
                  <a:pt x="30528" y="22248"/>
                  <a:pt x="30499" y="22257"/>
                  <a:pt x="30474" y="22269"/>
                </a:cubicBezTo>
                <a:cubicBezTo>
                  <a:pt x="30322" y="22307"/>
                  <a:pt x="30322" y="22534"/>
                  <a:pt x="30474" y="22610"/>
                </a:cubicBezTo>
                <a:cubicBezTo>
                  <a:pt x="30504" y="22610"/>
                  <a:pt x="30534" y="22616"/>
                  <a:pt x="30569" y="22616"/>
                </a:cubicBezTo>
                <a:cubicBezTo>
                  <a:pt x="30622" y="22616"/>
                  <a:pt x="30685" y="22602"/>
                  <a:pt x="30776" y="22534"/>
                </a:cubicBezTo>
                <a:lnTo>
                  <a:pt x="30814" y="22383"/>
                </a:lnTo>
                <a:cubicBezTo>
                  <a:pt x="30713" y="22282"/>
                  <a:pt x="30629" y="22248"/>
                  <a:pt x="30562" y="22248"/>
                </a:cubicBezTo>
                <a:close/>
                <a:moveTo>
                  <a:pt x="48281" y="22194"/>
                </a:moveTo>
                <a:lnTo>
                  <a:pt x="48168" y="22307"/>
                </a:lnTo>
                <a:lnTo>
                  <a:pt x="48168" y="22534"/>
                </a:lnTo>
                <a:lnTo>
                  <a:pt x="48281" y="22685"/>
                </a:lnTo>
                <a:lnTo>
                  <a:pt x="48546" y="22685"/>
                </a:lnTo>
                <a:lnTo>
                  <a:pt x="48659" y="22534"/>
                </a:lnTo>
                <a:lnTo>
                  <a:pt x="48659" y="22307"/>
                </a:lnTo>
                <a:lnTo>
                  <a:pt x="48546" y="22194"/>
                </a:lnTo>
                <a:close/>
                <a:moveTo>
                  <a:pt x="31721" y="22080"/>
                </a:moveTo>
                <a:lnTo>
                  <a:pt x="31570" y="22232"/>
                </a:lnTo>
                <a:cubicBezTo>
                  <a:pt x="31608" y="22269"/>
                  <a:pt x="31570" y="22345"/>
                  <a:pt x="31570" y="22383"/>
                </a:cubicBezTo>
                <a:cubicBezTo>
                  <a:pt x="31570" y="22421"/>
                  <a:pt x="31532" y="22458"/>
                  <a:pt x="31532" y="22496"/>
                </a:cubicBezTo>
                <a:cubicBezTo>
                  <a:pt x="31532" y="22610"/>
                  <a:pt x="31608" y="22648"/>
                  <a:pt x="31721" y="22685"/>
                </a:cubicBezTo>
                <a:lnTo>
                  <a:pt x="31721" y="22648"/>
                </a:lnTo>
                <a:cubicBezTo>
                  <a:pt x="31789" y="22716"/>
                  <a:pt x="31857" y="22729"/>
                  <a:pt x="31917" y="22729"/>
                </a:cubicBezTo>
                <a:cubicBezTo>
                  <a:pt x="31957" y="22729"/>
                  <a:pt x="31993" y="22723"/>
                  <a:pt x="32024" y="22723"/>
                </a:cubicBezTo>
                <a:lnTo>
                  <a:pt x="32099" y="22572"/>
                </a:lnTo>
                <a:cubicBezTo>
                  <a:pt x="32061" y="22534"/>
                  <a:pt x="32061" y="22458"/>
                  <a:pt x="32061" y="22421"/>
                </a:cubicBezTo>
                <a:cubicBezTo>
                  <a:pt x="32099" y="22383"/>
                  <a:pt x="32099" y="22345"/>
                  <a:pt x="32099" y="22307"/>
                </a:cubicBezTo>
                <a:cubicBezTo>
                  <a:pt x="32099" y="22307"/>
                  <a:pt x="32099" y="22194"/>
                  <a:pt x="32024" y="22156"/>
                </a:cubicBezTo>
                <a:cubicBezTo>
                  <a:pt x="31910" y="22080"/>
                  <a:pt x="31797" y="22080"/>
                  <a:pt x="31721" y="22080"/>
                </a:cubicBezTo>
                <a:close/>
                <a:moveTo>
                  <a:pt x="47185" y="22232"/>
                </a:moveTo>
                <a:lnTo>
                  <a:pt x="47109" y="22269"/>
                </a:lnTo>
                <a:cubicBezTo>
                  <a:pt x="46996" y="22383"/>
                  <a:pt x="46996" y="22458"/>
                  <a:pt x="46996" y="22610"/>
                </a:cubicBezTo>
                <a:lnTo>
                  <a:pt x="47109" y="22723"/>
                </a:lnTo>
                <a:cubicBezTo>
                  <a:pt x="47142" y="22734"/>
                  <a:pt x="47172" y="22739"/>
                  <a:pt x="47200" y="22739"/>
                </a:cubicBezTo>
                <a:cubicBezTo>
                  <a:pt x="47267" y="22739"/>
                  <a:pt x="47320" y="22712"/>
                  <a:pt x="47374" y="22685"/>
                </a:cubicBezTo>
                <a:cubicBezTo>
                  <a:pt x="47411" y="22648"/>
                  <a:pt x="47487" y="22572"/>
                  <a:pt x="47487" y="22496"/>
                </a:cubicBezTo>
                <a:cubicBezTo>
                  <a:pt x="47487" y="22421"/>
                  <a:pt x="47411" y="22345"/>
                  <a:pt x="47374" y="22269"/>
                </a:cubicBezTo>
                <a:cubicBezTo>
                  <a:pt x="47298" y="22232"/>
                  <a:pt x="47260" y="22232"/>
                  <a:pt x="47185" y="22232"/>
                </a:cubicBezTo>
                <a:close/>
                <a:moveTo>
                  <a:pt x="11864" y="22377"/>
                </a:moveTo>
                <a:cubicBezTo>
                  <a:pt x="11802" y="22377"/>
                  <a:pt x="11743" y="22399"/>
                  <a:pt x="11721" y="22421"/>
                </a:cubicBezTo>
                <a:cubicBezTo>
                  <a:pt x="11608" y="22458"/>
                  <a:pt x="11570" y="22534"/>
                  <a:pt x="11570" y="22572"/>
                </a:cubicBezTo>
                <a:lnTo>
                  <a:pt x="11570" y="22648"/>
                </a:lnTo>
                <a:lnTo>
                  <a:pt x="11721" y="22723"/>
                </a:lnTo>
                <a:cubicBezTo>
                  <a:pt x="11721" y="22761"/>
                  <a:pt x="11797" y="22799"/>
                  <a:pt x="11872" y="22837"/>
                </a:cubicBezTo>
                <a:lnTo>
                  <a:pt x="12023" y="22723"/>
                </a:lnTo>
                <a:lnTo>
                  <a:pt x="12023" y="22685"/>
                </a:lnTo>
                <a:lnTo>
                  <a:pt x="12099" y="22648"/>
                </a:lnTo>
                <a:cubicBezTo>
                  <a:pt x="12099" y="22610"/>
                  <a:pt x="12099" y="22572"/>
                  <a:pt x="12099" y="22572"/>
                </a:cubicBezTo>
                <a:cubicBezTo>
                  <a:pt x="12099" y="22496"/>
                  <a:pt x="12061" y="22421"/>
                  <a:pt x="11986" y="22421"/>
                </a:cubicBezTo>
                <a:cubicBezTo>
                  <a:pt x="11954" y="22389"/>
                  <a:pt x="11908" y="22377"/>
                  <a:pt x="11864" y="22377"/>
                </a:cubicBezTo>
                <a:close/>
                <a:moveTo>
                  <a:pt x="66315" y="22534"/>
                </a:moveTo>
                <a:cubicBezTo>
                  <a:pt x="66126" y="22534"/>
                  <a:pt x="66013" y="22610"/>
                  <a:pt x="66051" y="22799"/>
                </a:cubicBezTo>
                <a:lnTo>
                  <a:pt x="66202" y="22874"/>
                </a:lnTo>
                <a:lnTo>
                  <a:pt x="66315" y="22874"/>
                </a:lnTo>
                <a:lnTo>
                  <a:pt x="66429" y="22761"/>
                </a:lnTo>
                <a:cubicBezTo>
                  <a:pt x="66466" y="22761"/>
                  <a:pt x="66504" y="22723"/>
                  <a:pt x="66504" y="22685"/>
                </a:cubicBezTo>
                <a:lnTo>
                  <a:pt x="66315" y="22534"/>
                </a:lnTo>
                <a:close/>
                <a:moveTo>
                  <a:pt x="66655" y="22421"/>
                </a:moveTo>
                <a:lnTo>
                  <a:pt x="66542" y="22534"/>
                </a:lnTo>
                <a:lnTo>
                  <a:pt x="66542" y="22572"/>
                </a:lnTo>
                <a:cubicBezTo>
                  <a:pt x="66542" y="22685"/>
                  <a:pt x="66580" y="22761"/>
                  <a:pt x="66618" y="22837"/>
                </a:cubicBezTo>
                <a:lnTo>
                  <a:pt x="66731" y="22874"/>
                </a:lnTo>
                <a:cubicBezTo>
                  <a:pt x="66845" y="22874"/>
                  <a:pt x="66920" y="22837"/>
                  <a:pt x="66996" y="22799"/>
                </a:cubicBezTo>
                <a:lnTo>
                  <a:pt x="67034" y="22723"/>
                </a:lnTo>
                <a:cubicBezTo>
                  <a:pt x="67034" y="22723"/>
                  <a:pt x="67034" y="22685"/>
                  <a:pt x="67034" y="22685"/>
                </a:cubicBezTo>
                <a:cubicBezTo>
                  <a:pt x="67034" y="22572"/>
                  <a:pt x="66996" y="22534"/>
                  <a:pt x="66958" y="22496"/>
                </a:cubicBezTo>
                <a:cubicBezTo>
                  <a:pt x="66882" y="22458"/>
                  <a:pt x="66807" y="22421"/>
                  <a:pt x="66655" y="22421"/>
                </a:cubicBezTo>
                <a:close/>
                <a:moveTo>
                  <a:pt x="87463" y="22320"/>
                </a:moveTo>
                <a:cubicBezTo>
                  <a:pt x="87400" y="22320"/>
                  <a:pt x="87343" y="22339"/>
                  <a:pt x="87298" y="22383"/>
                </a:cubicBezTo>
                <a:cubicBezTo>
                  <a:pt x="87223" y="22458"/>
                  <a:pt x="87185" y="22572"/>
                  <a:pt x="87185" y="22648"/>
                </a:cubicBezTo>
                <a:cubicBezTo>
                  <a:pt x="87185" y="22685"/>
                  <a:pt x="87185" y="22723"/>
                  <a:pt x="87185" y="22761"/>
                </a:cubicBezTo>
                <a:lnTo>
                  <a:pt x="87336" y="22874"/>
                </a:lnTo>
                <a:cubicBezTo>
                  <a:pt x="87639" y="22874"/>
                  <a:pt x="87677" y="22761"/>
                  <a:pt x="87677" y="22610"/>
                </a:cubicBezTo>
                <a:cubicBezTo>
                  <a:pt x="87677" y="22572"/>
                  <a:pt x="87677" y="22534"/>
                  <a:pt x="87714" y="22496"/>
                </a:cubicBezTo>
                <a:lnTo>
                  <a:pt x="87601" y="22345"/>
                </a:lnTo>
                <a:cubicBezTo>
                  <a:pt x="87554" y="22329"/>
                  <a:pt x="87507" y="22320"/>
                  <a:pt x="87463" y="22320"/>
                </a:cubicBezTo>
                <a:close/>
                <a:moveTo>
                  <a:pt x="79510" y="22534"/>
                </a:moveTo>
                <a:lnTo>
                  <a:pt x="79359" y="22648"/>
                </a:lnTo>
                <a:lnTo>
                  <a:pt x="79359" y="22799"/>
                </a:lnTo>
                <a:lnTo>
                  <a:pt x="79510" y="22912"/>
                </a:lnTo>
                <a:lnTo>
                  <a:pt x="79699" y="22912"/>
                </a:lnTo>
                <a:lnTo>
                  <a:pt x="79813" y="22799"/>
                </a:lnTo>
                <a:lnTo>
                  <a:pt x="79813" y="22648"/>
                </a:lnTo>
                <a:lnTo>
                  <a:pt x="79699" y="22534"/>
                </a:lnTo>
                <a:close/>
                <a:moveTo>
                  <a:pt x="487" y="22581"/>
                </a:moveTo>
                <a:cubicBezTo>
                  <a:pt x="454" y="22581"/>
                  <a:pt x="417" y="22591"/>
                  <a:pt x="379" y="22610"/>
                </a:cubicBezTo>
                <a:cubicBezTo>
                  <a:pt x="303" y="22648"/>
                  <a:pt x="265" y="22723"/>
                  <a:pt x="265" y="22799"/>
                </a:cubicBezTo>
                <a:cubicBezTo>
                  <a:pt x="265" y="22874"/>
                  <a:pt x="303" y="22950"/>
                  <a:pt x="417" y="22988"/>
                </a:cubicBezTo>
                <a:cubicBezTo>
                  <a:pt x="454" y="22988"/>
                  <a:pt x="530" y="22988"/>
                  <a:pt x="606" y="22950"/>
                </a:cubicBezTo>
                <a:cubicBezTo>
                  <a:pt x="643" y="22912"/>
                  <a:pt x="681" y="22837"/>
                  <a:pt x="681" y="22799"/>
                </a:cubicBezTo>
                <a:cubicBezTo>
                  <a:pt x="681" y="22723"/>
                  <a:pt x="643" y="22648"/>
                  <a:pt x="568" y="22610"/>
                </a:cubicBezTo>
                <a:cubicBezTo>
                  <a:pt x="549" y="22591"/>
                  <a:pt x="520" y="22581"/>
                  <a:pt x="487" y="22581"/>
                </a:cubicBezTo>
                <a:close/>
                <a:moveTo>
                  <a:pt x="21415" y="22593"/>
                </a:moveTo>
                <a:cubicBezTo>
                  <a:pt x="21391" y="22593"/>
                  <a:pt x="21362" y="22597"/>
                  <a:pt x="21324" y="22610"/>
                </a:cubicBezTo>
                <a:lnTo>
                  <a:pt x="21211" y="22723"/>
                </a:lnTo>
                <a:lnTo>
                  <a:pt x="21211" y="22799"/>
                </a:lnTo>
                <a:lnTo>
                  <a:pt x="21324" y="22912"/>
                </a:lnTo>
                <a:cubicBezTo>
                  <a:pt x="21362" y="22950"/>
                  <a:pt x="21400" y="22950"/>
                  <a:pt x="21438" y="22988"/>
                </a:cubicBezTo>
                <a:lnTo>
                  <a:pt x="21627" y="22837"/>
                </a:lnTo>
                <a:cubicBezTo>
                  <a:pt x="21589" y="22761"/>
                  <a:pt x="21589" y="22685"/>
                  <a:pt x="21513" y="22610"/>
                </a:cubicBezTo>
                <a:cubicBezTo>
                  <a:pt x="21488" y="22610"/>
                  <a:pt x="21463" y="22593"/>
                  <a:pt x="21415" y="22593"/>
                </a:cubicBezTo>
                <a:close/>
                <a:moveTo>
                  <a:pt x="3403" y="22648"/>
                </a:moveTo>
                <a:cubicBezTo>
                  <a:pt x="3290" y="22648"/>
                  <a:pt x="3214" y="22648"/>
                  <a:pt x="3176" y="22685"/>
                </a:cubicBezTo>
                <a:cubicBezTo>
                  <a:pt x="3139" y="22723"/>
                  <a:pt x="3063" y="22799"/>
                  <a:pt x="3063" y="22874"/>
                </a:cubicBezTo>
                <a:lnTo>
                  <a:pt x="3063" y="22912"/>
                </a:lnTo>
                <a:lnTo>
                  <a:pt x="3214" y="23026"/>
                </a:lnTo>
                <a:cubicBezTo>
                  <a:pt x="3290" y="23026"/>
                  <a:pt x="3403" y="23026"/>
                  <a:pt x="3441" y="22988"/>
                </a:cubicBezTo>
                <a:cubicBezTo>
                  <a:pt x="3479" y="22950"/>
                  <a:pt x="3517" y="22874"/>
                  <a:pt x="3517" y="22799"/>
                </a:cubicBezTo>
                <a:lnTo>
                  <a:pt x="3517" y="22761"/>
                </a:lnTo>
                <a:lnTo>
                  <a:pt x="3403" y="22648"/>
                </a:lnTo>
                <a:close/>
                <a:moveTo>
                  <a:pt x="48432" y="22685"/>
                </a:moveTo>
                <a:cubicBezTo>
                  <a:pt x="48205" y="22685"/>
                  <a:pt x="48130" y="22799"/>
                  <a:pt x="48168" y="22950"/>
                </a:cubicBezTo>
                <a:lnTo>
                  <a:pt x="48281" y="23026"/>
                </a:lnTo>
                <a:lnTo>
                  <a:pt x="48394" y="23026"/>
                </a:lnTo>
                <a:lnTo>
                  <a:pt x="48546" y="22912"/>
                </a:lnTo>
                <a:cubicBezTo>
                  <a:pt x="48546" y="22912"/>
                  <a:pt x="48583" y="22874"/>
                  <a:pt x="48583" y="22837"/>
                </a:cubicBezTo>
                <a:lnTo>
                  <a:pt x="48432" y="22685"/>
                </a:lnTo>
                <a:close/>
                <a:moveTo>
                  <a:pt x="71911" y="22648"/>
                </a:moveTo>
                <a:lnTo>
                  <a:pt x="71759" y="22761"/>
                </a:lnTo>
                <a:lnTo>
                  <a:pt x="71759" y="22912"/>
                </a:lnTo>
                <a:lnTo>
                  <a:pt x="71873" y="23026"/>
                </a:lnTo>
                <a:cubicBezTo>
                  <a:pt x="71916" y="23038"/>
                  <a:pt x="71955" y="23043"/>
                  <a:pt x="71989" y="23043"/>
                </a:cubicBezTo>
                <a:cubicBezTo>
                  <a:pt x="72161" y="23043"/>
                  <a:pt x="72219" y="22906"/>
                  <a:pt x="72251" y="22874"/>
                </a:cubicBezTo>
                <a:cubicBezTo>
                  <a:pt x="72251" y="22837"/>
                  <a:pt x="72251" y="22837"/>
                  <a:pt x="72251" y="22837"/>
                </a:cubicBezTo>
                <a:lnTo>
                  <a:pt x="72138" y="22648"/>
                </a:lnTo>
                <a:close/>
                <a:moveTo>
                  <a:pt x="54784" y="22345"/>
                </a:moveTo>
                <a:cubicBezTo>
                  <a:pt x="54595" y="22345"/>
                  <a:pt x="54481" y="22421"/>
                  <a:pt x="54481" y="22534"/>
                </a:cubicBezTo>
                <a:lnTo>
                  <a:pt x="54519" y="22648"/>
                </a:lnTo>
                <a:cubicBezTo>
                  <a:pt x="54557" y="22685"/>
                  <a:pt x="54633" y="22685"/>
                  <a:pt x="54670" y="22685"/>
                </a:cubicBezTo>
                <a:lnTo>
                  <a:pt x="54633" y="22723"/>
                </a:lnTo>
                <a:cubicBezTo>
                  <a:pt x="54595" y="22723"/>
                  <a:pt x="54595" y="22761"/>
                  <a:pt x="54557" y="22761"/>
                </a:cubicBezTo>
                <a:cubicBezTo>
                  <a:pt x="54519" y="22799"/>
                  <a:pt x="54406" y="22837"/>
                  <a:pt x="54406" y="22912"/>
                </a:cubicBezTo>
                <a:cubicBezTo>
                  <a:pt x="54406" y="23026"/>
                  <a:pt x="54519" y="23063"/>
                  <a:pt x="54557" y="23063"/>
                </a:cubicBezTo>
                <a:lnTo>
                  <a:pt x="54595" y="23063"/>
                </a:lnTo>
                <a:lnTo>
                  <a:pt x="54633" y="23139"/>
                </a:lnTo>
                <a:lnTo>
                  <a:pt x="54746" y="23139"/>
                </a:lnTo>
                <a:cubicBezTo>
                  <a:pt x="54935" y="23101"/>
                  <a:pt x="54935" y="23026"/>
                  <a:pt x="54935" y="22988"/>
                </a:cubicBezTo>
                <a:lnTo>
                  <a:pt x="54935" y="22950"/>
                </a:lnTo>
                <a:lnTo>
                  <a:pt x="54859" y="22874"/>
                </a:lnTo>
                <a:cubicBezTo>
                  <a:pt x="54935" y="22837"/>
                  <a:pt x="54935" y="22723"/>
                  <a:pt x="54859" y="22685"/>
                </a:cubicBezTo>
                <a:lnTo>
                  <a:pt x="55049" y="22648"/>
                </a:lnTo>
                <a:cubicBezTo>
                  <a:pt x="55049" y="22610"/>
                  <a:pt x="55049" y="22572"/>
                  <a:pt x="55049" y="22572"/>
                </a:cubicBezTo>
                <a:cubicBezTo>
                  <a:pt x="55049" y="22421"/>
                  <a:pt x="54935" y="22345"/>
                  <a:pt x="54784" y="22345"/>
                </a:cubicBezTo>
                <a:close/>
                <a:moveTo>
                  <a:pt x="17468" y="22799"/>
                </a:moveTo>
                <a:lnTo>
                  <a:pt x="17317" y="22950"/>
                </a:lnTo>
                <a:cubicBezTo>
                  <a:pt x="17317" y="23026"/>
                  <a:pt x="17279" y="23026"/>
                  <a:pt x="17279" y="23026"/>
                </a:cubicBezTo>
                <a:lnTo>
                  <a:pt x="17279" y="23215"/>
                </a:lnTo>
                <a:cubicBezTo>
                  <a:pt x="17317" y="23252"/>
                  <a:pt x="17392" y="23252"/>
                  <a:pt x="17468" y="23252"/>
                </a:cubicBezTo>
                <a:cubicBezTo>
                  <a:pt x="17581" y="23252"/>
                  <a:pt x="17695" y="23215"/>
                  <a:pt x="17770" y="23139"/>
                </a:cubicBezTo>
                <a:lnTo>
                  <a:pt x="17770" y="22988"/>
                </a:lnTo>
                <a:cubicBezTo>
                  <a:pt x="17732" y="22950"/>
                  <a:pt x="17732" y="22950"/>
                  <a:pt x="17695" y="22912"/>
                </a:cubicBezTo>
                <a:cubicBezTo>
                  <a:pt x="17657" y="22874"/>
                  <a:pt x="17581" y="22799"/>
                  <a:pt x="17468" y="22799"/>
                </a:cubicBezTo>
                <a:close/>
                <a:moveTo>
                  <a:pt x="75238" y="22799"/>
                </a:moveTo>
                <a:lnTo>
                  <a:pt x="75087" y="22912"/>
                </a:lnTo>
                <a:cubicBezTo>
                  <a:pt x="75087" y="22950"/>
                  <a:pt x="75087" y="22950"/>
                  <a:pt x="75087" y="22950"/>
                </a:cubicBezTo>
                <a:lnTo>
                  <a:pt x="75238" y="22950"/>
                </a:lnTo>
                <a:lnTo>
                  <a:pt x="75087" y="22988"/>
                </a:lnTo>
                <a:cubicBezTo>
                  <a:pt x="75087" y="23063"/>
                  <a:pt x="75087" y="23215"/>
                  <a:pt x="75238" y="23252"/>
                </a:cubicBezTo>
                <a:lnTo>
                  <a:pt x="75427" y="23139"/>
                </a:lnTo>
                <a:cubicBezTo>
                  <a:pt x="75465" y="23101"/>
                  <a:pt x="75540" y="23063"/>
                  <a:pt x="75540" y="22950"/>
                </a:cubicBezTo>
                <a:cubicBezTo>
                  <a:pt x="75540" y="22950"/>
                  <a:pt x="75540" y="22912"/>
                  <a:pt x="75540" y="22874"/>
                </a:cubicBezTo>
                <a:lnTo>
                  <a:pt x="75389" y="22799"/>
                </a:lnTo>
                <a:close/>
                <a:moveTo>
                  <a:pt x="65748" y="22950"/>
                </a:moveTo>
                <a:lnTo>
                  <a:pt x="65559" y="23063"/>
                </a:lnTo>
                <a:cubicBezTo>
                  <a:pt x="65559" y="23026"/>
                  <a:pt x="65597" y="23026"/>
                  <a:pt x="65559" y="23026"/>
                </a:cubicBezTo>
                <a:cubicBezTo>
                  <a:pt x="65521" y="23026"/>
                  <a:pt x="65370" y="23063"/>
                  <a:pt x="65370" y="23215"/>
                </a:cubicBezTo>
                <a:lnTo>
                  <a:pt x="65408" y="23290"/>
                </a:lnTo>
                <a:cubicBezTo>
                  <a:pt x="65483" y="23366"/>
                  <a:pt x="65559" y="23404"/>
                  <a:pt x="65672" y="23404"/>
                </a:cubicBezTo>
                <a:cubicBezTo>
                  <a:pt x="65824" y="23366"/>
                  <a:pt x="65899" y="23252"/>
                  <a:pt x="65899" y="23139"/>
                </a:cubicBezTo>
                <a:cubicBezTo>
                  <a:pt x="65899" y="23063"/>
                  <a:pt x="65862" y="22988"/>
                  <a:pt x="65748" y="22950"/>
                </a:cubicBezTo>
                <a:close/>
                <a:moveTo>
                  <a:pt x="61325" y="22799"/>
                </a:moveTo>
                <a:lnTo>
                  <a:pt x="61211" y="22837"/>
                </a:lnTo>
                <a:cubicBezTo>
                  <a:pt x="61136" y="22874"/>
                  <a:pt x="60984" y="22988"/>
                  <a:pt x="60984" y="23139"/>
                </a:cubicBezTo>
                <a:cubicBezTo>
                  <a:pt x="60984" y="23215"/>
                  <a:pt x="61022" y="23252"/>
                  <a:pt x="61060" y="23328"/>
                </a:cubicBezTo>
                <a:lnTo>
                  <a:pt x="61136" y="23404"/>
                </a:lnTo>
                <a:cubicBezTo>
                  <a:pt x="61170" y="23411"/>
                  <a:pt x="61201" y="23414"/>
                  <a:pt x="61229" y="23414"/>
                </a:cubicBezTo>
                <a:cubicBezTo>
                  <a:pt x="61352" y="23414"/>
                  <a:pt x="61414" y="23352"/>
                  <a:pt x="61476" y="23290"/>
                </a:cubicBezTo>
                <a:cubicBezTo>
                  <a:pt x="61589" y="23290"/>
                  <a:pt x="61665" y="23215"/>
                  <a:pt x="61665" y="23139"/>
                </a:cubicBezTo>
                <a:lnTo>
                  <a:pt x="61589" y="23026"/>
                </a:lnTo>
                <a:cubicBezTo>
                  <a:pt x="61589" y="23026"/>
                  <a:pt x="61589" y="22988"/>
                  <a:pt x="61551" y="22950"/>
                </a:cubicBezTo>
                <a:cubicBezTo>
                  <a:pt x="61551" y="22912"/>
                  <a:pt x="61476" y="22799"/>
                  <a:pt x="61325" y="22799"/>
                </a:cubicBezTo>
                <a:close/>
                <a:moveTo>
                  <a:pt x="37558" y="23048"/>
                </a:moveTo>
                <a:cubicBezTo>
                  <a:pt x="37531" y="23048"/>
                  <a:pt x="37501" y="23052"/>
                  <a:pt x="37468" y="23063"/>
                </a:cubicBezTo>
                <a:lnTo>
                  <a:pt x="37355" y="23177"/>
                </a:lnTo>
                <a:lnTo>
                  <a:pt x="37355" y="23328"/>
                </a:lnTo>
                <a:lnTo>
                  <a:pt x="37506" y="23441"/>
                </a:lnTo>
                <a:lnTo>
                  <a:pt x="37695" y="23441"/>
                </a:lnTo>
                <a:lnTo>
                  <a:pt x="37808" y="23328"/>
                </a:lnTo>
                <a:lnTo>
                  <a:pt x="37808" y="23215"/>
                </a:lnTo>
                <a:lnTo>
                  <a:pt x="37695" y="23101"/>
                </a:lnTo>
                <a:cubicBezTo>
                  <a:pt x="37668" y="23074"/>
                  <a:pt x="37622" y="23048"/>
                  <a:pt x="37558" y="23048"/>
                </a:cubicBezTo>
                <a:close/>
                <a:moveTo>
                  <a:pt x="73839" y="22988"/>
                </a:moveTo>
                <a:lnTo>
                  <a:pt x="73688" y="23101"/>
                </a:lnTo>
                <a:cubicBezTo>
                  <a:pt x="73688" y="23252"/>
                  <a:pt x="73725" y="23328"/>
                  <a:pt x="73801" y="23404"/>
                </a:cubicBezTo>
                <a:cubicBezTo>
                  <a:pt x="73839" y="23441"/>
                  <a:pt x="73952" y="23441"/>
                  <a:pt x="74028" y="23441"/>
                </a:cubicBezTo>
                <a:lnTo>
                  <a:pt x="74141" y="23328"/>
                </a:lnTo>
                <a:cubicBezTo>
                  <a:pt x="74141" y="23328"/>
                  <a:pt x="74179" y="23290"/>
                  <a:pt x="74179" y="23290"/>
                </a:cubicBezTo>
                <a:cubicBezTo>
                  <a:pt x="74179" y="23177"/>
                  <a:pt x="74141" y="23101"/>
                  <a:pt x="74066" y="23063"/>
                </a:cubicBezTo>
                <a:cubicBezTo>
                  <a:pt x="73990" y="23026"/>
                  <a:pt x="73915" y="22988"/>
                  <a:pt x="73839" y="22988"/>
                </a:cubicBezTo>
                <a:close/>
                <a:moveTo>
                  <a:pt x="74406" y="23215"/>
                </a:moveTo>
                <a:cubicBezTo>
                  <a:pt x="74255" y="23215"/>
                  <a:pt x="74179" y="23290"/>
                  <a:pt x="74179" y="23404"/>
                </a:cubicBezTo>
                <a:lnTo>
                  <a:pt x="74330" y="23404"/>
                </a:lnTo>
                <a:cubicBezTo>
                  <a:pt x="74330" y="23404"/>
                  <a:pt x="74293" y="23404"/>
                  <a:pt x="74330" y="23441"/>
                </a:cubicBezTo>
                <a:lnTo>
                  <a:pt x="74519" y="23441"/>
                </a:lnTo>
                <a:cubicBezTo>
                  <a:pt x="74519" y="23404"/>
                  <a:pt x="74519" y="23404"/>
                  <a:pt x="74482" y="23404"/>
                </a:cubicBezTo>
                <a:lnTo>
                  <a:pt x="74671" y="23404"/>
                </a:lnTo>
                <a:cubicBezTo>
                  <a:pt x="74671" y="23328"/>
                  <a:pt x="74633" y="23290"/>
                  <a:pt x="74595" y="23252"/>
                </a:cubicBezTo>
                <a:cubicBezTo>
                  <a:pt x="74557" y="23215"/>
                  <a:pt x="74482" y="23215"/>
                  <a:pt x="74406" y="23215"/>
                </a:cubicBezTo>
                <a:close/>
                <a:moveTo>
                  <a:pt x="42397" y="23048"/>
                </a:moveTo>
                <a:cubicBezTo>
                  <a:pt x="42371" y="23048"/>
                  <a:pt x="42341" y="23052"/>
                  <a:pt x="42307" y="23063"/>
                </a:cubicBezTo>
                <a:lnTo>
                  <a:pt x="42194" y="23177"/>
                </a:lnTo>
                <a:cubicBezTo>
                  <a:pt x="42194" y="23215"/>
                  <a:pt x="42156" y="23215"/>
                  <a:pt x="42156" y="23252"/>
                </a:cubicBezTo>
                <a:lnTo>
                  <a:pt x="42270" y="23441"/>
                </a:lnTo>
                <a:cubicBezTo>
                  <a:pt x="42307" y="23441"/>
                  <a:pt x="42307" y="23441"/>
                  <a:pt x="42383" y="23479"/>
                </a:cubicBezTo>
                <a:lnTo>
                  <a:pt x="42534" y="23479"/>
                </a:lnTo>
                <a:cubicBezTo>
                  <a:pt x="42610" y="23404"/>
                  <a:pt x="42648" y="23328"/>
                  <a:pt x="42648" y="23290"/>
                </a:cubicBezTo>
                <a:cubicBezTo>
                  <a:pt x="42648" y="23215"/>
                  <a:pt x="42610" y="23139"/>
                  <a:pt x="42534" y="23101"/>
                </a:cubicBezTo>
                <a:cubicBezTo>
                  <a:pt x="42507" y="23074"/>
                  <a:pt x="42462" y="23048"/>
                  <a:pt x="42397" y="23048"/>
                </a:cubicBezTo>
                <a:close/>
                <a:moveTo>
                  <a:pt x="7978" y="23215"/>
                </a:moveTo>
                <a:cubicBezTo>
                  <a:pt x="7827" y="23215"/>
                  <a:pt x="7638" y="23328"/>
                  <a:pt x="7638" y="23479"/>
                </a:cubicBezTo>
                <a:lnTo>
                  <a:pt x="7789" y="23479"/>
                </a:lnTo>
                <a:cubicBezTo>
                  <a:pt x="7821" y="23511"/>
                  <a:pt x="7844" y="23522"/>
                  <a:pt x="7865" y="23522"/>
                </a:cubicBezTo>
                <a:cubicBezTo>
                  <a:pt x="7909" y="23522"/>
                  <a:pt x="7943" y="23473"/>
                  <a:pt x="8033" y="23473"/>
                </a:cubicBezTo>
                <a:cubicBezTo>
                  <a:pt x="8050" y="23473"/>
                  <a:pt x="8069" y="23475"/>
                  <a:pt x="8091" y="23479"/>
                </a:cubicBezTo>
                <a:cubicBezTo>
                  <a:pt x="8091" y="23479"/>
                  <a:pt x="8091" y="23479"/>
                  <a:pt x="8091" y="23441"/>
                </a:cubicBezTo>
                <a:lnTo>
                  <a:pt x="8243" y="23441"/>
                </a:lnTo>
                <a:cubicBezTo>
                  <a:pt x="8243" y="23366"/>
                  <a:pt x="8205" y="23328"/>
                  <a:pt x="8167" y="23290"/>
                </a:cubicBezTo>
                <a:cubicBezTo>
                  <a:pt x="8129" y="23252"/>
                  <a:pt x="8054" y="23215"/>
                  <a:pt x="7978" y="23215"/>
                </a:cubicBezTo>
                <a:close/>
                <a:moveTo>
                  <a:pt x="46239" y="22837"/>
                </a:moveTo>
                <a:cubicBezTo>
                  <a:pt x="46126" y="22837"/>
                  <a:pt x="46013" y="22912"/>
                  <a:pt x="45975" y="23063"/>
                </a:cubicBezTo>
                <a:lnTo>
                  <a:pt x="46088" y="23177"/>
                </a:lnTo>
                <a:cubicBezTo>
                  <a:pt x="46050" y="23252"/>
                  <a:pt x="46013" y="23328"/>
                  <a:pt x="46050" y="23441"/>
                </a:cubicBezTo>
                <a:lnTo>
                  <a:pt x="46164" y="23555"/>
                </a:lnTo>
                <a:lnTo>
                  <a:pt x="46315" y="23555"/>
                </a:lnTo>
                <a:cubicBezTo>
                  <a:pt x="46428" y="23517"/>
                  <a:pt x="46504" y="23479"/>
                  <a:pt x="46504" y="23366"/>
                </a:cubicBezTo>
                <a:cubicBezTo>
                  <a:pt x="46504" y="23290"/>
                  <a:pt x="46428" y="23177"/>
                  <a:pt x="46391" y="23139"/>
                </a:cubicBezTo>
                <a:lnTo>
                  <a:pt x="46428" y="23026"/>
                </a:lnTo>
                <a:cubicBezTo>
                  <a:pt x="46428" y="22950"/>
                  <a:pt x="46353" y="22874"/>
                  <a:pt x="46239" y="22837"/>
                </a:cubicBezTo>
                <a:close/>
                <a:moveTo>
                  <a:pt x="64274" y="23101"/>
                </a:moveTo>
                <a:cubicBezTo>
                  <a:pt x="63971" y="23101"/>
                  <a:pt x="63933" y="23290"/>
                  <a:pt x="63933" y="23404"/>
                </a:cubicBezTo>
                <a:cubicBezTo>
                  <a:pt x="63896" y="23441"/>
                  <a:pt x="63896" y="23479"/>
                  <a:pt x="63896" y="23479"/>
                </a:cubicBezTo>
                <a:lnTo>
                  <a:pt x="64009" y="23668"/>
                </a:lnTo>
                <a:cubicBezTo>
                  <a:pt x="64349" y="23631"/>
                  <a:pt x="64387" y="23328"/>
                  <a:pt x="64387" y="23215"/>
                </a:cubicBezTo>
                <a:lnTo>
                  <a:pt x="64274" y="23101"/>
                </a:lnTo>
                <a:close/>
                <a:moveTo>
                  <a:pt x="80011" y="23462"/>
                </a:moveTo>
                <a:cubicBezTo>
                  <a:pt x="79993" y="23462"/>
                  <a:pt x="79976" y="23467"/>
                  <a:pt x="79964" y="23479"/>
                </a:cubicBezTo>
                <a:cubicBezTo>
                  <a:pt x="79888" y="23479"/>
                  <a:pt x="79850" y="23555"/>
                  <a:pt x="79850" y="23631"/>
                </a:cubicBezTo>
                <a:lnTo>
                  <a:pt x="79964" y="23744"/>
                </a:lnTo>
                <a:cubicBezTo>
                  <a:pt x="79996" y="23776"/>
                  <a:pt x="80057" y="23865"/>
                  <a:pt x="80193" y="23865"/>
                </a:cubicBezTo>
                <a:cubicBezTo>
                  <a:pt x="80216" y="23865"/>
                  <a:pt x="80240" y="23863"/>
                  <a:pt x="80266" y="23857"/>
                </a:cubicBezTo>
                <a:lnTo>
                  <a:pt x="80380" y="23744"/>
                </a:lnTo>
                <a:lnTo>
                  <a:pt x="80380" y="23631"/>
                </a:lnTo>
                <a:cubicBezTo>
                  <a:pt x="80342" y="23593"/>
                  <a:pt x="80342" y="23517"/>
                  <a:pt x="80304" y="23479"/>
                </a:cubicBezTo>
                <a:cubicBezTo>
                  <a:pt x="80279" y="23479"/>
                  <a:pt x="80254" y="23462"/>
                  <a:pt x="80217" y="23462"/>
                </a:cubicBezTo>
                <a:cubicBezTo>
                  <a:pt x="80199" y="23462"/>
                  <a:pt x="80178" y="23467"/>
                  <a:pt x="80153" y="23479"/>
                </a:cubicBezTo>
                <a:lnTo>
                  <a:pt x="80115" y="23479"/>
                </a:lnTo>
                <a:cubicBezTo>
                  <a:pt x="80090" y="23479"/>
                  <a:pt x="80048" y="23462"/>
                  <a:pt x="80011" y="23462"/>
                </a:cubicBezTo>
                <a:close/>
                <a:moveTo>
                  <a:pt x="41627" y="23441"/>
                </a:moveTo>
                <a:lnTo>
                  <a:pt x="41438" y="23479"/>
                </a:lnTo>
                <a:cubicBezTo>
                  <a:pt x="41287" y="23706"/>
                  <a:pt x="41438" y="23971"/>
                  <a:pt x="41740" y="24009"/>
                </a:cubicBezTo>
                <a:lnTo>
                  <a:pt x="41929" y="23895"/>
                </a:lnTo>
                <a:lnTo>
                  <a:pt x="41929" y="23593"/>
                </a:lnTo>
                <a:lnTo>
                  <a:pt x="41778" y="23479"/>
                </a:lnTo>
                <a:cubicBezTo>
                  <a:pt x="41702" y="23479"/>
                  <a:pt x="41665" y="23479"/>
                  <a:pt x="41627" y="23441"/>
                </a:cubicBezTo>
                <a:close/>
                <a:moveTo>
                  <a:pt x="85695" y="23728"/>
                </a:moveTo>
                <a:cubicBezTo>
                  <a:pt x="85628" y="23728"/>
                  <a:pt x="85575" y="23755"/>
                  <a:pt x="85521" y="23782"/>
                </a:cubicBezTo>
                <a:cubicBezTo>
                  <a:pt x="85484" y="23820"/>
                  <a:pt x="85446" y="23857"/>
                  <a:pt x="85446" y="23971"/>
                </a:cubicBezTo>
                <a:lnTo>
                  <a:pt x="85446" y="24009"/>
                </a:lnTo>
                <a:lnTo>
                  <a:pt x="85559" y="24122"/>
                </a:lnTo>
                <a:cubicBezTo>
                  <a:pt x="85673" y="24122"/>
                  <a:pt x="85748" y="24084"/>
                  <a:pt x="85824" y="24046"/>
                </a:cubicBezTo>
                <a:cubicBezTo>
                  <a:pt x="85862" y="24009"/>
                  <a:pt x="85900" y="23933"/>
                  <a:pt x="85900" y="23857"/>
                </a:cubicBezTo>
                <a:lnTo>
                  <a:pt x="85900" y="23820"/>
                </a:lnTo>
                <a:lnTo>
                  <a:pt x="85786" y="23744"/>
                </a:lnTo>
                <a:cubicBezTo>
                  <a:pt x="85753" y="23733"/>
                  <a:pt x="85723" y="23728"/>
                  <a:pt x="85695" y="23728"/>
                </a:cubicBezTo>
                <a:close/>
                <a:moveTo>
                  <a:pt x="14956" y="23570"/>
                </a:moveTo>
                <a:cubicBezTo>
                  <a:pt x="14839" y="23570"/>
                  <a:pt x="14728" y="23596"/>
                  <a:pt x="14632" y="23668"/>
                </a:cubicBezTo>
                <a:lnTo>
                  <a:pt x="14670" y="23857"/>
                </a:lnTo>
                <a:cubicBezTo>
                  <a:pt x="14708" y="23857"/>
                  <a:pt x="14783" y="23933"/>
                  <a:pt x="14821" y="23971"/>
                </a:cubicBezTo>
                <a:cubicBezTo>
                  <a:pt x="14910" y="24060"/>
                  <a:pt x="15045" y="24195"/>
                  <a:pt x="15209" y="24195"/>
                </a:cubicBezTo>
                <a:cubicBezTo>
                  <a:pt x="15254" y="24195"/>
                  <a:pt x="15301" y="24184"/>
                  <a:pt x="15351" y="24160"/>
                </a:cubicBezTo>
                <a:lnTo>
                  <a:pt x="15388" y="24122"/>
                </a:lnTo>
                <a:cubicBezTo>
                  <a:pt x="15426" y="24084"/>
                  <a:pt x="15464" y="24009"/>
                  <a:pt x="15464" y="23933"/>
                </a:cubicBezTo>
                <a:cubicBezTo>
                  <a:pt x="15464" y="23820"/>
                  <a:pt x="15313" y="23668"/>
                  <a:pt x="15161" y="23593"/>
                </a:cubicBezTo>
                <a:cubicBezTo>
                  <a:pt x="15092" y="23579"/>
                  <a:pt x="15023" y="23570"/>
                  <a:pt x="14956" y="23570"/>
                </a:cubicBezTo>
                <a:close/>
                <a:moveTo>
                  <a:pt x="54859" y="23820"/>
                </a:moveTo>
                <a:lnTo>
                  <a:pt x="54708" y="23933"/>
                </a:lnTo>
                <a:lnTo>
                  <a:pt x="54708" y="24084"/>
                </a:lnTo>
                <a:lnTo>
                  <a:pt x="54859" y="24235"/>
                </a:lnTo>
                <a:cubicBezTo>
                  <a:pt x="54935" y="24235"/>
                  <a:pt x="55049" y="24198"/>
                  <a:pt x="55086" y="24160"/>
                </a:cubicBezTo>
                <a:cubicBezTo>
                  <a:pt x="55124" y="24122"/>
                  <a:pt x="55162" y="24084"/>
                  <a:pt x="55162" y="23971"/>
                </a:cubicBezTo>
                <a:lnTo>
                  <a:pt x="55162" y="23933"/>
                </a:lnTo>
                <a:lnTo>
                  <a:pt x="55049" y="23820"/>
                </a:lnTo>
                <a:close/>
                <a:moveTo>
                  <a:pt x="48810" y="23971"/>
                </a:moveTo>
                <a:lnTo>
                  <a:pt x="48697" y="24084"/>
                </a:lnTo>
                <a:lnTo>
                  <a:pt x="48697" y="24198"/>
                </a:lnTo>
                <a:lnTo>
                  <a:pt x="48810" y="24311"/>
                </a:lnTo>
                <a:cubicBezTo>
                  <a:pt x="48848" y="24349"/>
                  <a:pt x="48886" y="24349"/>
                  <a:pt x="48924" y="24387"/>
                </a:cubicBezTo>
                <a:lnTo>
                  <a:pt x="49075" y="24235"/>
                </a:lnTo>
                <a:cubicBezTo>
                  <a:pt x="49075" y="24160"/>
                  <a:pt x="49075" y="24084"/>
                  <a:pt x="48999" y="24009"/>
                </a:cubicBezTo>
                <a:cubicBezTo>
                  <a:pt x="48961" y="24009"/>
                  <a:pt x="48886" y="23971"/>
                  <a:pt x="48810" y="23971"/>
                </a:cubicBezTo>
                <a:close/>
                <a:moveTo>
                  <a:pt x="73957" y="24131"/>
                </a:moveTo>
                <a:cubicBezTo>
                  <a:pt x="73915" y="24131"/>
                  <a:pt x="73877" y="24141"/>
                  <a:pt x="73839" y="24160"/>
                </a:cubicBezTo>
                <a:cubicBezTo>
                  <a:pt x="73763" y="24235"/>
                  <a:pt x="73763" y="24349"/>
                  <a:pt x="73763" y="24387"/>
                </a:cubicBezTo>
                <a:cubicBezTo>
                  <a:pt x="73763" y="24387"/>
                  <a:pt x="73763" y="24424"/>
                  <a:pt x="73763" y="24462"/>
                </a:cubicBezTo>
                <a:lnTo>
                  <a:pt x="73877" y="24576"/>
                </a:lnTo>
                <a:cubicBezTo>
                  <a:pt x="73990" y="24576"/>
                  <a:pt x="74066" y="24576"/>
                  <a:pt x="74141" y="24538"/>
                </a:cubicBezTo>
                <a:cubicBezTo>
                  <a:pt x="74179" y="24462"/>
                  <a:pt x="74217" y="24387"/>
                  <a:pt x="74217" y="24311"/>
                </a:cubicBezTo>
                <a:cubicBezTo>
                  <a:pt x="74217" y="24273"/>
                  <a:pt x="74217" y="24273"/>
                  <a:pt x="74217" y="24235"/>
                </a:cubicBezTo>
                <a:lnTo>
                  <a:pt x="74104" y="24160"/>
                </a:lnTo>
                <a:cubicBezTo>
                  <a:pt x="74047" y="24141"/>
                  <a:pt x="74000" y="24131"/>
                  <a:pt x="73957" y="24131"/>
                </a:cubicBezTo>
                <a:close/>
                <a:moveTo>
                  <a:pt x="87336" y="24084"/>
                </a:moveTo>
                <a:cubicBezTo>
                  <a:pt x="87223" y="24084"/>
                  <a:pt x="87147" y="24122"/>
                  <a:pt x="87072" y="24160"/>
                </a:cubicBezTo>
                <a:lnTo>
                  <a:pt x="86845" y="24311"/>
                </a:lnTo>
                <a:cubicBezTo>
                  <a:pt x="86845" y="24311"/>
                  <a:pt x="86845" y="24349"/>
                  <a:pt x="86845" y="24349"/>
                </a:cubicBezTo>
                <a:cubicBezTo>
                  <a:pt x="86807" y="24387"/>
                  <a:pt x="86807" y="24387"/>
                  <a:pt x="86807" y="24462"/>
                </a:cubicBezTo>
                <a:cubicBezTo>
                  <a:pt x="86807" y="24500"/>
                  <a:pt x="86845" y="24576"/>
                  <a:pt x="86883" y="24614"/>
                </a:cubicBezTo>
                <a:lnTo>
                  <a:pt x="86958" y="24614"/>
                </a:lnTo>
                <a:cubicBezTo>
                  <a:pt x="86991" y="24625"/>
                  <a:pt x="87018" y="24629"/>
                  <a:pt x="87041" y="24629"/>
                </a:cubicBezTo>
                <a:cubicBezTo>
                  <a:pt x="87097" y="24629"/>
                  <a:pt x="87132" y="24602"/>
                  <a:pt x="87185" y="24576"/>
                </a:cubicBezTo>
                <a:lnTo>
                  <a:pt x="87298" y="24576"/>
                </a:lnTo>
                <a:lnTo>
                  <a:pt x="87487" y="24462"/>
                </a:lnTo>
                <a:cubicBezTo>
                  <a:pt x="87487" y="24424"/>
                  <a:pt x="87487" y="24424"/>
                  <a:pt x="87487" y="24387"/>
                </a:cubicBezTo>
                <a:cubicBezTo>
                  <a:pt x="87525" y="24387"/>
                  <a:pt x="87525" y="24349"/>
                  <a:pt x="87525" y="24273"/>
                </a:cubicBezTo>
                <a:cubicBezTo>
                  <a:pt x="87525" y="24235"/>
                  <a:pt x="87487" y="24160"/>
                  <a:pt x="87450" y="24122"/>
                </a:cubicBezTo>
                <a:lnTo>
                  <a:pt x="87336" y="24084"/>
                </a:lnTo>
                <a:close/>
                <a:moveTo>
                  <a:pt x="64500" y="24387"/>
                </a:moveTo>
                <a:cubicBezTo>
                  <a:pt x="64349" y="24387"/>
                  <a:pt x="64236" y="24462"/>
                  <a:pt x="64198" y="24576"/>
                </a:cubicBezTo>
                <a:lnTo>
                  <a:pt x="64311" y="24727"/>
                </a:lnTo>
                <a:cubicBezTo>
                  <a:pt x="64311" y="24765"/>
                  <a:pt x="64349" y="24765"/>
                  <a:pt x="64425" y="24803"/>
                </a:cubicBezTo>
                <a:lnTo>
                  <a:pt x="64576" y="24689"/>
                </a:lnTo>
                <a:cubicBezTo>
                  <a:pt x="64614" y="24651"/>
                  <a:pt x="64652" y="24614"/>
                  <a:pt x="64652" y="24538"/>
                </a:cubicBezTo>
                <a:lnTo>
                  <a:pt x="64652" y="24500"/>
                </a:lnTo>
                <a:lnTo>
                  <a:pt x="64500" y="24387"/>
                </a:lnTo>
                <a:close/>
                <a:moveTo>
                  <a:pt x="9150" y="24500"/>
                </a:moveTo>
                <a:cubicBezTo>
                  <a:pt x="9037" y="24500"/>
                  <a:pt x="8923" y="24576"/>
                  <a:pt x="8923" y="24689"/>
                </a:cubicBezTo>
                <a:lnTo>
                  <a:pt x="9074" y="24689"/>
                </a:lnTo>
                <a:cubicBezTo>
                  <a:pt x="9074" y="24727"/>
                  <a:pt x="9074" y="24727"/>
                  <a:pt x="9074" y="24727"/>
                </a:cubicBezTo>
                <a:lnTo>
                  <a:pt x="9150" y="24727"/>
                </a:lnTo>
                <a:cubicBezTo>
                  <a:pt x="9150" y="24727"/>
                  <a:pt x="9188" y="24765"/>
                  <a:pt x="9188" y="24765"/>
                </a:cubicBezTo>
                <a:cubicBezTo>
                  <a:pt x="9226" y="24803"/>
                  <a:pt x="9226" y="24840"/>
                  <a:pt x="9301" y="24840"/>
                </a:cubicBezTo>
                <a:cubicBezTo>
                  <a:pt x="9301" y="24803"/>
                  <a:pt x="9301" y="24765"/>
                  <a:pt x="9301" y="24765"/>
                </a:cubicBezTo>
                <a:lnTo>
                  <a:pt x="9453" y="24765"/>
                </a:lnTo>
                <a:cubicBezTo>
                  <a:pt x="9453" y="24689"/>
                  <a:pt x="9415" y="24614"/>
                  <a:pt x="9377" y="24576"/>
                </a:cubicBezTo>
                <a:cubicBezTo>
                  <a:pt x="9301" y="24538"/>
                  <a:pt x="9226" y="24500"/>
                  <a:pt x="9150" y="24500"/>
                </a:cubicBezTo>
                <a:close/>
                <a:moveTo>
                  <a:pt x="12326" y="24349"/>
                </a:moveTo>
                <a:cubicBezTo>
                  <a:pt x="12250" y="24349"/>
                  <a:pt x="12137" y="24349"/>
                  <a:pt x="12099" y="24387"/>
                </a:cubicBezTo>
                <a:cubicBezTo>
                  <a:pt x="11986" y="24462"/>
                  <a:pt x="11986" y="24576"/>
                  <a:pt x="11986" y="24651"/>
                </a:cubicBezTo>
                <a:cubicBezTo>
                  <a:pt x="11986" y="24651"/>
                  <a:pt x="11986" y="24689"/>
                  <a:pt x="11986" y="24727"/>
                </a:cubicBezTo>
                <a:lnTo>
                  <a:pt x="12137" y="24840"/>
                </a:lnTo>
                <a:cubicBezTo>
                  <a:pt x="12175" y="24840"/>
                  <a:pt x="12212" y="24840"/>
                  <a:pt x="12250" y="24878"/>
                </a:cubicBezTo>
                <a:lnTo>
                  <a:pt x="12439" y="24765"/>
                </a:lnTo>
                <a:cubicBezTo>
                  <a:pt x="12439" y="24689"/>
                  <a:pt x="12439" y="24689"/>
                  <a:pt x="12477" y="24651"/>
                </a:cubicBezTo>
                <a:cubicBezTo>
                  <a:pt x="12477" y="24614"/>
                  <a:pt x="12477" y="24576"/>
                  <a:pt x="12477" y="24538"/>
                </a:cubicBezTo>
                <a:cubicBezTo>
                  <a:pt x="12477" y="24462"/>
                  <a:pt x="12477" y="24424"/>
                  <a:pt x="12402" y="24387"/>
                </a:cubicBezTo>
                <a:lnTo>
                  <a:pt x="12326" y="24349"/>
                </a:lnTo>
                <a:close/>
                <a:moveTo>
                  <a:pt x="18526" y="24614"/>
                </a:moveTo>
                <a:cubicBezTo>
                  <a:pt x="18526" y="24614"/>
                  <a:pt x="18526" y="24651"/>
                  <a:pt x="18526" y="24651"/>
                </a:cubicBezTo>
                <a:lnTo>
                  <a:pt x="18375" y="24651"/>
                </a:lnTo>
                <a:cubicBezTo>
                  <a:pt x="18375" y="24803"/>
                  <a:pt x="18564" y="24878"/>
                  <a:pt x="18715" y="24878"/>
                </a:cubicBezTo>
                <a:cubicBezTo>
                  <a:pt x="18753" y="24878"/>
                  <a:pt x="18829" y="24840"/>
                  <a:pt x="18867" y="24840"/>
                </a:cubicBezTo>
                <a:lnTo>
                  <a:pt x="18904" y="24727"/>
                </a:lnTo>
                <a:lnTo>
                  <a:pt x="18753" y="24727"/>
                </a:lnTo>
                <a:cubicBezTo>
                  <a:pt x="18753" y="24727"/>
                  <a:pt x="18715" y="24727"/>
                  <a:pt x="18715" y="24689"/>
                </a:cubicBezTo>
                <a:lnTo>
                  <a:pt x="18715" y="24651"/>
                </a:lnTo>
                <a:cubicBezTo>
                  <a:pt x="18678" y="24651"/>
                  <a:pt x="18640" y="24614"/>
                  <a:pt x="18640" y="24614"/>
                </a:cubicBezTo>
                <a:cubicBezTo>
                  <a:pt x="18640" y="24614"/>
                  <a:pt x="18640" y="24614"/>
                  <a:pt x="18640" y="24651"/>
                </a:cubicBezTo>
                <a:cubicBezTo>
                  <a:pt x="18640" y="24614"/>
                  <a:pt x="18602" y="24614"/>
                  <a:pt x="18526" y="24614"/>
                </a:cubicBezTo>
                <a:close/>
                <a:moveTo>
                  <a:pt x="60663" y="24916"/>
                </a:moveTo>
                <a:cubicBezTo>
                  <a:pt x="60597" y="24916"/>
                  <a:pt x="60531" y="24954"/>
                  <a:pt x="60568" y="25029"/>
                </a:cubicBezTo>
                <a:lnTo>
                  <a:pt x="60757" y="25029"/>
                </a:lnTo>
                <a:cubicBezTo>
                  <a:pt x="60795" y="24954"/>
                  <a:pt x="60729" y="24916"/>
                  <a:pt x="60663" y="24916"/>
                </a:cubicBezTo>
                <a:close/>
                <a:moveTo>
                  <a:pt x="75304" y="24585"/>
                </a:moveTo>
                <a:cubicBezTo>
                  <a:pt x="75257" y="24585"/>
                  <a:pt x="75219" y="24595"/>
                  <a:pt x="75200" y="24614"/>
                </a:cubicBezTo>
                <a:cubicBezTo>
                  <a:pt x="75087" y="24689"/>
                  <a:pt x="75087" y="24803"/>
                  <a:pt x="75087" y="24840"/>
                </a:cubicBezTo>
                <a:cubicBezTo>
                  <a:pt x="75087" y="24878"/>
                  <a:pt x="75087" y="24878"/>
                  <a:pt x="75087" y="24916"/>
                </a:cubicBezTo>
                <a:lnTo>
                  <a:pt x="75087" y="24992"/>
                </a:lnTo>
                <a:lnTo>
                  <a:pt x="75276" y="25067"/>
                </a:lnTo>
                <a:lnTo>
                  <a:pt x="75238" y="25067"/>
                </a:lnTo>
                <a:cubicBezTo>
                  <a:pt x="75238" y="25105"/>
                  <a:pt x="75276" y="25218"/>
                  <a:pt x="75389" y="25218"/>
                </a:cubicBezTo>
                <a:cubicBezTo>
                  <a:pt x="75502" y="25218"/>
                  <a:pt x="75502" y="25105"/>
                  <a:pt x="75540" y="25067"/>
                </a:cubicBezTo>
                <a:lnTo>
                  <a:pt x="75540" y="24992"/>
                </a:lnTo>
                <a:cubicBezTo>
                  <a:pt x="75502" y="24916"/>
                  <a:pt x="75502" y="24916"/>
                  <a:pt x="75502" y="24878"/>
                </a:cubicBezTo>
                <a:cubicBezTo>
                  <a:pt x="75502" y="24878"/>
                  <a:pt x="75502" y="24840"/>
                  <a:pt x="75502" y="24803"/>
                </a:cubicBezTo>
                <a:lnTo>
                  <a:pt x="75540" y="24765"/>
                </a:lnTo>
                <a:lnTo>
                  <a:pt x="75465" y="24614"/>
                </a:lnTo>
                <a:cubicBezTo>
                  <a:pt x="75408" y="24595"/>
                  <a:pt x="75351" y="24585"/>
                  <a:pt x="75304" y="24585"/>
                </a:cubicBezTo>
                <a:close/>
                <a:moveTo>
                  <a:pt x="26433" y="24850"/>
                </a:moveTo>
                <a:cubicBezTo>
                  <a:pt x="26400" y="24850"/>
                  <a:pt x="26371" y="24859"/>
                  <a:pt x="26353" y="24878"/>
                </a:cubicBezTo>
                <a:cubicBezTo>
                  <a:pt x="26277" y="24878"/>
                  <a:pt x="26164" y="24916"/>
                  <a:pt x="26164" y="25067"/>
                </a:cubicBezTo>
                <a:lnTo>
                  <a:pt x="26164" y="25181"/>
                </a:lnTo>
                <a:lnTo>
                  <a:pt x="26239" y="25294"/>
                </a:lnTo>
                <a:cubicBezTo>
                  <a:pt x="26296" y="25313"/>
                  <a:pt x="26343" y="25322"/>
                  <a:pt x="26386" y="25322"/>
                </a:cubicBezTo>
                <a:cubicBezTo>
                  <a:pt x="26428" y="25322"/>
                  <a:pt x="26466" y="25313"/>
                  <a:pt x="26504" y="25294"/>
                </a:cubicBezTo>
                <a:cubicBezTo>
                  <a:pt x="26579" y="25256"/>
                  <a:pt x="26617" y="25181"/>
                  <a:pt x="26617" y="25067"/>
                </a:cubicBezTo>
                <a:cubicBezTo>
                  <a:pt x="26617" y="24992"/>
                  <a:pt x="26579" y="24916"/>
                  <a:pt x="26542" y="24878"/>
                </a:cubicBezTo>
                <a:cubicBezTo>
                  <a:pt x="26504" y="24859"/>
                  <a:pt x="26466" y="24850"/>
                  <a:pt x="26433" y="24850"/>
                </a:cubicBezTo>
                <a:close/>
                <a:moveTo>
                  <a:pt x="79676" y="24862"/>
                </a:moveTo>
                <a:cubicBezTo>
                  <a:pt x="79598" y="24862"/>
                  <a:pt x="79526" y="24889"/>
                  <a:pt x="79472" y="24916"/>
                </a:cubicBezTo>
                <a:cubicBezTo>
                  <a:pt x="79397" y="24992"/>
                  <a:pt x="79359" y="25105"/>
                  <a:pt x="79359" y="25256"/>
                </a:cubicBezTo>
                <a:lnTo>
                  <a:pt x="79472" y="25370"/>
                </a:lnTo>
                <a:cubicBezTo>
                  <a:pt x="79586" y="25370"/>
                  <a:pt x="79699" y="25370"/>
                  <a:pt x="79775" y="25294"/>
                </a:cubicBezTo>
                <a:cubicBezTo>
                  <a:pt x="79850" y="25256"/>
                  <a:pt x="79888" y="25181"/>
                  <a:pt x="79888" y="25067"/>
                </a:cubicBezTo>
                <a:cubicBezTo>
                  <a:pt x="79888" y="25029"/>
                  <a:pt x="79888" y="24992"/>
                  <a:pt x="79888" y="24954"/>
                </a:cubicBezTo>
                <a:lnTo>
                  <a:pt x="79775" y="24878"/>
                </a:lnTo>
                <a:cubicBezTo>
                  <a:pt x="79741" y="24867"/>
                  <a:pt x="79708" y="24862"/>
                  <a:pt x="79676" y="24862"/>
                </a:cubicBezTo>
                <a:close/>
                <a:moveTo>
                  <a:pt x="65824" y="25029"/>
                </a:moveTo>
                <a:cubicBezTo>
                  <a:pt x="65672" y="25029"/>
                  <a:pt x="65559" y="25067"/>
                  <a:pt x="65521" y="25218"/>
                </a:cubicBezTo>
                <a:lnTo>
                  <a:pt x="65559" y="25332"/>
                </a:lnTo>
                <a:cubicBezTo>
                  <a:pt x="65635" y="25407"/>
                  <a:pt x="65748" y="25407"/>
                  <a:pt x="65824" y="25407"/>
                </a:cubicBezTo>
                <a:cubicBezTo>
                  <a:pt x="65937" y="25370"/>
                  <a:pt x="65975" y="25294"/>
                  <a:pt x="65975" y="25218"/>
                </a:cubicBezTo>
                <a:cubicBezTo>
                  <a:pt x="65975" y="25181"/>
                  <a:pt x="65975" y="25143"/>
                  <a:pt x="65975" y="25105"/>
                </a:cubicBezTo>
                <a:lnTo>
                  <a:pt x="65824" y="25029"/>
                </a:lnTo>
                <a:close/>
                <a:moveTo>
                  <a:pt x="76334" y="25067"/>
                </a:moveTo>
                <a:cubicBezTo>
                  <a:pt x="76183" y="25067"/>
                  <a:pt x="76070" y="25067"/>
                  <a:pt x="76032" y="25143"/>
                </a:cubicBezTo>
                <a:cubicBezTo>
                  <a:pt x="75994" y="25143"/>
                  <a:pt x="75918" y="25218"/>
                  <a:pt x="75918" y="25332"/>
                </a:cubicBezTo>
                <a:lnTo>
                  <a:pt x="75918" y="25370"/>
                </a:lnTo>
                <a:lnTo>
                  <a:pt x="76070" y="25445"/>
                </a:lnTo>
                <a:cubicBezTo>
                  <a:pt x="76103" y="25456"/>
                  <a:pt x="76136" y="25461"/>
                  <a:pt x="76168" y="25461"/>
                </a:cubicBezTo>
                <a:cubicBezTo>
                  <a:pt x="76246" y="25461"/>
                  <a:pt x="76319" y="25434"/>
                  <a:pt x="76372" y="25407"/>
                </a:cubicBezTo>
                <a:cubicBezTo>
                  <a:pt x="76410" y="25370"/>
                  <a:pt x="76448" y="25294"/>
                  <a:pt x="76448" y="25218"/>
                </a:cubicBezTo>
                <a:cubicBezTo>
                  <a:pt x="76448" y="25218"/>
                  <a:pt x="76448" y="25181"/>
                  <a:pt x="76448" y="25181"/>
                </a:cubicBezTo>
                <a:lnTo>
                  <a:pt x="76334" y="25067"/>
                </a:lnTo>
                <a:close/>
                <a:moveTo>
                  <a:pt x="33876" y="25181"/>
                </a:moveTo>
                <a:lnTo>
                  <a:pt x="33725" y="25218"/>
                </a:lnTo>
                <a:cubicBezTo>
                  <a:pt x="33612" y="25294"/>
                  <a:pt x="33612" y="25445"/>
                  <a:pt x="33725" y="25559"/>
                </a:cubicBezTo>
                <a:cubicBezTo>
                  <a:pt x="33752" y="25585"/>
                  <a:pt x="33797" y="25612"/>
                  <a:pt x="33862" y="25612"/>
                </a:cubicBezTo>
                <a:cubicBezTo>
                  <a:pt x="33889" y="25612"/>
                  <a:pt x="33919" y="25608"/>
                  <a:pt x="33952" y="25597"/>
                </a:cubicBezTo>
                <a:lnTo>
                  <a:pt x="34065" y="25483"/>
                </a:lnTo>
                <a:cubicBezTo>
                  <a:pt x="34065" y="25445"/>
                  <a:pt x="34065" y="25256"/>
                  <a:pt x="33876" y="25181"/>
                </a:cubicBezTo>
                <a:close/>
                <a:moveTo>
                  <a:pt x="11003" y="25597"/>
                </a:moveTo>
                <a:cubicBezTo>
                  <a:pt x="10851" y="25597"/>
                  <a:pt x="10738" y="25634"/>
                  <a:pt x="10662" y="25786"/>
                </a:cubicBezTo>
                <a:lnTo>
                  <a:pt x="10700" y="25899"/>
                </a:lnTo>
                <a:cubicBezTo>
                  <a:pt x="10814" y="25975"/>
                  <a:pt x="10927" y="25975"/>
                  <a:pt x="11003" y="25975"/>
                </a:cubicBezTo>
                <a:cubicBezTo>
                  <a:pt x="11078" y="25937"/>
                  <a:pt x="11154" y="25861"/>
                  <a:pt x="11154" y="25786"/>
                </a:cubicBezTo>
                <a:cubicBezTo>
                  <a:pt x="11154" y="25748"/>
                  <a:pt x="11116" y="25710"/>
                  <a:pt x="11116" y="25672"/>
                </a:cubicBezTo>
                <a:lnTo>
                  <a:pt x="11003" y="25597"/>
                </a:lnTo>
                <a:close/>
                <a:moveTo>
                  <a:pt x="31495" y="25430"/>
                </a:moveTo>
                <a:cubicBezTo>
                  <a:pt x="31463" y="25430"/>
                  <a:pt x="31425" y="25434"/>
                  <a:pt x="31381" y="25445"/>
                </a:cubicBezTo>
                <a:lnTo>
                  <a:pt x="31305" y="25483"/>
                </a:lnTo>
                <a:cubicBezTo>
                  <a:pt x="31154" y="25748"/>
                  <a:pt x="31268" y="25975"/>
                  <a:pt x="31494" y="26012"/>
                </a:cubicBezTo>
                <a:lnTo>
                  <a:pt x="31683" y="25861"/>
                </a:lnTo>
                <a:lnTo>
                  <a:pt x="31721" y="25861"/>
                </a:lnTo>
                <a:cubicBezTo>
                  <a:pt x="31759" y="25823"/>
                  <a:pt x="31872" y="25748"/>
                  <a:pt x="31872" y="25634"/>
                </a:cubicBezTo>
                <a:cubicBezTo>
                  <a:pt x="31872" y="25634"/>
                  <a:pt x="31872" y="25597"/>
                  <a:pt x="31835" y="25597"/>
                </a:cubicBezTo>
                <a:lnTo>
                  <a:pt x="31646" y="25483"/>
                </a:lnTo>
                <a:cubicBezTo>
                  <a:pt x="31619" y="25456"/>
                  <a:pt x="31573" y="25430"/>
                  <a:pt x="31495" y="25430"/>
                </a:cubicBezTo>
                <a:close/>
                <a:moveTo>
                  <a:pt x="22496" y="25067"/>
                </a:moveTo>
                <a:lnTo>
                  <a:pt x="22345" y="25181"/>
                </a:lnTo>
                <a:cubicBezTo>
                  <a:pt x="22307" y="25483"/>
                  <a:pt x="22496" y="25597"/>
                  <a:pt x="22647" y="25672"/>
                </a:cubicBezTo>
                <a:cubicBezTo>
                  <a:pt x="22647" y="25672"/>
                  <a:pt x="22647" y="25710"/>
                  <a:pt x="22647" y="25710"/>
                </a:cubicBezTo>
                <a:lnTo>
                  <a:pt x="22534" y="25786"/>
                </a:lnTo>
                <a:cubicBezTo>
                  <a:pt x="22496" y="26050"/>
                  <a:pt x="22723" y="26201"/>
                  <a:pt x="22912" y="26201"/>
                </a:cubicBezTo>
                <a:cubicBezTo>
                  <a:pt x="22944" y="26208"/>
                  <a:pt x="22976" y="26211"/>
                  <a:pt x="23006" y="26211"/>
                </a:cubicBezTo>
                <a:cubicBezTo>
                  <a:pt x="23150" y="26211"/>
                  <a:pt x="23259" y="26138"/>
                  <a:pt x="23290" y="26012"/>
                </a:cubicBezTo>
                <a:lnTo>
                  <a:pt x="23139" y="25861"/>
                </a:lnTo>
                <a:lnTo>
                  <a:pt x="23177" y="25861"/>
                </a:lnTo>
                <a:cubicBezTo>
                  <a:pt x="23177" y="25861"/>
                  <a:pt x="23177" y="25823"/>
                  <a:pt x="23139" y="25786"/>
                </a:cubicBezTo>
                <a:cubicBezTo>
                  <a:pt x="23139" y="25786"/>
                  <a:pt x="23139" y="25748"/>
                  <a:pt x="23101" y="25748"/>
                </a:cubicBezTo>
                <a:cubicBezTo>
                  <a:pt x="23139" y="25634"/>
                  <a:pt x="23177" y="25634"/>
                  <a:pt x="23177" y="25634"/>
                </a:cubicBezTo>
                <a:lnTo>
                  <a:pt x="23290" y="25634"/>
                </a:lnTo>
                <a:lnTo>
                  <a:pt x="23479" y="25559"/>
                </a:lnTo>
                <a:cubicBezTo>
                  <a:pt x="23479" y="25559"/>
                  <a:pt x="23479" y="25521"/>
                  <a:pt x="23479" y="25521"/>
                </a:cubicBezTo>
                <a:cubicBezTo>
                  <a:pt x="23479" y="25370"/>
                  <a:pt x="23366" y="25256"/>
                  <a:pt x="23139" y="25218"/>
                </a:cubicBezTo>
                <a:cubicBezTo>
                  <a:pt x="23025" y="25218"/>
                  <a:pt x="22874" y="25218"/>
                  <a:pt x="22799" y="25294"/>
                </a:cubicBezTo>
                <a:cubicBezTo>
                  <a:pt x="22761" y="25218"/>
                  <a:pt x="22685" y="25067"/>
                  <a:pt x="22496" y="25067"/>
                </a:cubicBezTo>
                <a:close/>
                <a:moveTo>
                  <a:pt x="68092" y="25786"/>
                </a:moveTo>
                <a:lnTo>
                  <a:pt x="68017" y="25823"/>
                </a:lnTo>
                <a:cubicBezTo>
                  <a:pt x="67941" y="25899"/>
                  <a:pt x="67903" y="26012"/>
                  <a:pt x="67903" y="26126"/>
                </a:cubicBezTo>
                <a:cubicBezTo>
                  <a:pt x="67903" y="26164"/>
                  <a:pt x="67903" y="26201"/>
                  <a:pt x="67903" y="26239"/>
                </a:cubicBezTo>
                <a:lnTo>
                  <a:pt x="68017" y="26315"/>
                </a:lnTo>
                <a:cubicBezTo>
                  <a:pt x="68067" y="26329"/>
                  <a:pt x="68111" y="26335"/>
                  <a:pt x="68149" y="26335"/>
                </a:cubicBezTo>
                <a:cubicBezTo>
                  <a:pt x="68309" y="26335"/>
                  <a:pt x="68364" y="26225"/>
                  <a:pt x="68395" y="26164"/>
                </a:cubicBezTo>
                <a:cubicBezTo>
                  <a:pt x="68395" y="26164"/>
                  <a:pt x="68395" y="26126"/>
                  <a:pt x="68395" y="26126"/>
                </a:cubicBezTo>
                <a:lnTo>
                  <a:pt x="68206" y="25975"/>
                </a:lnTo>
                <a:lnTo>
                  <a:pt x="68281" y="25975"/>
                </a:lnTo>
                <a:cubicBezTo>
                  <a:pt x="68319" y="26012"/>
                  <a:pt x="68319" y="26012"/>
                  <a:pt x="68319" y="26012"/>
                </a:cubicBezTo>
                <a:lnTo>
                  <a:pt x="68319" y="25975"/>
                </a:lnTo>
                <a:cubicBezTo>
                  <a:pt x="68319" y="25937"/>
                  <a:pt x="68319" y="25861"/>
                  <a:pt x="68243" y="25823"/>
                </a:cubicBezTo>
                <a:cubicBezTo>
                  <a:pt x="68206" y="25823"/>
                  <a:pt x="68168" y="25786"/>
                  <a:pt x="68092" y="25786"/>
                </a:cubicBezTo>
                <a:close/>
                <a:moveTo>
                  <a:pt x="66202" y="26050"/>
                </a:moveTo>
                <a:cubicBezTo>
                  <a:pt x="66051" y="26050"/>
                  <a:pt x="65937" y="26126"/>
                  <a:pt x="65862" y="26239"/>
                </a:cubicBezTo>
                <a:lnTo>
                  <a:pt x="65975" y="26390"/>
                </a:lnTo>
                <a:cubicBezTo>
                  <a:pt x="66013" y="26390"/>
                  <a:pt x="66051" y="26428"/>
                  <a:pt x="66088" y="26428"/>
                </a:cubicBezTo>
                <a:lnTo>
                  <a:pt x="66277" y="26315"/>
                </a:lnTo>
                <a:cubicBezTo>
                  <a:pt x="66277" y="26315"/>
                  <a:pt x="66315" y="26277"/>
                  <a:pt x="66315" y="26201"/>
                </a:cubicBezTo>
                <a:lnTo>
                  <a:pt x="66315" y="26164"/>
                </a:lnTo>
                <a:lnTo>
                  <a:pt x="66202" y="26050"/>
                </a:lnTo>
                <a:close/>
                <a:moveTo>
                  <a:pt x="2042" y="26088"/>
                </a:moveTo>
                <a:lnTo>
                  <a:pt x="1891" y="26201"/>
                </a:lnTo>
                <a:cubicBezTo>
                  <a:pt x="1853" y="26239"/>
                  <a:pt x="1815" y="26239"/>
                  <a:pt x="1815" y="26315"/>
                </a:cubicBezTo>
                <a:lnTo>
                  <a:pt x="1929" y="26428"/>
                </a:lnTo>
                <a:cubicBezTo>
                  <a:pt x="1967" y="26466"/>
                  <a:pt x="1967" y="26466"/>
                  <a:pt x="2042" y="26504"/>
                </a:cubicBezTo>
                <a:lnTo>
                  <a:pt x="2193" y="26390"/>
                </a:lnTo>
                <a:cubicBezTo>
                  <a:pt x="2231" y="26390"/>
                  <a:pt x="2231" y="26353"/>
                  <a:pt x="2269" y="26315"/>
                </a:cubicBezTo>
                <a:lnTo>
                  <a:pt x="2156" y="26164"/>
                </a:lnTo>
                <a:cubicBezTo>
                  <a:pt x="2118" y="26126"/>
                  <a:pt x="2080" y="26126"/>
                  <a:pt x="2042" y="26088"/>
                </a:cubicBezTo>
                <a:close/>
                <a:moveTo>
                  <a:pt x="21795" y="26191"/>
                </a:moveTo>
                <a:cubicBezTo>
                  <a:pt x="21763" y="26191"/>
                  <a:pt x="21731" y="26194"/>
                  <a:pt x="21702" y="26201"/>
                </a:cubicBezTo>
                <a:cubicBezTo>
                  <a:pt x="21627" y="26239"/>
                  <a:pt x="21589" y="26277"/>
                  <a:pt x="21589" y="26353"/>
                </a:cubicBezTo>
                <a:lnTo>
                  <a:pt x="21664" y="26504"/>
                </a:lnTo>
                <a:cubicBezTo>
                  <a:pt x="21664" y="26504"/>
                  <a:pt x="21664" y="26466"/>
                  <a:pt x="21664" y="26466"/>
                </a:cubicBezTo>
                <a:lnTo>
                  <a:pt x="21778" y="26580"/>
                </a:lnTo>
                <a:cubicBezTo>
                  <a:pt x="21967" y="26580"/>
                  <a:pt x="22080" y="26542"/>
                  <a:pt x="22156" y="26428"/>
                </a:cubicBezTo>
                <a:lnTo>
                  <a:pt x="22118" y="26277"/>
                </a:lnTo>
                <a:cubicBezTo>
                  <a:pt x="22087" y="26246"/>
                  <a:pt x="21933" y="26191"/>
                  <a:pt x="21795" y="26191"/>
                </a:cubicBezTo>
                <a:close/>
                <a:moveTo>
                  <a:pt x="23215" y="26164"/>
                </a:moveTo>
                <a:lnTo>
                  <a:pt x="23101" y="26277"/>
                </a:lnTo>
                <a:lnTo>
                  <a:pt x="23063" y="26315"/>
                </a:lnTo>
                <a:cubicBezTo>
                  <a:pt x="23063" y="26390"/>
                  <a:pt x="23101" y="26504"/>
                  <a:pt x="23177" y="26542"/>
                </a:cubicBezTo>
                <a:lnTo>
                  <a:pt x="23252" y="26580"/>
                </a:lnTo>
                <a:cubicBezTo>
                  <a:pt x="23286" y="26591"/>
                  <a:pt x="23316" y="26595"/>
                  <a:pt x="23343" y="26595"/>
                </a:cubicBezTo>
                <a:cubicBezTo>
                  <a:pt x="23410" y="26595"/>
                  <a:pt x="23463" y="26568"/>
                  <a:pt x="23517" y="26542"/>
                </a:cubicBezTo>
                <a:cubicBezTo>
                  <a:pt x="23555" y="26504"/>
                  <a:pt x="23593" y="26466"/>
                  <a:pt x="23593" y="26353"/>
                </a:cubicBezTo>
                <a:lnTo>
                  <a:pt x="23593" y="26315"/>
                </a:lnTo>
                <a:lnTo>
                  <a:pt x="23441" y="26201"/>
                </a:lnTo>
                <a:lnTo>
                  <a:pt x="23404" y="26201"/>
                </a:lnTo>
                <a:cubicBezTo>
                  <a:pt x="23366" y="26164"/>
                  <a:pt x="23290" y="26164"/>
                  <a:pt x="23215" y="26164"/>
                </a:cubicBezTo>
                <a:close/>
                <a:moveTo>
                  <a:pt x="27298" y="26201"/>
                </a:moveTo>
                <a:cubicBezTo>
                  <a:pt x="27184" y="26201"/>
                  <a:pt x="27109" y="26201"/>
                  <a:pt x="27033" y="26239"/>
                </a:cubicBezTo>
                <a:cubicBezTo>
                  <a:pt x="26920" y="26315"/>
                  <a:pt x="26882" y="26428"/>
                  <a:pt x="26882" y="26504"/>
                </a:cubicBezTo>
                <a:lnTo>
                  <a:pt x="26995" y="26655"/>
                </a:lnTo>
                <a:cubicBezTo>
                  <a:pt x="27109" y="26655"/>
                  <a:pt x="27184" y="26655"/>
                  <a:pt x="27260" y="26617"/>
                </a:cubicBezTo>
                <a:cubicBezTo>
                  <a:pt x="27373" y="26542"/>
                  <a:pt x="27373" y="26428"/>
                  <a:pt x="27373" y="26353"/>
                </a:cubicBezTo>
                <a:lnTo>
                  <a:pt x="27298" y="26201"/>
                </a:lnTo>
                <a:close/>
                <a:moveTo>
                  <a:pt x="34728" y="26271"/>
                </a:moveTo>
                <a:cubicBezTo>
                  <a:pt x="34693" y="26271"/>
                  <a:pt x="34663" y="26277"/>
                  <a:pt x="34632" y="26277"/>
                </a:cubicBezTo>
                <a:cubicBezTo>
                  <a:pt x="34481" y="26353"/>
                  <a:pt x="34481" y="26580"/>
                  <a:pt x="34632" y="26693"/>
                </a:cubicBezTo>
                <a:lnTo>
                  <a:pt x="34859" y="26580"/>
                </a:lnTo>
                <a:cubicBezTo>
                  <a:pt x="34897" y="26542"/>
                  <a:pt x="34935" y="26542"/>
                  <a:pt x="34973" y="26504"/>
                </a:cubicBezTo>
                <a:lnTo>
                  <a:pt x="34935" y="26353"/>
                </a:lnTo>
                <a:cubicBezTo>
                  <a:pt x="34844" y="26285"/>
                  <a:pt x="34781" y="26271"/>
                  <a:pt x="34728" y="26271"/>
                </a:cubicBezTo>
                <a:close/>
                <a:moveTo>
                  <a:pt x="58565" y="26201"/>
                </a:moveTo>
                <a:lnTo>
                  <a:pt x="58413" y="26277"/>
                </a:lnTo>
                <a:lnTo>
                  <a:pt x="58262" y="26353"/>
                </a:lnTo>
                <a:cubicBezTo>
                  <a:pt x="58224" y="26466"/>
                  <a:pt x="58300" y="26542"/>
                  <a:pt x="58338" y="26580"/>
                </a:cubicBezTo>
                <a:lnTo>
                  <a:pt x="58451" y="26769"/>
                </a:lnTo>
                <a:cubicBezTo>
                  <a:pt x="58565" y="26769"/>
                  <a:pt x="58640" y="26731"/>
                  <a:pt x="58678" y="26693"/>
                </a:cubicBezTo>
                <a:cubicBezTo>
                  <a:pt x="58754" y="26655"/>
                  <a:pt x="58791" y="26580"/>
                  <a:pt x="58791" y="26504"/>
                </a:cubicBezTo>
                <a:cubicBezTo>
                  <a:pt x="58791" y="26390"/>
                  <a:pt x="58716" y="26239"/>
                  <a:pt x="58565" y="26201"/>
                </a:cubicBezTo>
                <a:close/>
                <a:moveTo>
                  <a:pt x="67979" y="26353"/>
                </a:moveTo>
                <a:cubicBezTo>
                  <a:pt x="67828" y="26353"/>
                  <a:pt x="67752" y="26390"/>
                  <a:pt x="67714" y="26390"/>
                </a:cubicBezTo>
                <a:cubicBezTo>
                  <a:pt x="67563" y="26504"/>
                  <a:pt x="67676" y="26844"/>
                  <a:pt x="67941" y="26844"/>
                </a:cubicBezTo>
                <a:lnTo>
                  <a:pt x="68054" y="26731"/>
                </a:lnTo>
                <a:lnTo>
                  <a:pt x="68054" y="26466"/>
                </a:lnTo>
                <a:lnTo>
                  <a:pt x="67979" y="26353"/>
                </a:lnTo>
                <a:close/>
                <a:moveTo>
                  <a:pt x="60568" y="26353"/>
                </a:moveTo>
                <a:cubicBezTo>
                  <a:pt x="60493" y="26353"/>
                  <a:pt x="60455" y="26390"/>
                  <a:pt x="60455" y="26390"/>
                </a:cubicBezTo>
                <a:cubicBezTo>
                  <a:pt x="60379" y="26466"/>
                  <a:pt x="60379" y="26542"/>
                  <a:pt x="60379" y="26655"/>
                </a:cubicBezTo>
                <a:cubicBezTo>
                  <a:pt x="60379" y="26655"/>
                  <a:pt x="60379" y="26693"/>
                  <a:pt x="60379" y="26693"/>
                </a:cubicBezTo>
                <a:lnTo>
                  <a:pt x="60455" y="26844"/>
                </a:lnTo>
                <a:cubicBezTo>
                  <a:pt x="60493" y="26863"/>
                  <a:pt x="60540" y="26873"/>
                  <a:pt x="60587" y="26873"/>
                </a:cubicBezTo>
                <a:cubicBezTo>
                  <a:pt x="60635" y="26873"/>
                  <a:pt x="60682" y="26863"/>
                  <a:pt x="60720" y="26844"/>
                </a:cubicBezTo>
                <a:cubicBezTo>
                  <a:pt x="60795" y="26769"/>
                  <a:pt x="60833" y="26655"/>
                  <a:pt x="60833" y="26580"/>
                </a:cubicBezTo>
                <a:cubicBezTo>
                  <a:pt x="60833" y="26504"/>
                  <a:pt x="60833" y="26428"/>
                  <a:pt x="60757" y="26390"/>
                </a:cubicBezTo>
                <a:cubicBezTo>
                  <a:pt x="60720" y="26353"/>
                  <a:pt x="60644" y="26353"/>
                  <a:pt x="60568" y="26353"/>
                </a:cubicBezTo>
                <a:close/>
                <a:moveTo>
                  <a:pt x="25181" y="26655"/>
                </a:moveTo>
                <a:cubicBezTo>
                  <a:pt x="25067" y="26655"/>
                  <a:pt x="24954" y="26693"/>
                  <a:pt x="24878" y="26769"/>
                </a:cubicBezTo>
                <a:lnTo>
                  <a:pt x="24878" y="26920"/>
                </a:lnTo>
                <a:cubicBezTo>
                  <a:pt x="24954" y="26995"/>
                  <a:pt x="25029" y="26995"/>
                  <a:pt x="25143" y="26995"/>
                </a:cubicBezTo>
                <a:cubicBezTo>
                  <a:pt x="25256" y="26995"/>
                  <a:pt x="25332" y="26920"/>
                  <a:pt x="25407" y="26844"/>
                </a:cubicBezTo>
                <a:lnTo>
                  <a:pt x="25370" y="26693"/>
                </a:lnTo>
                <a:cubicBezTo>
                  <a:pt x="25332" y="26655"/>
                  <a:pt x="25256" y="26655"/>
                  <a:pt x="25181" y="26655"/>
                </a:cubicBezTo>
                <a:close/>
                <a:moveTo>
                  <a:pt x="75578" y="26806"/>
                </a:moveTo>
                <a:lnTo>
                  <a:pt x="75389" y="26882"/>
                </a:lnTo>
                <a:cubicBezTo>
                  <a:pt x="75389" y="26882"/>
                  <a:pt x="75389" y="26844"/>
                  <a:pt x="75427" y="26844"/>
                </a:cubicBezTo>
                <a:lnTo>
                  <a:pt x="75389" y="26844"/>
                </a:lnTo>
                <a:cubicBezTo>
                  <a:pt x="75313" y="26882"/>
                  <a:pt x="75087" y="26920"/>
                  <a:pt x="75162" y="27109"/>
                </a:cubicBezTo>
                <a:lnTo>
                  <a:pt x="75351" y="27222"/>
                </a:lnTo>
                <a:cubicBezTo>
                  <a:pt x="75408" y="27184"/>
                  <a:pt x="75446" y="27166"/>
                  <a:pt x="75488" y="27166"/>
                </a:cubicBezTo>
                <a:cubicBezTo>
                  <a:pt x="75531" y="27166"/>
                  <a:pt x="75578" y="27184"/>
                  <a:pt x="75654" y="27222"/>
                </a:cubicBezTo>
                <a:lnTo>
                  <a:pt x="75843" y="27109"/>
                </a:lnTo>
                <a:lnTo>
                  <a:pt x="75843" y="27071"/>
                </a:lnTo>
                <a:cubicBezTo>
                  <a:pt x="75843" y="26920"/>
                  <a:pt x="75691" y="26844"/>
                  <a:pt x="75578" y="26806"/>
                </a:cubicBezTo>
                <a:close/>
                <a:moveTo>
                  <a:pt x="16158" y="26866"/>
                </a:moveTo>
                <a:cubicBezTo>
                  <a:pt x="16132" y="26866"/>
                  <a:pt x="16102" y="26871"/>
                  <a:pt x="16069" y="26882"/>
                </a:cubicBezTo>
                <a:lnTo>
                  <a:pt x="15955" y="26995"/>
                </a:lnTo>
                <a:lnTo>
                  <a:pt x="15955" y="27109"/>
                </a:lnTo>
                <a:lnTo>
                  <a:pt x="16107" y="27222"/>
                </a:lnTo>
                <a:cubicBezTo>
                  <a:pt x="16107" y="27222"/>
                  <a:pt x="16144" y="27260"/>
                  <a:pt x="16182" y="27260"/>
                </a:cubicBezTo>
                <a:lnTo>
                  <a:pt x="16371" y="27109"/>
                </a:lnTo>
                <a:cubicBezTo>
                  <a:pt x="16371" y="27071"/>
                  <a:pt x="16371" y="26958"/>
                  <a:pt x="16258" y="26920"/>
                </a:cubicBezTo>
                <a:cubicBezTo>
                  <a:pt x="16258" y="26893"/>
                  <a:pt x="16220" y="26866"/>
                  <a:pt x="16158" y="26866"/>
                </a:cubicBezTo>
                <a:close/>
                <a:moveTo>
                  <a:pt x="85937" y="26731"/>
                </a:moveTo>
                <a:lnTo>
                  <a:pt x="85862" y="26769"/>
                </a:lnTo>
                <a:cubicBezTo>
                  <a:pt x="85786" y="26806"/>
                  <a:pt x="85748" y="26920"/>
                  <a:pt x="85748" y="26995"/>
                </a:cubicBezTo>
                <a:cubicBezTo>
                  <a:pt x="85748" y="27147"/>
                  <a:pt x="85862" y="27260"/>
                  <a:pt x="86013" y="27260"/>
                </a:cubicBezTo>
                <a:lnTo>
                  <a:pt x="86126" y="27222"/>
                </a:lnTo>
                <a:cubicBezTo>
                  <a:pt x="86126" y="27184"/>
                  <a:pt x="86164" y="27184"/>
                  <a:pt x="86164" y="27184"/>
                </a:cubicBezTo>
                <a:cubicBezTo>
                  <a:pt x="86240" y="27147"/>
                  <a:pt x="86353" y="27109"/>
                  <a:pt x="86353" y="26958"/>
                </a:cubicBezTo>
                <a:cubicBezTo>
                  <a:pt x="86353" y="26920"/>
                  <a:pt x="86353" y="26882"/>
                  <a:pt x="86315" y="26844"/>
                </a:cubicBezTo>
                <a:lnTo>
                  <a:pt x="86164" y="26769"/>
                </a:lnTo>
                <a:lnTo>
                  <a:pt x="86126" y="26769"/>
                </a:lnTo>
                <a:cubicBezTo>
                  <a:pt x="86089" y="26731"/>
                  <a:pt x="86051" y="26731"/>
                  <a:pt x="85937" y="26731"/>
                </a:cubicBezTo>
                <a:close/>
                <a:moveTo>
                  <a:pt x="81816" y="27033"/>
                </a:moveTo>
                <a:cubicBezTo>
                  <a:pt x="81589" y="27033"/>
                  <a:pt x="81514" y="27147"/>
                  <a:pt x="81552" y="27260"/>
                </a:cubicBezTo>
                <a:lnTo>
                  <a:pt x="81665" y="27373"/>
                </a:lnTo>
                <a:lnTo>
                  <a:pt x="81779" y="27373"/>
                </a:lnTo>
                <a:lnTo>
                  <a:pt x="81930" y="27260"/>
                </a:lnTo>
                <a:cubicBezTo>
                  <a:pt x="81930" y="27260"/>
                  <a:pt x="81968" y="27222"/>
                  <a:pt x="81968" y="27184"/>
                </a:cubicBezTo>
                <a:lnTo>
                  <a:pt x="81816" y="27033"/>
                </a:lnTo>
                <a:close/>
                <a:moveTo>
                  <a:pt x="55425" y="27278"/>
                </a:moveTo>
                <a:cubicBezTo>
                  <a:pt x="55330" y="27278"/>
                  <a:pt x="55205" y="27347"/>
                  <a:pt x="55389" y="27449"/>
                </a:cubicBezTo>
                <a:cubicBezTo>
                  <a:pt x="55562" y="27328"/>
                  <a:pt x="55505" y="27278"/>
                  <a:pt x="55425" y="27278"/>
                </a:cubicBezTo>
                <a:close/>
                <a:moveTo>
                  <a:pt x="10246" y="27147"/>
                </a:moveTo>
                <a:cubicBezTo>
                  <a:pt x="10171" y="27147"/>
                  <a:pt x="10057" y="27147"/>
                  <a:pt x="10020" y="27336"/>
                </a:cubicBezTo>
                <a:lnTo>
                  <a:pt x="10057" y="27449"/>
                </a:lnTo>
                <a:cubicBezTo>
                  <a:pt x="10084" y="27475"/>
                  <a:pt x="10146" y="27519"/>
                  <a:pt x="10219" y="27519"/>
                </a:cubicBezTo>
                <a:cubicBezTo>
                  <a:pt x="10252" y="27519"/>
                  <a:pt x="10287" y="27510"/>
                  <a:pt x="10322" y="27487"/>
                </a:cubicBezTo>
                <a:cubicBezTo>
                  <a:pt x="10398" y="27487"/>
                  <a:pt x="10436" y="27411"/>
                  <a:pt x="10436" y="27373"/>
                </a:cubicBezTo>
                <a:cubicBezTo>
                  <a:pt x="10436" y="27260"/>
                  <a:pt x="10360" y="27147"/>
                  <a:pt x="10246" y="27147"/>
                </a:cubicBezTo>
                <a:close/>
                <a:moveTo>
                  <a:pt x="9712" y="27118"/>
                </a:moveTo>
                <a:cubicBezTo>
                  <a:pt x="9679" y="27118"/>
                  <a:pt x="9642" y="27128"/>
                  <a:pt x="9604" y="27147"/>
                </a:cubicBezTo>
                <a:cubicBezTo>
                  <a:pt x="9528" y="27184"/>
                  <a:pt x="9490" y="27260"/>
                  <a:pt x="9490" y="27336"/>
                </a:cubicBezTo>
                <a:cubicBezTo>
                  <a:pt x="9490" y="27411"/>
                  <a:pt x="9528" y="27487"/>
                  <a:pt x="9642" y="27525"/>
                </a:cubicBezTo>
                <a:cubicBezTo>
                  <a:pt x="9679" y="27525"/>
                  <a:pt x="9755" y="27525"/>
                  <a:pt x="9793" y="27487"/>
                </a:cubicBezTo>
                <a:cubicBezTo>
                  <a:pt x="9868" y="27449"/>
                  <a:pt x="9906" y="27411"/>
                  <a:pt x="9906" y="27336"/>
                </a:cubicBezTo>
                <a:cubicBezTo>
                  <a:pt x="9906" y="27260"/>
                  <a:pt x="9868" y="27184"/>
                  <a:pt x="9793" y="27147"/>
                </a:cubicBezTo>
                <a:cubicBezTo>
                  <a:pt x="9774" y="27128"/>
                  <a:pt x="9746" y="27118"/>
                  <a:pt x="9712" y="27118"/>
                </a:cubicBezTo>
                <a:close/>
                <a:moveTo>
                  <a:pt x="31116" y="27260"/>
                </a:moveTo>
                <a:lnTo>
                  <a:pt x="30965" y="27373"/>
                </a:lnTo>
                <a:lnTo>
                  <a:pt x="31116" y="27373"/>
                </a:lnTo>
                <a:cubicBezTo>
                  <a:pt x="31116" y="27373"/>
                  <a:pt x="31116" y="27373"/>
                  <a:pt x="31116" y="27411"/>
                </a:cubicBezTo>
                <a:lnTo>
                  <a:pt x="31116" y="27487"/>
                </a:lnTo>
                <a:cubicBezTo>
                  <a:pt x="31116" y="27487"/>
                  <a:pt x="31154" y="27487"/>
                  <a:pt x="31192" y="27525"/>
                </a:cubicBezTo>
                <a:cubicBezTo>
                  <a:pt x="31192" y="27525"/>
                  <a:pt x="31154" y="27487"/>
                  <a:pt x="31154" y="27487"/>
                </a:cubicBezTo>
                <a:lnTo>
                  <a:pt x="31192" y="27487"/>
                </a:lnTo>
                <a:cubicBezTo>
                  <a:pt x="31192" y="27487"/>
                  <a:pt x="31192" y="27525"/>
                  <a:pt x="31230" y="27525"/>
                </a:cubicBezTo>
                <a:cubicBezTo>
                  <a:pt x="31268" y="27525"/>
                  <a:pt x="31305" y="27487"/>
                  <a:pt x="31305" y="27487"/>
                </a:cubicBezTo>
                <a:lnTo>
                  <a:pt x="31457" y="27487"/>
                </a:lnTo>
                <a:cubicBezTo>
                  <a:pt x="31457" y="27449"/>
                  <a:pt x="31419" y="27373"/>
                  <a:pt x="31381" y="27336"/>
                </a:cubicBezTo>
                <a:cubicBezTo>
                  <a:pt x="31305" y="27298"/>
                  <a:pt x="31192" y="27260"/>
                  <a:pt x="31116" y="27260"/>
                </a:cubicBezTo>
                <a:close/>
                <a:moveTo>
                  <a:pt x="984" y="27147"/>
                </a:moveTo>
                <a:lnTo>
                  <a:pt x="795" y="27260"/>
                </a:lnTo>
                <a:cubicBezTo>
                  <a:pt x="795" y="27222"/>
                  <a:pt x="832" y="27184"/>
                  <a:pt x="832" y="27184"/>
                </a:cubicBezTo>
                <a:cubicBezTo>
                  <a:pt x="757" y="27184"/>
                  <a:pt x="681" y="27184"/>
                  <a:pt x="643" y="27222"/>
                </a:cubicBezTo>
                <a:cubicBezTo>
                  <a:pt x="568" y="27298"/>
                  <a:pt x="568" y="27373"/>
                  <a:pt x="606" y="27449"/>
                </a:cubicBezTo>
                <a:lnTo>
                  <a:pt x="681" y="27525"/>
                </a:lnTo>
                <a:cubicBezTo>
                  <a:pt x="728" y="27540"/>
                  <a:pt x="775" y="27550"/>
                  <a:pt x="822" y="27550"/>
                </a:cubicBezTo>
                <a:cubicBezTo>
                  <a:pt x="889" y="27550"/>
                  <a:pt x="955" y="27531"/>
                  <a:pt x="1021" y="27487"/>
                </a:cubicBezTo>
                <a:cubicBezTo>
                  <a:pt x="1097" y="27449"/>
                  <a:pt x="1135" y="27373"/>
                  <a:pt x="1135" y="27336"/>
                </a:cubicBezTo>
                <a:cubicBezTo>
                  <a:pt x="1135" y="27260"/>
                  <a:pt x="1059" y="27184"/>
                  <a:pt x="984" y="27147"/>
                </a:cubicBezTo>
                <a:close/>
                <a:moveTo>
                  <a:pt x="70096" y="27147"/>
                </a:moveTo>
                <a:cubicBezTo>
                  <a:pt x="70020" y="27147"/>
                  <a:pt x="69945" y="27147"/>
                  <a:pt x="69907" y="27184"/>
                </a:cubicBezTo>
                <a:cubicBezTo>
                  <a:pt x="69831" y="27260"/>
                  <a:pt x="69793" y="27298"/>
                  <a:pt x="69793" y="27373"/>
                </a:cubicBezTo>
                <a:cubicBezTo>
                  <a:pt x="69793" y="27487"/>
                  <a:pt x="69907" y="27562"/>
                  <a:pt x="70020" y="27562"/>
                </a:cubicBezTo>
                <a:lnTo>
                  <a:pt x="70172" y="27487"/>
                </a:lnTo>
                <a:cubicBezTo>
                  <a:pt x="70172" y="27487"/>
                  <a:pt x="70172" y="27487"/>
                  <a:pt x="70209" y="27449"/>
                </a:cubicBezTo>
                <a:cubicBezTo>
                  <a:pt x="70247" y="27449"/>
                  <a:pt x="70285" y="27411"/>
                  <a:pt x="70285" y="27336"/>
                </a:cubicBezTo>
                <a:cubicBezTo>
                  <a:pt x="70285" y="27260"/>
                  <a:pt x="70247" y="27222"/>
                  <a:pt x="70209" y="27184"/>
                </a:cubicBezTo>
                <a:lnTo>
                  <a:pt x="70096" y="27147"/>
                </a:lnTo>
                <a:close/>
                <a:moveTo>
                  <a:pt x="5974" y="27411"/>
                </a:moveTo>
                <a:lnTo>
                  <a:pt x="5861" y="27525"/>
                </a:lnTo>
                <a:cubicBezTo>
                  <a:pt x="5861" y="27562"/>
                  <a:pt x="5861" y="27562"/>
                  <a:pt x="5823" y="27562"/>
                </a:cubicBezTo>
                <a:cubicBezTo>
                  <a:pt x="5823" y="27562"/>
                  <a:pt x="5823" y="27600"/>
                  <a:pt x="5823" y="27638"/>
                </a:cubicBezTo>
                <a:cubicBezTo>
                  <a:pt x="5823" y="27714"/>
                  <a:pt x="5861" y="27752"/>
                  <a:pt x="5899" y="27789"/>
                </a:cubicBezTo>
                <a:lnTo>
                  <a:pt x="5974" y="27827"/>
                </a:lnTo>
                <a:lnTo>
                  <a:pt x="6088" y="27827"/>
                </a:lnTo>
                <a:lnTo>
                  <a:pt x="6201" y="27789"/>
                </a:lnTo>
                <a:cubicBezTo>
                  <a:pt x="6239" y="27752"/>
                  <a:pt x="6277" y="27714"/>
                  <a:pt x="6277" y="27638"/>
                </a:cubicBezTo>
                <a:cubicBezTo>
                  <a:pt x="6277" y="27600"/>
                  <a:pt x="6277" y="27562"/>
                  <a:pt x="6239" y="27562"/>
                </a:cubicBezTo>
                <a:cubicBezTo>
                  <a:pt x="6239" y="27562"/>
                  <a:pt x="6239" y="27562"/>
                  <a:pt x="6239" y="27525"/>
                </a:cubicBezTo>
                <a:lnTo>
                  <a:pt x="6088" y="27411"/>
                </a:lnTo>
                <a:close/>
                <a:moveTo>
                  <a:pt x="24576" y="27638"/>
                </a:moveTo>
                <a:cubicBezTo>
                  <a:pt x="24349" y="27676"/>
                  <a:pt x="24235" y="27752"/>
                  <a:pt x="24273" y="27903"/>
                </a:cubicBezTo>
                <a:lnTo>
                  <a:pt x="24424" y="27978"/>
                </a:lnTo>
                <a:lnTo>
                  <a:pt x="24538" y="27978"/>
                </a:lnTo>
                <a:lnTo>
                  <a:pt x="24689" y="27903"/>
                </a:lnTo>
                <a:cubicBezTo>
                  <a:pt x="24689" y="27865"/>
                  <a:pt x="24727" y="27827"/>
                  <a:pt x="24727" y="27789"/>
                </a:cubicBezTo>
                <a:lnTo>
                  <a:pt x="24576" y="27638"/>
                </a:lnTo>
                <a:close/>
                <a:moveTo>
                  <a:pt x="22761" y="27525"/>
                </a:moveTo>
                <a:lnTo>
                  <a:pt x="22534" y="27638"/>
                </a:lnTo>
                <a:cubicBezTo>
                  <a:pt x="22572" y="27714"/>
                  <a:pt x="22534" y="27752"/>
                  <a:pt x="22496" y="27789"/>
                </a:cubicBezTo>
                <a:lnTo>
                  <a:pt x="22534" y="27978"/>
                </a:lnTo>
                <a:cubicBezTo>
                  <a:pt x="22647" y="28054"/>
                  <a:pt x="22761" y="28054"/>
                  <a:pt x="22950" y="28054"/>
                </a:cubicBezTo>
                <a:lnTo>
                  <a:pt x="23063" y="27941"/>
                </a:lnTo>
                <a:cubicBezTo>
                  <a:pt x="23063" y="27903"/>
                  <a:pt x="23063" y="27865"/>
                  <a:pt x="23063" y="27865"/>
                </a:cubicBezTo>
                <a:cubicBezTo>
                  <a:pt x="23063" y="27676"/>
                  <a:pt x="22912" y="27600"/>
                  <a:pt x="22836" y="27562"/>
                </a:cubicBezTo>
                <a:cubicBezTo>
                  <a:pt x="22799" y="27562"/>
                  <a:pt x="22799" y="27525"/>
                  <a:pt x="22761" y="27525"/>
                </a:cubicBezTo>
                <a:close/>
                <a:moveTo>
                  <a:pt x="52780" y="27752"/>
                </a:moveTo>
                <a:lnTo>
                  <a:pt x="52629" y="27903"/>
                </a:lnTo>
                <a:cubicBezTo>
                  <a:pt x="52629" y="27978"/>
                  <a:pt x="52629" y="28054"/>
                  <a:pt x="52704" y="28130"/>
                </a:cubicBezTo>
                <a:cubicBezTo>
                  <a:pt x="52730" y="28130"/>
                  <a:pt x="52772" y="28146"/>
                  <a:pt x="52819" y="28146"/>
                </a:cubicBezTo>
                <a:cubicBezTo>
                  <a:pt x="52843" y="28146"/>
                  <a:pt x="52868" y="28142"/>
                  <a:pt x="52893" y="28130"/>
                </a:cubicBezTo>
                <a:lnTo>
                  <a:pt x="53007" y="28016"/>
                </a:lnTo>
                <a:cubicBezTo>
                  <a:pt x="53007" y="27903"/>
                  <a:pt x="52931" y="27789"/>
                  <a:pt x="52780" y="27752"/>
                </a:cubicBezTo>
                <a:close/>
                <a:moveTo>
                  <a:pt x="72138" y="28167"/>
                </a:moveTo>
                <a:cubicBezTo>
                  <a:pt x="72138" y="28168"/>
                  <a:pt x="72137" y="28205"/>
                  <a:pt x="72100" y="28205"/>
                </a:cubicBezTo>
                <a:cubicBezTo>
                  <a:pt x="72138" y="28205"/>
                  <a:pt x="72138" y="28205"/>
                  <a:pt x="72138" y="28167"/>
                </a:cubicBezTo>
                <a:close/>
                <a:moveTo>
                  <a:pt x="43933" y="27978"/>
                </a:moveTo>
                <a:lnTo>
                  <a:pt x="43744" y="28130"/>
                </a:lnTo>
                <a:cubicBezTo>
                  <a:pt x="43744" y="28167"/>
                  <a:pt x="43744" y="28281"/>
                  <a:pt x="43857" y="28319"/>
                </a:cubicBezTo>
                <a:cubicBezTo>
                  <a:pt x="43895" y="28356"/>
                  <a:pt x="43933" y="28356"/>
                  <a:pt x="44047" y="28356"/>
                </a:cubicBezTo>
                <a:lnTo>
                  <a:pt x="44160" y="28243"/>
                </a:lnTo>
                <a:cubicBezTo>
                  <a:pt x="44160" y="28092"/>
                  <a:pt x="44084" y="28016"/>
                  <a:pt x="43933" y="27978"/>
                </a:cubicBezTo>
                <a:close/>
                <a:moveTo>
                  <a:pt x="36032" y="27954"/>
                </a:moveTo>
                <a:cubicBezTo>
                  <a:pt x="35981" y="27954"/>
                  <a:pt x="35927" y="27963"/>
                  <a:pt x="35880" y="27978"/>
                </a:cubicBezTo>
                <a:lnTo>
                  <a:pt x="35729" y="28054"/>
                </a:lnTo>
                <a:lnTo>
                  <a:pt x="35729" y="28092"/>
                </a:lnTo>
                <a:cubicBezTo>
                  <a:pt x="35729" y="28167"/>
                  <a:pt x="35767" y="28205"/>
                  <a:pt x="35767" y="28243"/>
                </a:cubicBezTo>
                <a:cubicBezTo>
                  <a:pt x="35804" y="28281"/>
                  <a:pt x="35804" y="28281"/>
                  <a:pt x="35804" y="28281"/>
                </a:cubicBezTo>
                <a:lnTo>
                  <a:pt x="35918" y="28394"/>
                </a:lnTo>
                <a:cubicBezTo>
                  <a:pt x="36069" y="28394"/>
                  <a:pt x="36183" y="28394"/>
                  <a:pt x="36258" y="28319"/>
                </a:cubicBezTo>
                <a:lnTo>
                  <a:pt x="36296" y="28243"/>
                </a:lnTo>
                <a:cubicBezTo>
                  <a:pt x="36334" y="28243"/>
                  <a:pt x="36334" y="28205"/>
                  <a:pt x="36334" y="28205"/>
                </a:cubicBezTo>
                <a:cubicBezTo>
                  <a:pt x="36334" y="28130"/>
                  <a:pt x="36258" y="28054"/>
                  <a:pt x="36220" y="28016"/>
                </a:cubicBezTo>
                <a:cubicBezTo>
                  <a:pt x="36176" y="27972"/>
                  <a:pt x="36106" y="27954"/>
                  <a:pt x="36032" y="27954"/>
                </a:cubicBezTo>
                <a:close/>
                <a:moveTo>
                  <a:pt x="72327" y="27950"/>
                </a:moveTo>
                <a:cubicBezTo>
                  <a:pt x="72289" y="27950"/>
                  <a:pt x="72251" y="27959"/>
                  <a:pt x="72213" y="27978"/>
                </a:cubicBezTo>
                <a:cubicBezTo>
                  <a:pt x="72138" y="28054"/>
                  <a:pt x="72138" y="28130"/>
                  <a:pt x="72138" y="28167"/>
                </a:cubicBezTo>
                <a:lnTo>
                  <a:pt x="72213" y="28394"/>
                </a:lnTo>
                <a:cubicBezTo>
                  <a:pt x="72235" y="28405"/>
                  <a:pt x="72257" y="28410"/>
                  <a:pt x="72280" y="28410"/>
                </a:cubicBezTo>
                <a:cubicBezTo>
                  <a:pt x="72333" y="28410"/>
                  <a:pt x="72387" y="28383"/>
                  <a:pt x="72440" y="28356"/>
                </a:cubicBezTo>
                <a:cubicBezTo>
                  <a:pt x="72516" y="28319"/>
                  <a:pt x="72516" y="28243"/>
                  <a:pt x="72516" y="28130"/>
                </a:cubicBezTo>
                <a:cubicBezTo>
                  <a:pt x="72516" y="28130"/>
                  <a:pt x="72516" y="28092"/>
                  <a:pt x="72516" y="28054"/>
                </a:cubicBezTo>
                <a:lnTo>
                  <a:pt x="72440" y="27978"/>
                </a:lnTo>
                <a:cubicBezTo>
                  <a:pt x="72402" y="27959"/>
                  <a:pt x="72364" y="27950"/>
                  <a:pt x="72327" y="27950"/>
                </a:cubicBezTo>
                <a:close/>
                <a:moveTo>
                  <a:pt x="89567" y="28063"/>
                </a:moveTo>
                <a:cubicBezTo>
                  <a:pt x="89529" y="28063"/>
                  <a:pt x="89491" y="28073"/>
                  <a:pt x="89453" y="28092"/>
                </a:cubicBezTo>
                <a:cubicBezTo>
                  <a:pt x="89340" y="28167"/>
                  <a:pt x="89264" y="28356"/>
                  <a:pt x="89378" y="28432"/>
                </a:cubicBezTo>
                <a:lnTo>
                  <a:pt x="89529" y="28470"/>
                </a:lnTo>
                <a:lnTo>
                  <a:pt x="89642" y="28356"/>
                </a:lnTo>
                <a:cubicBezTo>
                  <a:pt x="89642" y="28356"/>
                  <a:pt x="89642" y="28394"/>
                  <a:pt x="89642" y="28394"/>
                </a:cubicBezTo>
                <a:cubicBezTo>
                  <a:pt x="89680" y="28356"/>
                  <a:pt x="89756" y="28319"/>
                  <a:pt x="89756" y="28205"/>
                </a:cubicBezTo>
                <a:cubicBezTo>
                  <a:pt x="89756" y="28205"/>
                  <a:pt x="89756" y="28167"/>
                  <a:pt x="89756" y="28167"/>
                </a:cubicBezTo>
                <a:lnTo>
                  <a:pt x="89680" y="28092"/>
                </a:lnTo>
                <a:cubicBezTo>
                  <a:pt x="89642" y="28073"/>
                  <a:pt x="89605" y="28063"/>
                  <a:pt x="89567" y="28063"/>
                </a:cubicBezTo>
                <a:close/>
                <a:moveTo>
                  <a:pt x="16825" y="28205"/>
                </a:moveTo>
                <a:lnTo>
                  <a:pt x="16560" y="28281"/>
                </a:lnTo>
                <a:lnTo>
                  <a:pt x="16560" y="28319"/>
                </a:lnTo>
                <a:cubicBezTo>
                  <a:pt x="16560" y="28394"/>
                  <a:pt x="16636" y="28470"/>
                  <a:pt x="16674" y="28508"/>
                </a:cubicBezTo>
                <a:cubicBezTo>
                  <a:pt x="16701" y="28534"/>
                  <a:pt x="16746" y="28561"/>
                  <a:pt x="16811" y="28561"/>
                </a:cubicBezTo>
                <a:cubicBezTo>
                  <a:pt x="16837" y="28561"/>
                  <a:pt x="16867" y="28557"/>
                  <a:pt x="16901" y="28545"/>
                </a:cubicBezTo>
                <a:lnTo>
                  <a:pt x="17014" y="28470"/>
                </a:lnTo>
                <a:cubicBezTo>
                  <a:pt x="17052" y="28432"/>
                  <a:pt x="17052" y="28432"/>
                  <a:pt x="17052" y="28394"/>
                </a:cubicBezTo>
                <a:cubicBezTo>
                  <a:pt x="17052" y="28243"/>
                  <a:pt x="16901" y="28205"/>
                  <a:pt x="16825" y="28205"/>
                </a:cubicBezTo>
                <a:close/>
                <a:moveTo>
                  <a:pt x="49982" y="28130"/>
                </a:moveTo>
                <a:lnTo>
                  <a:pt x="49793" y="28167"/>
                </a:lnTo>
                <a:cubicBezTo>
                  <a:pt x="49793" y="28167"/>
                  <a:pt x="49755" y="28205"/>
                  <a:pt x="49755" y="28205"/>
                </a:cubicBezTo>
                <a:cubicBezTo>
                  <a:pt x="49680" y="28243"/>
                  <a:pt x="49529" y="28319"/>
                  <a:pt x="49604" y="28508"/>
                </a:cubicBezTo>
                <a:lnTo>
                  <a:pt x="49718" y="28621"/>
                </a:lnTo>
                <a:cubicBezTo>
                  <a:pt x="49793" y="28621"/>
                  <a:pt x="49869" y="28621"/>
                  <a:pt x="49944" y="28545"/>
                </a:cubicBezTo>
                <a:cubicBezTo>
                  <a:pt x="50058" y="28508"/>
                  <a:pt x="50096" y="28394"/>
                  <a:pt x="50096" y="28319"/>
                </a:cubicBezTo>
                <a:cubicBezTo>
                  <a:pt x="50096" y="28205"/>
                  <a:pt x="50058" y="28167"/>
                  <a:pt x="49982" y="28130"/>
                </a:cubicBezTo>
                <a:close/>
                <a:moveTo>
                  <a:pt x="61107" y="28101"/>
                </a:moveTo>
                <a:cubicBezTo>
                  <a:pt x="61079" y="28101"/>
                  <a:pt x="61041" y="28111"/>
                  <a:pt x="60984" y="28130"/>
                </a:cubicBezTo>
                <a:lnTo>
                  <a:pt x="60947" y="28205"/>
                </a:lnTo>
                <a:cubicBezTo>
                  <a:pt x="60909" y="28243"/>
                  <a:pt x="60909" y="28281"/>
                  <a:pt x="60909" y="28319"/>
                </a:cubicBezTo>
                <a:cubicBezTo>
                  <a:pt x="60871" y="28508"/>
                  <a:pt x="60909" y="28583"/>
                  <a:pt x="61022" y="28697"/>
                </a:cubicBezTo>
                <a:lnTo>
                  <a:pt x="61173" y="28697"/>
                </a:lnTo>
                <a:cubicBezTo>
                  <a:pt x="61249" y="28697"/>
                  <a:pt x="61287" y="28659"/>
                  <a:pt x="61362" y="28659"/>
                </a:cubicBezTo>
                <a:cubicBezTo>
                  <a:pt x="61400" y="28621"/>
                  <a:pt x="61438" y="28621"/>
                  <a:pt x="61551" y="28621"/>
                </a:cubicBezTo>
                <a:lnTo>
                  <a:pt x="61665" y="28508"/>
                </a:lnTo>
                <a:cubicBezTo>
                  <a:pt x="61703" y="28508"/>
                  <a:pt x="61703" y="28470"/>
                  <a:pt x="61703" y="28470"/>
                </a:cubicBezTo>
                <a:cubicBezTo>
                  <a:pt x="61703" y="28243"/>
                  <a:pt x="61438" y="28243"/>
                  <a:pt x="61325" y="28243"/>
                </a:cubicBezTo>
                <a:lnTo>
                  <a:pt x="61287" y="28243"/>
                </a:lnTo>
                <a:cubicBezTo>
                  <a:pt x="61287" y="28205"/>
                  <a:pt x="61249" y="28130"/>
                  <a:pt x="61173" y="28130"/>
                </a:cubicBezTo>
                <a:cubicBezTo>
                  <a:pt x="61154" y="28111"/>
                  <a:pt x="61136" y="28101"/>
                  <a:pt x="61107" y="28101"/>
                </a:cubicBezTo>
                <a:close/>
                <a:moveTo>
                  <a:pt x="63139" y="28319"/>
                </a:moveTo>
                <a:lnTo>
                  <a:pt x="62988" y="28470"/>
                </a:lnTo>
                <a:cubicBezTo>
                  <a:pt x="62988" y="28545"/>
                  <a:pt x="62988" y="28621"/>
                  <a:pt x="63064" y="28697"/>
                </a:cubicBezTo>
                <a:cubicBezTo>
                  <a:pt x="63089" y="28697"/>
                  <a:pt x="63131" y="28714"/>
                  <a:pt x="63179" y="28714"/>
                </a:cubicBezTo>
                <a:cubicBezTo>
                  <a:pt x="63202" y="28714"/>
                  <a:pt x="63228" y="28709"/>
                  <a:pt x="63253" y="28697"/>
                </a:cubicBezTo>
                <a:lnTo>
                  <a:pt x="63366" y="28583"/>
                </a:lnTo>
                <a:cubicBezTo>
                  <a:pt x="63366" y="28470"/>
                  <a:pt x="63291" y="28356"/>
                  <a:pt x="63139" y="28319"/>
                </a:cubicBezTo>
                <a:close/>
                <a:moveTo>
                  <a:pt x="81552" y="28205"/>
                </a:moveTo>
                <a:cubicBezTo>
                  <a:pt x="81476" y="28205"/>
                  <a:pt x="81363" y="28243"/>
                  <a:pt x="81325" y="28281"/>
                </a:cubicBezTo>
                <a:cubicBezTo>
                  <a:pt x="81287" y="28319"/>
                  <a:pt x="81249" y="28356"/>
                  <a:pt x="81249" y="28470"/>
                </a:cubicBezTo>
                <a:lnTo>
                  <a:pt x="81249" y="28508"/>
                </a:lnTo>
                <a:lnTo>
                  <a:pt x="81325" y="28583"/>
                </a:lnTo>
                <a:cubicBezTo>
                  <a:pt x="81287" y="28659"/>
                  <a:pt x="81287" y="28735"/>
                  <a:pt x="81287" y="28810"/>
                </a:cubicBezTo>
                <a:lnTo>
                  <a:pt x="81438" y="28924"/>
                </a:lnTo>
                <a:cubicBezTo>
                  <a:pt x="81514" y="28924"/>
                  <a:pt x="81589" y="28886"/>
                  <a:pt x="81627" y="28848"/>
                </a:cubicBezTo>
                <a:cubicBezTo>
                  <a:pt x="81741" y="28772"/>
                  <a:pt x="81741" y="28659"/>
                  <a:pt x="81741" y="28545"/>
                </a:cubicBezTo>
                <a:lnTo>
                  <a:pt x="81703" y="28470"/>
                </a:lnTo>
                <a:lnTo>
                  <a:pt x="81703" y="28356"/>
                </a:lnTo>
                <a:lnTo>
                  <a:pt x="81552" y="28205"/>
                </a:lnTo>
                <a:close/>
                <a:moveTo>
                  <a:pt x="44765" y="28621"/>
                </a:moveTo>
                <a:cubicBezTo>
                  <a:pt x="44651" y="28621"/>
                  <a:pt x="44576" y="28659"/>
                  <a:pt x="44500" y="28697"/>
                </a:cubicBezTo>
                <a:cubicBezTo>
                  <a:pt x="44425" y="28735"/>
                  <a:pt x="44387" y="28848"/>
                  <a:pt x="44425" y="28961"/>
                </a:cubicBezTo>
                <a:lnTo>
                  <a:pt x="44538" y="29075"/>
                </a:lnTo>
                <a:cubicBezTo>
                  <a:pt x="44651" y="29075"/>
                  <a:pt x="44727" y="29075"/>
                  <a:pt x="44765" y="29037"/>
                </a:cubicBezTo>
                <a:cubicBezTo>
                  <a:pt x="44840" y="28961"/>
                  <a:pt x="44878" y="28886"/>
                  <a:pt x="44878" y="28810"/>
                </a:cubicBezTo>
                <a:cubicBezTo>
                  <a:pt x="44878" y="28772"/>
                  <a:pt x="44878" y="28772"/>
                  <a:pt x="44878" y="28735"/>
                </a:cubicBezTo>
                <a:lnTo>
                  <a:pt x="44765" y="28621"/>
                </a:lnTo>
                <a:close/>
                <a:moveTo>
                  <a:pt x="8734" y="28735"/>
                </a:moveTo>
                <a:lnTo>
                  <a:pt x="8621" y="28848"/>
                </a:lnTo>
                <a:lnTo>
                  <a:pt x="8621" y="28961"/>
                </a:lnTo>
                <a:lnTo>
                  <a:pt x="8734" y="29075"/>
                </a:lnTo>
                <a:cubicBezTo>
                  <a:pt x="8772" y="29075"/>
                  <a:pt x="8810" y="29113"/>
                  <a:pt x="8848" y="29113"/>
                </a:cubicBezTo>
                <a:lnTo>
                  <a:pt x="8999" y="28961"/>
                </a:lnTo>
                <a:cubicBezTo>
                  <a:pt x="8999" y="28924"/>
                  <a:pt x="8999" y="28810"/>
                  <a:pt x="8923" y="28772"/>
                </a:cubicBezTo>
                <a:cubicBezTo>
                  <a:pt x="8885" y="28735"/>
                  <a:pt x="8810" y="28735"/>
                  <a:pt x="8734" y="28735"/>
                </a:cubicBezTo>
                <a:close/>
                <a:moveTo>
                  <a:pt x="80531" y="28772"/>
                </a:moveTo>
                <a:cubicBezTo>
                  <a:pt x="80493" y="28810"/>
                  <a:pt x="80266" y="28810"/>
                  <a:pt x="80266" y="28961"/>
                </a:cubicBezTo>
                <a:cubicBezTo>
                  <a:pt x="80266" y="28999"/>
                  <a:pt x="80266" y="28999"/>
                  <a:pt x="80266" y="29037"/>
                </a:cubicBezTo>
                <a:lnTo>
                  <a:pt x="80417" y="29113"/>
                </a:lnTo>
                <a:lnTo>
                  <a:pt x="80531" y="29113"/>
                </a:lnTo>
                <a:lnTo>
                  <a:pt x="80682" y="29037"/>
                </a:lnTo>
                <a:cubicBezTo>
                  <a:pt x="80682" y="28999"/>
                  <a:pt x="80720" y="28999"/>
                  <a:pt x="80720" y="28924"/>
                </a:cubicBezTo>
                <a:lnTo>
                  <a:pt x="80531" y="28772"/>
                </a:lnTo>
                <a:close/>
                <a:moveTo>
                  <a:pt x="62421" y="28772"/>
                </a:moveTo>
                <a:lnTo>
                  <a:pt x="62308" y="28924"/>
                </a:lnTo>
                <a:lnTo>
                  <a:pt x="62308" y="29075"/>
                </a:lnTo>
                <a:lnTo>
                  <a:pt x="62421" y="29188"/>
                </a:lnTo>
                <a:cubicBezTo>
                  <a:pt x="62497" y="29188"/>
                  <a:pt x="62534" y="29188"/>
                  <a:pt x="62610" y="29150"/>
                </a:cubicBezTo>
                <a:cubicBezTo>
                  <a:pt x="62610" y="29188"/>
                  <a:pt x="62648" y="29188"/>
                  <a:pt x="62686" y="29188"/>
                </a:cubicBezTo>
                <a:lnTo>
                  <a:pt x="62799" y="29150"/>
                </a:lnTo>
                <a:cubicBezTo>
                  <a:pt x="62837" y="29113"/>
                  <a:pt x="62875" y="29037"/>
                  <a:pt x="62875" y="28999"/>
                </a:cubicBezTo>
                <a:cubicBezTo>
                  <a:pt x="62875" y="28924"/>
                  <a:pt x="62837" y="28886"/>
                  <a:pt x="62799" y="28848"/>
                </a:cubicBezTo>
                <a:cubicBezTo>
                  <a:pt x="62723" y="28810"/>
                  <a:pt x="62572" y="28772"/>
                  <a:pt x="62421" y="28772"/>
                </a:cubicBezTo>
                <a:close/>
                <a:moveTo>
                  <a:pt x="6541" y="29150"/>
                </a:moveTo>
                <a:cubicBezTo>
                  <a:pt x="6504" y="29150"/>
                  <a:pt x="6390" y="29150"/>
                  <a:pt x="6314" y="29188"/>
                </a:cubicBezTo>
                <a:cubicBezTo>
                  <a:pt x="6277" y="29226"/>
                  <a:pt x="6277" y="29264"/>
                  <a:pt x="6277" y="29302"/>
                </a:cubicBezTo>
                <a:lnTo>
                  <a:pt x="6428" y="29302"/>
                </a:lnTo>
                <a:cubicBezTo>
                  <a:pt x="6428" y="29302"/>
                  <a:pt x="6390" y="29302"/>
                  <a:pt x="6390" y="29339"/>
                </a:cubicBezTo>
                <a:cubicBezTo>
                  <a:pt x="6504" y="29339"/>
                  <a:pt x="6541" y="29377"/>
                  <a:pt x="6655" y="29377"/>
                </a:cubicBezTo>
                <a:cubicBezTo>
                  <a:pt x="6655" y="29339"/>
                  <a:pt x="6655" y="29339"/>
                  <a:pt x="6655" y="29339"/>
                </a:cubicBezTo>
                <a:lnTo>
                  <a:pt x="6806" y="29339"/>
                </a:lnTo>
                <a:cubicBezTo>
                  <a:pt x="6806" y="29226"/>
                  <a:pt x="6693" y="29150"/>
                  <a:pt x="6541" y="29150"/>
                </a:cubicBezTo>
                <a:close/>
                <a:moveTo>
                  <a:pt x="83971" y="28697"/>
                </a:moveTo>
                <a:lnTo>
                  <a:pt x="83820" y="28772"/>
                </a:lnTo>
                <a:cubicBezTo>
                  <a:pt x="83820" y="28772"/>
                  <a:pt x="83820" y="28810"/>
                  <a:pt x="83820" y="28810"/>
                </a:cubicBezTo>
                <a:cubicBezTo>
                  <a:pt x="83782" y="28848"/>
                  <a:pt x="83745" y="28886"/>
                  <a:pt x="83745" y="28961"/>
                </a:cubicBezTo>
                <a:lnTo>
                  <a:pt x="83669" y="28999"/>
                </a:lnTo>
                <a:cubicBezTo>
                  <a:pt x="83669" y="29037"/>
                  <a:pt x="83631" y="29037"/>
                  <a:pt x="83631" y="29075"/>
                </a:cubicBezTo>
                <a:cubicBezTo>
                  <a:pt x="83593" y="29113"/>
                  <a:pt x="83555" y="29150"/>
                  <a:pt x="83555" y="29188"/>
                </a:cubicBezTo>
                <a:cubicBezTo>
                  <a:pt x="83555" y="29302"/>
                  <a:pt x="83593" y="29339"/>
                  <a:pt x="83745" y="29377"/>
                </a:cubicBezTo>
                <a:lnTo>
                  <a:pt x="83896" y="29302"/>
                </a:lnTo>
                <a:cubicBezTo>
                  <a:pt x="83934" y="29264"/>
                  <a:pt x="83971" y="29188"/>
                  <a:pt x="83971" y="29113"/>
                </a:cubicBezTo>
                <a:cubicBezTo>
                  <a:pt x="84047" y="29113"/>
                  <a:pt x="84085" y="29075"/>
                  <a:pt x="84123" y="29075"/>
                </a:cubicBezTo>
                <a:cubicBezTo>
                  <a:pt x="84160" y="29037"/>
                  <a:pt x="84198" y="28961"/>
                  <a:pt x="84198" y="28886"/>
                </a:cubicBezTo>
                <a:cubicBezTo>
                  <a:pt x="84198" y="28772"/>
                  <a:pt x="84123" y="28697"/>
                  <a:pt x="83971" y="28697"/>
                </a:cubicBezTo>
                <a:close/>
                <a:moveTo>
                  <a:pt x="14859" y="29150"/>
                </a:moveTo>
                <a:cubicBezTo>
                  <a:pt x="14783" y="29150"/>
                  <a:pt x="14708" y="29188"/>
                  <a:pt x="14670" y="29226"/>
                </a:cubicBezTo>
                <a:cubicBezTo>
                  <a:pt x="14594" y="29264"/>
                  <a:pt x="14594" y="29339"/>
                  <a:pt x="14594" y="29377"/>
                </a:cubicBezTo>
                <a:lnTo>
                  <a:pt x="14746" y="29377"/>
                </a:lnTo>
                <a:cubicBezTo>
                  <a:pt x="14746" y="29415"/>
                  <a:pt x="14708" y="29415"/>
                  <a:pt x="14708" y="29415"/>
                </a:cubicBezTo>
                <a:cubicBezTo>
                  <a:pt x="14758" y="29453"/>
                  <a:pt x="14783" y="29465"/>
                  <a:pt x="14802" y="29465"/>
                </a:cubicBezTo>
                <a:cubicBezTo>
                  <a:pt x="14838" y="29465"/>
                  <a:pt x="14846" y="29415"/>
                  <a:pt x="14972" y="29415"/>
                </a:cubicBezTo>
                <a:cubicBezTo>
                  <a:pt x="14972" y="29415"/>
                  <a:pt x="14972" y="29415"/>
                  <a:pt x="14972" y="29377"/>
                </a:cubicBezTo>
                <a:lnTo>
                  <a:pt x="15124" y="29377"/>
                </a:lnTo>
                <a:cubicBezTo>
                  <a:pt x="15124" y="29264"/>
                  <a:pt x="15010" y="29150"/>
                  <a:pt x="14859" y="29150"/>
                </a:cubicBezTo>
                <a:close/>
                <a:moveTo>
                  <a:pt x="31608" y="28961"/>
                </a:moveTo>
                <a:lnTo>
                  <a:pt x="31457" y="29075"/>
                </a:lnTo>
                <a:lnTo>
                  <a:pt x="31457" y="29188"/>
                </a:lnTo>
                <a:cubicBezTo>
                  <a:pt x="31457" y="29415"/>
                  <a:pt x="31608" y="29491"/>
                  <a:pt x="31721" y="29491"/>
                </a:cubicBezTo>
                <a:lnTo>
                  <a:pt x="31835" y="29415"/>
                </a:lnTo>
                <a:cubicBezTo>
                  <a:pt x="31872" y="29377"/>
                  <a:pt x="31872" y="29377"/>
                  <a:pt x="31910" y="29377"/>
                </a:cubicBezTo>
                <a:lnTo>
                  <a:pt x="31986" y="29264"/>
                </a:lnTo>
                <a:cubicBezTo>
                  <a:pt x="31948" y="29075"/>
                  <a:pt x="31835" y="28961"/>
                  <a:pt x="31608" y="28961"/>
                </a:cubicBezTo>
                <a:close/>
                <a:moveTo>
                  <a:pt x="13634" y="29097"/>
                </a:moveTo>
                <a:cubicBezTo>
                  <a:pt x="13567" y="29097"/>
                  <a:pt x="13514" y="29124"/>
                  <a:pt x="13460" y="29150"/>
                </a:cubicBezTo>
                <a:cubicBezTo>
                  <a:pt x="13422" y="29188"/>
                  <a:pt x="13385" y="29264"/>
                  <a:pt x="13385" y="29339"/>
                </a:cubicBezTo>
                <a:lnTo>
                  <a:pt x="13385" y="29377"/>
                </a:lnTo>
                <a:lnTo>
                  <a:pt x="13498" y="29491"/>
                </a:lnTo>
                <a:cubicBezTo>
                  <a:pt x="13515" y="29499"/>
                  <a:pt x="13536" y="29504"/>
                  <a:pt x="13559" y="29504"/>
                </a:cubicBezTo>
                <a:cubicBezTo>
                  <a:pt x="13638" y="29504"/>
                  <a:pt x="13742" y="29448"/>
                  <a:pt x="13800" y="29302"/>
                </a:cubicBezTo>
                <a:lnTo>
                  <a:pt x="13725" y="29113"/>
                </a:lnTo>
                <a:cubicBezTo>
                  <a:pt x="13692" y="29102"/>
                  <a:pt x="13662" y="29097"/>
                  <a:pt x="13634" y="29097"/>
                </a:cubicBezTo>
                <a:close/>
                <a:moveTo>
                  <a:pt x="19714" y="29105"/>
                </a:moveTo>
                <a:cubicBezTo>
                  <a:pt x="19585" y="29105"/>
                  <a:pt x="19472" y="29203"/>
                  <a:pt x="19472" y="29302"/>
                </a:cubicBezTo>
                <a:lnTo>
                  <a:pt x="19509" y="29415"/>
                </a:lnTo>
                <a:cubicBezTo>
                  <a:pt x="19585" y="29453"/>
                  <a:pt x="19661" y="29491"/>
                  <a:pt x="19736" y="29491"/>
                </a:cubicBezTo>
                <a:cubicBezTo>
                  <a:pt x="19774" y="29491"/>
                  <a:pt x="19812" y="29491"/>
                  <a:pt x="19812" y="29528"/>
                </a:cubicBezTo>
                <a:lnTo>
                  <a:pt x="20039" y="29453"/>
                </a:lnTo>
                <a:cubicBezTo>
                  <a:pt x="20039" y="29415"/>
                  <a:pt x="20076" y="29377"/>
                  <a:pt x="20076" y="29339"/>
                </a:cubicBezTo>
                <a:cubicBezTo>
                  <a:pt x="20076" y="29226"/>
                  <a:pt x="19925" y="29113"/>
                  <a:pt x="19774" y="29113"/>
                </a:cubicBezTo>
                <a:cubicBezTo>
                  <a:pt x="19754" y="29108"/>
                  <a:pt x="19733" y="29105"/>
                  <a:pt x="19714" y="29105"/>
                </a:cubicBezTo>
                <a:close/>
                <a:moveTo>
                  <a:pt x="69604" y="29150"/>
                </a:moveTo>
                <a:lnTo>
                  <a:pt x="69491" y="29264"/>
                </a:lnTo>
                <a:lnTo>
                  <a:pt x="69491" y="29415"/>
                </a:lnTo>
                <a:lnTo>
                  <a:pt x="69604" y="29528"/>
                </a:lnTo>
                <a:cubicBezTo>
                  <a:pt x="69649" y="29540"/>
                  <a:pt x="69687" y="29544"/>
                  <a:pt x="69720" y="29544"/>
                </a:cubicBezTo>
                <a:cubicBezTo>
                  <a:pt x="69800" y="29544"/>
                  <a:pt x="69853" y="29517"/>
                  <a:pt x="69907" y="29491"/>
                </a:cubicBezTo>
                <a:cubicBezTo>
                  <a:pt x="69945" y="29453"/>
                  <a:pt x="69983" y="29377"/>
                  <a:pt x="69983" y="29302"/>
                </a:cubicBezTo>
                <a:cubicBezTo>
                  <a:pt x="69983" y="29302"/>
                  <a:pt x="69983" y="29264"/>
                  <a:pt x="69983" y="29264"/>
                </a:cubicBezTo>
                <a:lnTo>
                  <a:pt x="69869" y="29150"/>
                </a:lnTo>
                <a:close/>
                <a:moveTo>
                  <a:pt x="72591" y="29188"/>
                </a:moveTo>
                <a:lnTo>
                  <a:pt x="72440" y="29302"/>
                </a:lnTo>
                <a:cubicBezTo>
                  <a:pt x="72440" y="29415"/>
                  <a:pt x="72478" y="29491"/>
                  <a:pt x="72516" y="29528"/>
                </a:cubicBezTo>
                <a:cubicBezTo>
                  <a:pt x="72591" y="29604"/>
                  <a:pt x="72705" y="29604"/>
                  <a:pt x="72818" y="29604"/>
                </a:cubicBezTo>
                <a:lnTo>
                  <a:pt x="72932" y="29491"/>
                </a:lnTo>
                <a:lnTo>
                  <a:pt x="72969" y="29453"/>
                </a:lnTo>
                <a:cubicBezTo>
                  <a:pt x="72969" y="29264"/>
                  <a:pt x="72742" y="29226"/>
                  <a:pt x="72667" y="29226"/>
                </a:cubicBezTo>
                <a:lnTo>
                  <a:pt x="72591" y="29188"/>
                </a:lnTo>
                <a:close/>
                <a:moveTo>
                  <a:pt x="53763" y="29302"/>
                </a:moveTo>
                <a:cubicBezTo>
                  <a:pt x="53650" y="29302"/>
                  <a:pt x="53498" y="29302"/>
                  <a:pt x="53423" y="29377"/>
                </a:cubicBezTo>
                <a:cubicBezTo>
                  <a:pt x="53385" y="29415"/>
                  <a:pt x="53309" y="29453"/>
                  <a:pt x="53347" y="29604"/>
                </a:cubicBezTo>
                <a:lnTo>
                  <a:pt x="53461" y="29680"/>
                </a:lnTo>
                <a:cubicBezTo>
                  <a:pt x="53523" y="29695"/>
                  <a:pt x="53579" y="29705"/>
                  <a:pt x="53632" y="29705"/>
                </a:cubicBezTo>
                <a:cubicBezTo>
                  <a:pt x="53706" y="29705"/>
                  <a:pt x="53772" y="29686"/>
                  <a:pt x="53839" y="29642"/>
                </a:cubicBezTo>
                <a:cubicBezTo>
                  <a:pt x="53876" y="29604"/>
                  <a:pt x="53914" y="29528"/>
                  <a:pt x="53914" y="29453"/>
                </a:cubicBezTo>
                <a:cubicBezTo>
                  <a:pt x="53914" y="29453"/>
                  <a:pt x="53914" y="29415"/>
                  <a:pt x="53914" y="29415"/>
                </a:cubicBezTo>
                <a:lnTo>
                  <a:pt x="53763" y="29302"/>
                </a:lnTo>
                <a:close/>
                <a:moveTo>
                  <a:pt x="69102" y="29360"/>
                </a:moveTo>
                <a:cubicBezTo>
                  <a:pt x="69084" y="29360"/>
                  <a:pt x="69063" y="29365"/>
                  <a:pt x="69037" y="29377"/>
                </a:cubicBezTo>
                <a:lnTo>
                  <a:pt x="68962" y="29491"/>
                </a:lnTo>
                <a:cubicBezTo>
                  <a:pt x="68962" y="29491"/>
                  <a:pt x="68924" y="29491"/>
                  <a:pt x="68924" y="29528"/>
                </a:cubicBezTo>
                <a:cubicBezTo>
                  <a:pt x="68924" y="29566"/>
                  <a:pt x="68886" y="29604"/>
                  <a:pt x="68886" y="29680"/>
                </a:cubicBezTo>
                <a:lnTo>
                  <a:pt x="68962" y="29793"/>
                </a:lnTo>
                <a:cubicBezTo>
                  <a:pt x="69000" y="29812"/>
                  <a:pt x="69037" y="29822"/>
                  <a:pt x="69075" y="29822"/>
                </a:cubicBezTo>
                <a:cubicBezTo>
                  <a:pt x="69113" y="29822"/>
                  <a:pt x="69151" y="29812"/>
                  <a:pt x="69189" y="29793"/>
                </a:cubicBezTo>
                <a:cubicBezTo>
                  <a:pt x="69226" y="29755"/>
                  <a:pt x="69302" y="29680"/>
                  <a:pt x="69302" y="29566"/>
                </a:cubicBezTo>
                <a:cubicBezTo>
                  <a:pt x="69302" y="29528"/>
                  <a:pt x="69264" y="29453"/>
                  <a:pt x="69189" y="29377"/>
                </a:cubicBezTo>
                <a:cubicBezTo>
                  <a:pt x="69163" y="29377"/>
                  <a:pt x="69138" y="29360"/>
                  <a:pt x="69102" y="29360"/>
                </a:cubicBezTo>
                <a:close/>
                <a:moveTo>
                  <a:pt x="49793" y="29453"/>
                </a:moveTo>
                <a:lnTo>
                  <a:pt x="49642" y="29566"/>
                </a:lnTo>
                <a:cubicBezTo>
                  <a:pt x="49642" y="29566"/>
                  <a:pt x="49604" y="29604"/>
                  <a:pt x="49604" y="29642"/>
                </a:cubicBezTo>
                <a:lnTo>
                  <a:pt x="49680" y="29793"/>
                </a:lnTo>
                <a:cubicBezTo>
                  <a:pt x="49732" y="29819"/>
                  <a:pt x="49820" y="29863"/>
                  <a:pt x="49907" y="29863"/>
                </a:cubicBezTo>
                <a:cubicBezTo>
                  <a:pt x="49946" y="29863"/>
                  <a:pt x="49985" y="29854"/>
                  <a:pt x="50020" y="29831"/>
                </a:cubicBezTo>
                <a:cubicBezTo>
                  <a:pt x="50058" y="29831"/>
                  <a:pt x="50096" y="29793"/>
                  <a:pt x="50096" y="29680"/>
                </a:cubicBezTo>
                <a:lnTo>
                  <a:pt x="50020" y="29566"/>
                </a:lnTo>
                <a:lnTo>
                  <a:pt x="50020" y="29566"/>
                </a:lnTo>
                <a:lnTo>
                  <a:pt x="49907" y="29453"/>
                </a:lnTo>
                <a:close/>
                <a:moveTo>
                  <a:pt x="80909" y="29113"/>
                </a:moveTo>
                <a:cubicBezTo>
                  <a:pt x="80833" y="29113"/>
                  <a:pt x="80720" y="29113"/>
                  <a:pt x="80606" y="29150"/>
                </a:cubicBezTo>
                <a:lnTo>
                  <a:pt x="80531" y="29339"/>
                </a:lnTo>
                <a:cubicBezTo>
                  <a:pt x="80569" y="29415"/>
                  <a:pt x="80569" y="29491"/>
                  <a:pt x="80531" y="29566"/>
                </a:cubicBezTo>
                <a:cubicBezTo>
                  <a:pt x="80455" y="29718"/>
                  <a:pt x="80455" y="29869"/>
                  <a:pt x="80531" y="30020"/>
                </a:cubicBezTo>
                <a:lnTo>
                  <a:pt x="80758" y="29944"/>
                </a:lnTo>
                <a:lnTo>
                  <a:pt x="80947" y="29944"/>
                </a:lnTo>
                <a:lnTo>
                  <a:pt x="81060" y="29793"/>
                </a:lnTo>
                <a:cubicBezTo>
                  <a:pt x="81060" y="29718"/>
                  <a:pt x="81060" y="29604"/>
                  <a:pt x="81098" y="29528"/>
                </a:cubicBezTo>
                <a:cubicBezTo>
                  <a:pt x="81211" y="29491"/>
                  <a:pt x="81325" y="29339"/>
                  <a:pt x="81325" y="29226"/>
                </a:cubicBezTo>
                <a:lnTo>
                  <a:pt x="81325" y="29188"/>
                </a:lnTo>
                <a:lnTo>
                  <a:pt x="81174" y="29113"/>
                </a:lnTo>
                <a:close/>
                <a:moveTo>
                  <a:pt x="60417" y="29680"/>
                </a:moveTo>
                <a:lnTo>
                  <a:pt x="60304" y="29718"/>
                </a:lnTo>
                <a:cubicBezTo>
                  <a:pt x="60228" y="29755"/>
                  <a:pt x="60228" y="29831"/>
                  <a:pt x="60228" y="29907"/>
                </a:cubicBezTo>
                <a:cubicBezTo>
                  <a:pt x="60228" y="30020"/>
                  <a:pt x="60304" y="30096"/>
                  <a:pt x="60455" y="30096"/>
                </a:cubicBezTo>
                <a:lnTo>
                  <a:pt x="60606" y="29982"/>
                </a:lnTo>
                <a:cubicBezTo>
                  <a:pt x="60606" y="29982"/>
                  <a:pt x="60606" y="29944"/>
                  <a:pt x="60606" y="29944"/>
                </a:cubicBezTo>
                <a:lnTo>
                  <a:pt x="60493" y="29944"/>
                </a:lnTo>
                <a:lnTo>
                  <a:pt x="60606" y="29907"/>
                </a:lnTo>
                <a:cubicBezTo>
                  <a:pt x="60606" y="29755"/>
                  <a:pt x="60531" y="29680"/>
                  <a:pt x="60417" y="29680"/>
                </a:cubicBezTo>
                <a:close/>
                <a:moveTo>
                  <a:pt x="73196" y="29869"/>
                </a:moveTo>
                <a:cubicBezTo>
                  <a:pt x="72969" y="29869"/>
                  <a:pt x="72894" y="29982"/>
                  <a:pt x="72818" y="30096"/>
                </a:cubicBezTo>
                <a:lnTo>
                  <a:pt x="72932" y="30247"/>
                </a:lnTo>
                <a:cubicBezTo>
                  <a:pt x="72965" y="30258"/>
                  <a:pt x="72998" y="30263"/>
                  <a:pt x="73030" y="30263"/>
                </a:cubicBezTo>
                <a:cubicBezTo>
                  <a:pt x="73108" y="30263"/>
                  <a:pt x="73181" y="30236"/>
                  <a:pt x="73234" y="30209"/>
                </a:cubicBezTo>
                <a:cubicBezTo>
                  <a:pt x="73272" y="30171"/>
                  <a:pt x="73310" y="30133"/>
                  <a:pt x="73310" y="30020"/>
                </a:cubicBezTo>
                <a:lnTo>
                  <a:pt x="73310" y="29982"/>
                </a:lnTo>
                <a:lnTo>
                  <a:pt x="73196" y="29869"/>
                </a:lnTo>
                <a:close/>
                <a:moveTo>
                  <a:pt x="265" y="29869"/>
                </a:moveTo>
                <a:lnTo>
                  <a:pt x="152" y="29944"/>
                </a:lnTo>
                <a:cubicBezTo>
                  <a:pt x="76" y="30096"/>
                  <a:pt x="190" y="30285"/>
                  <a:pt x="341" y="30322"/>
                </a:cubicBezTo>
                <a:cubicBezTo>
                  <a:pt x="454" y="30322"/>
                  <a:pt x="568" y="30285"/>
                  <a:pt x="643" y="30209"/>
                </a:cubicBezTo>
                <a:lnTo>
                  <a:pt x="568" y="30058"/>
                </a:lnTo>
                <a:cubicBezTo>
                  <a:pt x="568" y="30058"/>
                  <a:pt x="568" y="30020"/>
                  <a:pt x="530" y="30020"/>
                </a:cubicBezTo>
                <a:cubicBezTo>
                  <a:pt x="492" y="29944"/>
                  <a:pt x="417" y="29907"/>
                  <a:pt x="265" y="29869"/>
                </a:cubicBezTo>
                <a:close/>
                <a:moveTo>
                  <a:pt x="83781" y="29557"/>
                </a:moveTo>
                <a:cubicBezTo>
                  <a:pt x="83757" y="29557"/>
                  <a:pt x="83733" y="29560"/>
                  <a:pt x="83707" y="29566"/>
                </a:cubicBezTo>
                <a:lnTo>
                  <a:pt x="83593" y="29680"/>
                </a:lnTo>
                <a:lnTo>
                  <a:pt x="83593" y="29718"/>
                </a:lnTo>
                <a:cubicBezTo>
                  <a:pt x="83593" y="30096"/>
                  <a:pt x="83782" y="30247"/>
                  <a:pt x="83971" y="30322"/>
                </a:cubicBezTo>
                <a:lnTo>
                  <a:pt x="84160" y="30209"/>
                </a:lnTo>
                <a:lnTo>
                  <a:pt x="84160" y="29907"/>
                </a:lnTo>
                <a:lnTo>
                  <a:pt x="83971" y="29793"/>
                </a:lnTo>
                <a:lnTo>
                  <a:pt x="84009" y="29793"/>
                </a:lnTo>
                <a:cubicBezTo>
                  <a:pt x="84009" y="29793"/>
                  <a:pt x="84009" y="29755"/>
                  <a:pt x="84009" y="29755"/>
                </a:cubicBezTo>
                <a:cubicBezTo>
                  <a:pt x="83978" y="29630"/>
                  <a:pt x="83895" y="29557"/>
                  <a:pt x="83781" y="29557"/>
                </a:cubicBezTo>
                <a:close/>
                <a:moveTo>
                  <a:pt x="87297" y="29929"/>
                </a:moveTo>
                <a:cubicBezTo>
                  <a:pt x="87216" y="29929"/>
                  <a:pt x="87163" y="29955"/>
                  <a:pt x="87109" y="29982"/>
                </a:cubicBezTo>
                <a:cubicBezTo>
                  <a:pt x="87072" y="30020"/>
                  <a:pt x="87034" y="30058"/>
                  <a:pt x="87034" y="30171"/>
                </a:cubicBezTo>
                <a:lnTo>
                  <a:pt x="87034" y="30209"/>
                </a:lnTo>
                <a:lnTo>
                  <a:pt x="87147" y="30322"/>
                </a:lnTo>
                <a:cubicBezTo>
                  <a:pt x="87298" y="30322"/>
                  <a:pt x="87374" y="30322"/>
                  <a:pt x="87450" y="30247"/>
                </a:cubicBezTo>
                <a:cubicBezTo>
                  <a:pt x="87487" y="30209"/>
                  <a:pt x="87525" y="30171"/>
                  <a:pt x="87525" y="30058"/>
                </a:cubicBezTo>
                <a:cubicBezTo>
                  <a:pt x="87525" y="30058"/>
                  <a:pt x="87525" y="30058"/>
                  <a:pt x="87525" y="30020"/>
                </a:cubicBezTo>
                <a:lnTo>
                  <a:pt x="87412" y="29944"/>
                </a:lnTo>
                <a:cubicBezTo>
                  <a:pt x="87368" y="29933"/>
                  <a:pt x="87330" y="29929"/>
                  <a:pt x="87297" y="29929"/>
                </a:cubicBezTo>
                <a:close/>
                <a:moveTo>
                  <a:pt x="28848" y="30020"/>
                </a:moveTo>
                <a:cubicBezTo>
                  <a:pt x="28659" y="30020"/>
                  <a:pt x="28583" y="30096"/>
                  <a:pt x="28508" y="30209"/>
                </a:cubicBezTo>
                <a:lnTo>
                  <a:pt x="28545" y="30322"/>
                </a:lnTo>
                <a:cubicBezTo>
                  <a:pt x="28601" y="30378"/>
                  <a:pt x="28676" y="30413"/>
                  <a:pt x="28757" y="30413"/>
                </a:cubicBezTo>
                <a:cubicBezTo>
                  <a:pt x="28787" y="30413"/>
                  <a:pt x="28817" y="30408"/>
                  <a:pt x="28848" y="30398"/>
                </a:cubicBezTo>
                <a:cubicBezTo>
                  <a:pt x="28923" y="30360"/>
                  <a:pt x="28961" y="30285"/>
                  <a:pt x="28961" y="30209"/>
                </a:cubicBezTo>
                <a:cubicBezTo>
                  <a:pt x="28961" y="30171"/>
                  <a:pt x="28961" y="30171"/>
                  <a:pt x="28961" y="30133"/>
                </a:cubicBezTo>
                <a:lnTo>
                  <a:pt x="28848" y="30020"/>
                </a:lnTo>
                <a:close/>
                <a:moveTo>
                  <a:pt x="26920" y="30020"/>
                </a:moveTo>
                <a:cubicBezTo>
                  <a:pt x="26806" y="30020"/>
                  <a:pt x="26731" y="30058"/>
                  <a:pt x="26693" y="30096"/>
                </a:cubicBezTo>
                <a:cubicBezTo>
                  <a:pt x="26655" y="30133"/>
                  <a:pt x="26617" y="30209"/>
                  <a:pt x="26655" y="30322"/>
                </a:cubicBezTo>
                <a:lnTo>
                  <a:pt x="26768" y="30436"/>
                </a:lnTo>
                <a:lnTo>
                  <a:pt x="26882" y="30436"/>
                </a:lnTo>
                <a:lnTo>
                  <a:pt x="27033" y="30285"/>
                </a:lnTo>
                <a:lnTo>
                  <a:pt x="27033" y="30133"/>
                </a:lnTo>
                <a:lnTo>
                  <a:pt x="26920" y="30020"/>
                </a:lnTo>
                <a:close/>
                <a:moveTo>
                  <a:pt x="76939" y="30096"/>
                </a:moveTo>
                <a:lnTo>
                  <a:pt x="76788" y="30209"/>
                </a:lnTo>
                <a:cubicBezTo>
                  <a:pt x="76750" y="30209"/>
                  <a:pt x="76712" y="30247"/>
                  <a:pt x="76712" y="30322"/>
                </a:cubicBezTo>
                <a:lnTo>
                  <a:pt x="76712" y="30360"/>
                </a:lnTo>
                <a:lnTo>
                  <a:pt x="76864" y="30474"/>
                </a:lnTo>
                <a:lnTo>
                  <a:pt x="76901" y="30474"/>
                </a:lnTo>
                <a:cubicBezTo>
                  <a:pt x="76977" y="30474"/>
                  <a:pt x="77128" y="30474"/>
                  <a:pt x="77166" y="30322"/>
                </a:cubicBezTo>
                <a:lnTo>
                  <a:pt x="77015" y="30171"/>
                </a:lnTo>
                <a:cubicBezTo>
                  <a:pt x="77053" y="30171"/>
                  <a:pt x="77090" y="30209"/>
                  <a:pt x="77090" y="30209"/>
                </a:cubicBezTo>
                <a:cubicBezTo>
                  <a:pt x="77090" y="30171"/>
                  <a:pt x="77053" y="30096"/>
                  <a:pt x="76939" y="30096"/>
                </a:cubicBezTo>
                <a:close/>
                <a:moveTo>
                  <a:pt x="81060" y="30020"/>
                </a:moveTo>
                <a:cubicBezTo>
                  <a:pt x="80985" y="30058"/>
                  <a:pt x="80947" y="30096"/>
                  <a:pt x="80947" y="30133"/>
                </a:cubicBezTo>
                <a:cubicBezTo>
                  <a:pt x="80909" y="30133"/>
                  <a:pt x="80871" y="30096"/>
                  <a:pt x="80833" y="30096"/>
                </a:cubicBezTo>
                <a:lnTo>
                  <a:pt x="80644" y="30247"/>
                </a:lnTo>
                <a:cubicBezTo>
                  <a:pt x="80644" y="30285"/>
                  <a:pt x="80644" y="30398"/>
                  <a:pt x="80720" y="30436"/>
                </a:cubicBezTo>
                <a:cubicBezTo>
                  <a:pt x="80758" y="30474"/>
                  <a:pt x="80833" y="30474"/>
                  <a:pt x="80909" y="30474"/>
                </a:cubicBezTo>
                <a:lnTo>
                  <a:pt x="80985" y="30398"/>
                </a:lnTo>
                <a:cubicBezTo>
                  <a:pt x="81060" y="30436"/>
                  <a:pt x="81098" y="30436"/>
                  <a:pt x="81174" y="30436"/>
                </a:cubicBezTo>
                <a:lnTo>
                  <a:pt x="81211" y="30360"/>
                </a:lnTo>
                <a:lnTo>
                  <a:pt x="81174" y="30360"/>
                </a:lnTo>
                <a:lnTo>
                  <a:pt x="81325" y="30247"/>
                </a:lnTo>
                <a:lnTo>
                  <a:pt x="81325" y="30133"/>
                </a:lnTo>
                <a:lnTo>
                  <a:pt x="81249" y="30058"/>
                </a:lnTo>
                <a:cubicBezTo>
                  <a:pt x="81174" y="30020"/>
                  <a:pt x="81098" y="30020"/>
                  <a:pt x="81060" y="30020"/>
                </a:cubicBezTo>
                <a:close/>
                <a:moveTo>
                  <a:pt x="42232" y="30133"/>
                </a:moveTo>
                <a:lnTo>
                  <a:pt x="42118" y="30247"/>
                </a:lnTo>
                <a:cubicBezTo>
                  <a:pt x="42118" y="30285"/>
                  <a:pt x="42081" y="30322"/>
                  <a:pt x="42081" y="30398"/>
                </a:cubicBezTo>
                <a:lnTo>
                  <a:pt x="42081" y="30436"/>
                </a:lnTo>
                <a:lnTo>
                  <a:pt x="42118" y="30511"/>
                </a:lnTo>
                <a:cubicBezTo>
                  <a:pt x="42156" y="30530"/>
                  <a:pt x="42194" y="30540"/>
                  <a:pt x="42232" y="30540"/>
                </a:cubicBezTo>
                <a:cubicBezTo>
                  <a:pt x="42270" y="30540"/>
                  <a:pt x="42307" y="30530"/>
                  <a:pt x="42345" y="30511"/>
                </a:cubicBezTo>
                <a:cubicBezTo>
                  <a:pt x="42421" y="30474"/>
                  <a:pt x="42459" y="30398"/>
                  <a:pt x="42459" y="30322"/>
                </a:cubicBezTo>
                <a:cubicBezTo>
                  <a:pt x="42459" y="30247"/>
                  <a:pt x="42459" y="30209"/>
                  <a:pt x="42383" y="30171"/>
                </a:cubicBezTo>
                <a:cubicBezTo>
                  <a:pt x="42345" y="30133"/>
                  <a:pt x="42307" y="30133"/>
                  <a:pt x="42232" y="30133"/>
                </a:cubicBezTo>
                <a:close/>
                <a:moveTo>
                  <a:pt x="24166" y="30594"/>
                </a:moveTo>
                <a:cubicBezTo>
                  <a:pt x="24177" y="30605"/>
                  <a:pt x="24198" y="30625"/>
                  <a:pt x="24198" y="30625"/>
                </a:cubicBezTo>
                <a:cubicBezTo>
                  <a:pt x="24198" y="30608"/>
                  <a:pt x="24183" y="30599"/>
                  <a:pt x="24166" y="30594"/>
                </a:cubicBezTo>
                <a:close/>
                <a:moveTo>
                  <a:pt x="24122" y="30322"/>
                </a:moveTo>
                <a:lnTo>
                  <a:pt x="24008" y="30360"/>
                </a:lnTo>
                <a:lnTo>
                  <a:pt x="23971" y="30474"/>
                </a:lnTo>
                <a:lnTo>
                  <a:pt x="24122" y="30474"/>
                </a:lnTo>
                <a:lnTo>
                  <a:pt x="24122" y="30587"/>
                </a:lnTo>
                <a:cubicBezTo>
                  <a:pt x="24122" y="30587"/>
                  <a:pt x="24145" y="30587"/>
                  <a:pt x="24166" y="30594"/>
                </a:cubicBezTo>
                <a:lnTo>
                  <a:pt x="24166" y="30594"/>
                </a:lnTo>
                <a:cubicBezTo>
                  <a:pt x="24162" y="30590"/>
                  <a:pt x="24160" y="30587"/>
                  <a:pt x="24160" y="30587"/>
                </a:cubicBezTo>
                <a:lnTo>
                  <a:pt x="24198" y="30587"/>
                </a:lnTo>
                <a:cubicBezTo>
                  <a:pt x="24198" y="30587"/>
                  <a:pt x="24198" y="30625"/>
                  <a:pt x="24235" y="30625"/>
                </a:cubicBezTo>
                <a:cubicBezTo>
                  <a:pt x="24311" y="30625"/>
                  <a:pt x="24311" y="30587"/>
                  <a:pt x="24311" y="30587"/>
                </a:cubicBezTo>
                <a:lnTo>
                  <a:pt x="24462" y="30587"/>
                </a:lnTo>
                <a:cubicBezTo>
                  <a:pt x="24462" y="30436"/>
                  <a:pt x="24235" y="30322"/>
                  <a:pt x="24122" y="30322"/>
                </a:cubicBezTo>
                <a:close/>
                <a:moveTo>
                  <a:pt x="20795" y="30171"/>
                </a:moveTo>
                <a:cubicBezTo>
                  <a:pt x="20719" y="30171"/>
                  <a:pt x="20530" y="30171"/>
                  <a:pt x="20492" y="30322"/>
                </a:cubicBezTo>
                <a:lnTo>
                  <a:pt x="20644" y="30474"/>
                </a:lnTo>
                <a:lnTo>
                  <a:pt x="20606" y="30474"/>
                </a:lnTo>
                <a:cubicBezTo>
                  <a:pt x="20635" y="30589"/>
                  <a:pt x="20730" y="30639"/>
                  <a:pt x="20824" y="30639"/>
                </a:cubicBezTo>
                <a:cubicBezTo>
                  <a:pt x="20853" y="30639"/>
                  <a:pt x="20881" y="30634"/>
                  <a:pt x="20908" y="30625"/>
                </a:cubicBezTo>
                <a:lnTo>
                  <a:pt x="21022" y="30511"/>
                </a:lnTo>
                <a:lnTo>
                  <a:pt x="21022" y="30285"/>
                </a:lnTo>
                <a:lnTo>
                  <a:pt x="20870" y="30171"/>
                </a:lnTo>
                <a:close/>
                <a:moveTo>
                  <a:pt x="60039" y="30285"/>
                </a:moveTo>
                <a:cubicBezTo>
                  <a:pt x="59964" y="30285"/>
                  <a:pt x="59888" y="30322"/>
                  <a:pt x="59850" y="30322"/>
                </a:cubicBezTo>
                <a:cubicBezTo>
                  <a:pt x="59812" y="30360"/>
                  <a:pt x="59774" y="30398"/>
                  <a:pt x="59774" y="30474"/>
                </a:cubicBezTo>
                <a:lnTo>
                  <a:pt x="59699" y="30398"/>
                </a:lnTo>
                <a:cubicBezTo>
                  <a:pt x="59510" y="30398"/>
                  <a:pt x="59434" y="30436"/>
                  <a:pt x="59359" y="30587"/>
                </a:cubicBezTo>
                <a:lnTo>
                  <a:pt x="59472" y="30738"/>
                </a:lnTo>
                <a:cubicBezTo>
                  <a:pt x="59510" y="30738"/>
                  <a:pt x="59548" y="30776"/>
                  <a:pt x="59585" y="30776"/>
                </a:cubicBezTo>
                <a:lnTo>
                  <a:pt x="59774" y="30663"/>
                </a:lnTo>
                <a:cubicBezTo>
                  <a:pt x="59774" y="30663"/>
                  <a:pt x="59774" y="30625"/>
                  <a:pt x="59812" y="30587"/>
                </a:cubicBezTo>
                <a:lnTo>
                  <a:pt x="59926" y="30663"/>
                </a:lnTo>
                <a:lnTo>
                  <a:pt x="60039" y="30663"/>
                </a:lnTo>
                <a:lnTo>
                  <a:pt x="60190" y="30549"/>
                </a:lnTo>
                <a:lnTo>
                  <a:pt x="60190" y="30398"/>
                </a:lnTo>
                <a:lnTo>
                  <a:pt x="60039" y="30285"/>
                </a:lnTo>
                <a:close/>
                <a:moveTo>
                  <a:pt x="49362" y="30388"/>
                </a:moveTo>
                <a:cubicBezTo>
                  <a:pt x="49342" y="30388"/>
                  <a:pt x="49322" y="30391"/>
                  <a:pt x="49302" y="30398"/>
                </a:cubicBezTo>
                <a:cubicBezTo>
                  <a:pt x="49151" y="30398"/>
                  <a:pt x="48999" y="30474"/>
                  <a:pt x="48999" y="30587"/>
                </a:cubicBezTo>
                <a:lnTo>
                  <a:pt x="48999" y="30625"/>
                </a:lnTo>
                <a:lnTo>
                  <a:pt x="49037" y="30701"/>
                </a:lnTo>
                <a:cubicBezTo>
                  <a:pt x="49068" y="30731"/>
                  <a:pt x="49222" y="30786"/>
                  <a:pt x="49360" y="30786"/>
                </a:cubicBezTo>
                <a:cubicBezTo>
                  <a:pt x="49392" y="30786"/>
                  <a:pt x="49424" y="30783"/>
                  <a:pt x="49453" y="30776"/>
                </a:cubicBezTo>
                <a:cubicBezTo>
                  <a:pt x="49529" y="30738"/>
                  <a:pt x="49566" y="30701"/>
                  <a:pt x="49566" y="30587"/>
                </a:cubicBezTo>
                <a:cubicBezTo>
                  <a:pt x="49566" y="30587"/>
                  <a:pt x="49566" y="30549"/>
                  <a:pt x="49566" y="30549"/>
                </a:cubicBezTo>
                <a:cubicBezTo>
                  <a:pt x="49535" y="30456"/>
                  <a:pt x="49453" y="30388"/>
                  <a:pt x="49362" y="30388"/>
                </a:cubicBezTo>
                <a:close/>
                <a:moveTo>
                  <a:pt x="79056" y="30701"/>
                </a:moveTo>
                <a:lnTo>
                  <a:pt x="78943" y="30814"/>
                </a:lnTo>
                <a:cubicBezTo>
                  <a:pt x="78905" y="30852"/>
                  <a:pt x="78867" y="30890"/>
                  <a:pt x="78867" y="30965"/>
                </a:cubicBezTo>
                <a:lnTo>
                  <a:pt x="78905" y="31003"/>
                </a:lnTo>
                <a:lnTo>
                  <a:pt x="78943" y="31079"/>
                </a:lnTo>
                <a:cubicBezTo>
                  <a:pt x="78981" y="31098"/>
                  <a:pt x="79019" y="31107"/>
                  <a:pt x="79056" y="31107"/>
                </a:cubicBezTo>
                <a:cubicBezTo>
                  <a:pt x="79094" y="31107"/>
                  <a:pt x="79132" y="31098"/>
                  <a:pt x="79170" y="31079"/>
                </a:cubicBezTo>
                <a:cubicBezTo>
                  <a:pt x="79245" y="31041"/>
                  <a:pt x="79283" y="30965"/>
                  <a:pt x="79283" y="30890"/>
                </a:cubicBezTo>
                <a:cubicBezTo>
                  <a:pt x="79283" y="30814"/>
                  <a:pt x="79245" y="30776"/>
                  <a:pt x="79208" y="30738"/>
                </a:cubicBezTo>
                <a:cubicBezTo>
                  <a:pt x="79170" y="30701"/>
                  <a:pt x="79094" y="30701"/>
                  <a:pt x="79056" y="30701"/>
                </a:cubicBezTo>
                <a:close/>
                <a:moveTo>
                  <a:pt x="89189" y="30814"/>
                </a:moveTo>
                <a:cubicBezTo>
                  <a:pt x="88962" y="30814"/>
                  <a:pt x="88849" y="30890"/>
                  <a:pt x="88886" y="31041"/>
                </a:cubicBezTo>
                <a:lnTo>
                  <a:pt x="89038" y="31154"/>
                </a:lnTo>
                <a:lnTo>
                  <a:pt x="89151" y="31154"/>
                </a:lnTo>
                <a:lnTo>
                  <a:pt x="89264" y="31041"/>
                </a:lnTo>
                <a:cubicBezTo>
                  <a:pt x="89302" y="31041"/>
                  <a:pt x="89340" y="31003"/>
                  <a:pt x="89340" y="30965"/>
                </a:cubicBezTo>
                <a:lnTo>
                  <a:pt x="89189" y="30814"/>
                </a:lnTo>
                <a:close/>
                <a:moveTo>
                  <a:pt x="17241" y="30398"/>
                </a:moveTo>
                <a:cubicBezTo>
                  <a:pt x="17203" y="30398"/>
                  <a:pt x="17014" y="30398"/>
                  <a:pt x="17014" y="30549"/>
                </a:cubicBezTo>
                <a:lnTo>
                  <a:pt x="17090" y="30663"/>
                </a:lnTo>
                <a:cubicBezTo>
                  <a:pt x="17052" y="30663"/>
                  <a:pt x="17052" y="30625"/>
                  <a:pt x="17014" y="30625"/>
                </a:cubicBezTo>
                <a:cubicBezTo>
                  <a:pt x="17014" y="30663"/>
                  <a:pt x="17014" y="30738"/>
                  <a:pt x="17014" y="30776"/>
                </a:cubicBezTo>
                <a:cubicBezTo>
                  <a:pt x="16938" y="30776"/>
                  <a:pt x="16901" y="30814"/>
                  <a:pt x="16863" y="30852"/>
                </a:cubicBezTo>
                <a:lnTo>
                  <a:pt x="16825" y="30927"/>
                </a:lnTo>
                <a:lnTo>
                  <a:pt x="16825" y="31079"/>
                </a:lnTo>
                <a:lnTo>
                  <a:pt x="16938" y="31192"/>
                </a:lnTo>
                <a:lnTo>
                  <a:pt x="17014" y="31192"/>
                </a:lnTo>
                <a:cubicBezTo>
                  <a:pt x="17127" y="31192"/>
                  <a:pt x="17279" y="31192"/>
                  <a:pt x="17392" y="31116"/>
                </a:cubicBezTo>
                <a:cubicBezTo>
                  <a:pt x="17430" y="31079"/>
                  <a:pt x="17468" y="31041"/>
                  <a:pt x="17468" y="30890"/>
                </a:cubicBezTo>
                <a:lnTo>
                  <a:pt x="17430" y="30852"/>
                </a:lnTo>
                <a:cubicBezTo>
                  <a:pt x="17392" y="30852"/>
                  <a:pt x="17392" y="30814"/>
                  <a:pt x="17392" y="30814"/>
                </a:cubicBezTo>
                <a:cubicBezTo>
                  <a:pt x="17430" y="30814"/>
                  <a:pt x="17506" y="30776"/>
                  <a:pt x="17506" y="30701"/>
                </a:cubicBezTo>
                <a:lnTo>
                  <a:pt x="17392" y="30549"/>
                </a:lnTo>
                <a:cubicBezTo>
                  <a:pt x="17417" y="30549"/>
                  <a:pt x="17426" y="30566"/>
                  <a:pt x="17429" y="30566"/>
                </a:cubicBezTo>
                <a:cubicBezTo>
                  <a:pt x="17430" y="30566"/>
                  <a:pt x="17430" y="30562"/>
                  <a:pt x="17430" y="30549"/>
                </a:cubicBezTo>
                <a:cubicBezTo>
                  <a:pt x="17430" y="30549"/>
                  <a:pt x="17468" y="30549"/>
                  <a:pt x="17468" y="30511"/>
                </a:cubicBezTo>
                <a:lnTo>
                  <a:pt x="17279" y="30398"/>
                </a:lnTo>
                <a:close/>
                <a:moveTo>
                  <a:pt x="83054" y="30912"/>
                </a:moveTo>
                <a:cubicBezTo>
                  <a:pt x="83033" y="30912"/>
                  <a:pt x="83011" y="30916"/>
                  <a:pt x="82988" y="30927"/>
                </a:cubicBezTo>
                <a:lnTo>
                  <a:pt x="82875" y="31041"/>
                </a:lnTo>
                <a:cubicBezTo>
                  <a:pt x="82875" y="31041"/>
                  <a:pt x="82875" y="31041"/>
                  <a:pt x="82837" y="31079"/>
                </a:cubicBezTo>
                <a:cubicBezTo>
                  <a:pt x="82837" y="31116"/>
                  <a:pt x="82799" y="31154"/>
                  <a:pt x="82799" y="31230"/>
                </a:cubicBezTo>
                <a:lnTo>
                  <a:pt x="82913" y="31343"/>
                </a:lnTo>
                <a:cubicBezTo>
                  <a:pt x="83064" y="31343"/>
                  <a:pt x="83215" y="31343"/>
                  <a:pt x="83291" y="31268"/>
                </a:cubicBezTo>
                <a:cubicBezTo>
                  <a:pt x="83329" y="31268"/>
                  <a:pt x="83366" y="31192"/>
                  <a:pt x="83366" y="31116"/>
                </a:cubicBezTo>
                <a:cubicBezTo>
                  <a:pt x="83366" y="31079"/>
                  <a:pt x="83366" y="31079"/>
                  <a:pt x="83366" y="31079"/>
                </a:cubicBezTo>
                <a:lnTo>
                  <a:pt x="83215" y="30965"/>
                </a:lnTo>
                <a:lnTo>
                  <a:pt x="83177" y="30965"/>
                </a:lnTo>
                <a:cubicBezTo>
                  <a:pt x="83151" y="30938"/>
                  <a:pt x="83105" y="30912"/>
                  <a:pt x="83054" y="30912"/>
                </a:cubicBezTo>
                <a:close/>
                <a:moveTo>
                  <a:pt x="78300" y="31003"/>
                </a:moveTo>
                <a:cubicBezTo>
                  <a:pt x="78187" y="31003"/>
                  <a:pt x="78149" y="31041"/>
                  <a:pt x="78111" y="31079"/>
                </a:cubicBezTo>
                <a:cubicBezTo>
                  <a:pt x="78073" y="31116"/>
                  <a:pt x="77998" y="31192"/>
                  <a:pt x="78036" y="31305"/>
                </a:cubicBezTo>
                <a:lnTo>
                  <a:pt x="78187" y="31419"/>
                </a:lnTo>
                <a:lnTo>
                  <a:pt x="78300" y="31419"/>
                </a:lnTo>
                <a:lnTo>
                  <a:pt x="78451" y="31268"/>
                </a:lnTo>
                <a:lnTo>
                  <a:pt x="78451" y="31116"/>
                </a:lnTo>
                <a:lnTo>
                  <a:pt x="78300" y="31003"/>
                </a:lnTo>
                <a:close/>
                <a:moveTo>
                  <a:pt x="37695" y="31079"/>
                </a:moveTo>
                <a:cubicBezTo>
                  <a:pt x="37544" y="31079"/>
                  <a:pt x="37430" y="31154"/>
                  <a:pt x="37430" y="31268"/>
                </a:cubicBezTo>
                <a:lnTo>
                  <a:pt x="37544" y="31381"/>
                </a:lnTo>
                <a:cubicBezTo>
                  <a:pt x="37544" y="31419"/>
                  <a:pt x="37544" y="31419"/>
                  <a:pt x="37581" y="31419"/>
                </a:cubicBezTo>
                <a:cubicBezTo>
                  <a:pt x="37619" y="31457"/>
                  <a:pt x="37695" y="31457"/>
                  <a:pt x="37846" y="31457"/>
                </a:cubicBezTo>
                <a:lnTo>
                  <a:pt x="37922" y="31343"/>
                </a:lnTo>
                <a:cubicBezTo>
                  <a:pt x="37959" y="31343"/>
                  <a:pt x="37959" y="31305"/>
                  <a:pt x="37959" y="31305"/>
                </a:cubicBezTo>
                <a:cubicBezTo>
                  <a:pt x="37959" y="31154"/>
                  <a:pt x="37846" y="31079"/>
                  <a:pt x="37695" y="31079"/>
                </a:cubicBezTo>
                <a:close/>
                <a:moveTo>
                  <a:pt x="81514" y="31230"/>
                </a:moveTo>
                <a:lnTo>
                  <a:pt x="81363" y="31343"/>
                </a:lnTo>
                <a:cubicBezTo>
                  <a:pt x="81363" y="31381"/>
                  <a:pt x="81363" y="31381"/>
                  <a:pt x="81325" y="31419"/>
                </a:cubicBezTo>
                <a:lnTo>
                  <a:pt x="81438" y="31608"/>
                </a:lnTo>
                <a:lnTo>
                  <a:pt x="81627" y="31608"/>
                </a:lnTo>
                <a:lnTo>
                  <a:pt x="81741" y="31494"/>
                </a:lnTo>
                <a:lnTo>
                  <a:pt x="81741" y="31381"/>
                </a:lnTo>
                <a:lnTo>
                  <a:pt x="81627" y="31268"/>
                </a:lnTo>
                <a:cubicBezTo>
                  <a:pt x="81627" y="31268"/>
                  <a:pt x="81589" y="31230"/>
                  <a:pt x="81514" y="31230"/>
                </a:cubicBezTo>
                <a:close/>
                <a:moveTo>
                  <a:pt x="15180" y="31532"/>
                </a:moveTo>
                <a:cubicBezTo>
                  <a:pt x="15114" y="31532"/>
                  <a:pt x="15048" y="31570"/>
                  <a:pt x="15086" y="31646"/>
                </a:cubicBezTo>
                <a:lnTo>
                  <a:pt x="15275" y="31646"/>
                </a:lnTo>
                <a:cubicBezTo>
                  <a:pt x="15313" y="31570"/>
                  <a:pt x="15247" y="31532"/>
                  <a:pt x="15180" y="31532"/>
                </a:cubicBezTo>
                <a:close/>
                <a:moveTo>
                  <a:pt x="61098" y="31343"/>
                </a:moveTo>
                <a:cubicBezTo>
                  <a:pt x="61022" y="31419"/>
                  <a:pt x="60984" y="31494"/>
                  <a:pt x="60984" y="31532"/>
                </a:cubicBezTo>
                <a:cubicBezTo>
                  <a:pt x="60984" y="31646"/>
                  <a:pt x="61098" y="31759"/>
                  <a:pt x="61211" y="31759"/>
                </a:cubicBezTo>
                <a:lnTo>
                  <a:pt x="61325" y="31721"/>
                </a:lnTo>
                <a:cubicBezTo>
                  <a:pt x="61400" y="31684"/>
                  <a:pt x="61438" y="31608"/>
                  <a:pt x="61438" y="31570"/>
                </a:cubicBezTo>
                <a:cubicBezTo>
                  <a:pt x="61438" y="31494"/>
                  <a:pt x="61362" y="31381"/>
                  <a:pt x="61249" y="31343"/>
                </a:cubicBezTo>
                <a:close/>
                <a:moveTo>
                  <a:pt x="21816" y="31079"/>
                </a:moveTo>
                <a:cubicBezTo>
                  <a:pt x="21778" y="31079"/>
                  <a:pt x="21702" y="31116"/>
                  <a:pt x="21664" y="31154"/>
                </a:cubicBezTo>
                <a:lnTo>
                  <a:pt x="21664" y="31230"/>
                </a:lnTo>
                <a:cubicBezTo>
                  <a:pt x="21627" y="31268"/>
                  <a:pt x="21551" y="31343"/>
                  <a:pt x="21589" y="31457"/>
                </a:cubicBezTo>
                <a:cubicBezTo>
                  <a:pt x="21589" y="31494"/>
                  <a:pt x="21589" y="31494"/>
                  <a:pt x="21589" y="31494"/>
                </a:cubicBezTo>
                <a:cubicBezTo>
                  <a:pt x="21589" y="31532"/>
                  <a:pt x="21589" y="31532"/>
                  <a:pt x="21551" y="31532"/>
                </a:cubicBezTo>
                <a:cubicBezTo>
                  <a:pt x="21513" y="31570"/>
                  <a:pt x="21513" y="31608"/>
                  <a:pt x="21513" y="31646"/>
                </a:cubicBezTo>
                <a:lnTo>
                  <a:pt x="21513" y="31684"/>
                </a:lnTo>
                <a:lnTo>
                  <a:pt x="21627" y="31759"/>
                </a:lnTo>
                <a:cubicBezTo>
                  <a:pt x="21677" y="31772"/>
                  <a:pt x="21723" y="31776"/>
                  <a:pt x="21765" y="31776"/>
                </a:cubicBezTo>
                <a:cubicBezTo>
                  <a:pt x="21849" y="31776"/>
                  <a:pt x="21916" y="31759"/>
                  <a:pt x="21967" y="31759"/>
                </a:cubicBezTo>
                <a:cubicBezTo>
                  <a:pt x="22005" y="31740"/>
                  <a:pt x="22033" y="31731"/>
                  <a:pt x="22061" y="31731"/>
                </a:cubicBezTo>
                <a:cubicBezTo>
                  <a:pt x="22090" y="31731"/>
                  <a:pt x="22118" y="31740"/>
                  <a:pt x="22156" y="31759"/>
                </a:cubicBezTo>
                <a:lnTo>
                  <a:pt x="22345" y="31646"/>
                </a:lnTo>
                <a:lnTo>
                  <a:pt x="22345" y="31343"/>
                </a:lnTo>
                <a:lnTo>
                  <a:pt x="22156" y="31230"/>
                </a:lnTo>
                <a:cubicBezTo>
                  <a:pt x="22118" y="31230"/>
                  <a:pt x="22080" y="31230"/>
                  <a:pt x="22042" y="31154"/>
                </a:cubicBezTo>
                <a:cubicBezTo>
                  <a:pt x="21967" y="31116"/>
                  <a:pt x="21891" y="31079"/>
                  <a:pt x="21816" y="31079"/>
                </a:cubicBezTo>
                <a:close/>
                <a:moveTo>
                  <a:pt x="22912" y="31116"/>
                </a:moveTo>
                <a:cubicBezTo>
                  <a:pt x="22534" y="31116"/>
                  <a:pt x="22534" y="31457"/>
                  <a:pt x="22534" y="31608"/>
                </a:cubicBezTo>
                <a:lnTo>
                  <a:pt x="22610" y="31684"/>
                </a:lnTo>
                <a:cubicBezTo>
                  <a:pt x="22723" y="31759"/>
                  <a:pt x="22874" y="31797"/>
                  <a:pt x="22988" y="31797"/>
                </a:cubicBezTo>
                <a:cubicBezTo>
                  <a:pt x="23063" y="31759"/>
                  <a:pt x="23139" y="31721"/>
                  <a:pt x="23215" y="31608"/>
                </a:cubicBezTo>
                <a:lnTo>
                  <a:pt x="23215" y="31457"/>
                </a:lnTo>
                <a:cubicBezTo>
                  <a:pt x="23177" y="31457"/>
                  <a:pt x="23177" y="31419"/>
                  <a:pt x="23139" y="31381"/>
                </a:cubicBezTo>
                <a:cubicBezTo>
                  <a:pt x="23063" y="31343"/>
                  <a:pt x="23063" y="31305"/>
                  <a:pt x="23063" y="31230"/>
                </a:cubicBezTo>
                <a:lnTo>
                  <a:pt x="22912" y="31116"/>
                </a:lnTo>
                <a:close/>
                <a:moveTo>
                  <a:pt x="72138" y="31041"/>
                </a:moveTo>
                <a:cubicBezTo>
                  <a:pt x="72100" y="31041"/>
                  <a:pt x="72100" y="31079"/>
                  <a:pt x="72100" y="31079"/>
                </a:cubicBezTo>
                <a:lnTo>
                  <a:pt x="71835" y="31154"/>
                </a:lnTo>
                <a:cubicBezTo>
                  <a:pt x="71835" y="31192"/>
                  <a:pt x="71835" y="31230"/>
                  <a:pt x="71835" y="31268"/>
                </a:cubicBezTo>
                <a:cubicBezTo>
                  <a:pt x="71797" y="31305"/>
                  <a:pt x="71759" y="31381"/>
                  <a:pt x="71759" y="31457"/>
                </a:cubicBezTo>
                <a:lnTo>
                  <a:pt x="71911" y="31570"/>
                </a:lnTo>
                <a:cubicBezTo>
                  <a:pt x="71986" y="31570"/>
                  <a:pt x="72024" y="31608"/>
                  <a:pt x="72100" y="31646"/>
                </a:cubicBezTo>
                <a:cubicBezTo>
                  <a:pt x="72165" y="31711"/>
                  <a:pt x="72259" y="31804"/>
                  <a:pt x="72429" y="31804"/>
                </a:cubicBezTo>
                <a:cubicBezTo>
                  <a:pt x="72456" y="31804"/>
                  <a:pt x="72485" y="31802"/>
                  <a:pt x="72516" y="31797"/>
                </a:cubicBezTo>
                <a:lnTo>
                  <a:pt x="72629" y="31646"/>
                </a:lnTo>
                <a:cubicBezTo>
                  <a:pt x="72629" y="31646"/>
                  <a:pt x="72667" y="31608"/>
                  <a:pt x="72667" y="31608"/>
                </a:cubicBezTo>
                <a:cubicBezTo>
                  <a:pt x="72667" y="31570"/>
                  <a:pt x="72705" y="31532"/>
                  <a:pt x="72705" y="31494"/>
                </a:cubicBezTo>
                <a:cubicBezTo>
                  <a:pt x="72705" y="31457"/>
                  <a:pt x="72705" y="31381"/>
                  <a:pt x="72591" y="31343"/>
                </a:cubicBezTo>
                <a:cubicBezTo>
                  <a:pt x="72591" y="31343"/>
                  <a:pt x="72591" y="31305"/>
                  <a:pt x="72591" y="31305"/>
                </a:cubicBezTo>
                <a:lnTo>
                  <a:pt x="72553" y="31192"/>
                </a:lnTo>
                <a:cubicBezTo>
                  <a:pt x="72516" y="31154"/>
                  <a:pt x="72440" y="31154"/>
                  <a:pt x="72402" y="31154"/>
                </a:cubicBezTo>
                <a:lnTo>
                  <a:pt x="72327" y="31079"/>
                </a:lnTo>
                <a:cubicBezTo>
                  <a:pt x="72251" y="31041"/>
                  <a:pt x="72175" y="31041"/>
                  <a:pt x="72138" y="31041"/>
                </a:cubicBezTo>
                <a:close/>
                <a:moveTo>
                  <a:pt x="55464" y="31230"/>
                </a:moveTo>
                <a:lnTo>
                  <a:pt x="55351" y="31381"/>
                </a:lnTo>
                <a:cubicBezTo>
                  <a:pt x="55389" y="31457"/>
                  <a:pt x="55389" y="31494"/>
                  <a:pt x="55389" y="31532"/>
                </a:cubicBezTo>
                <a:cubicBezTo>
                  <a:pt x="55427" y="31646"/>
                  <a:pt x="55427" y="31759"/>
                  <a:pt x="55616" y="31835"/>
                </a:cubicBezTo>
                <a:lnTo>
                  <a:pt x="55805" y="31835"/>
                </a:lnTo>
                <a:cubicBezTo>
                  <a:pt x="55842" y="31759"/>
                  <a:pt x="55880" y="31684"/>
                  <a:pt x="55880" y="31646"/>
                </a:cubicBezTo>
                <a:cubicBezTo>
                  <a:pt x="55880" y="31419"/>
                  <a:pt x="55691" y="31230"/>
                  <a:pt x="55464" y="31230"/>
                </a:cubicBezTo>
                <a:close/>
                <a:moveTo>
                  <a:pt x="54935" y="31419"/>
                </a:moveTo>
                <a:lnTo>
                  <a:pt x="54859" y="31570"/>
                </a:lnTo>
                <a:cubicBezTo>
                  <a:pt x="54859" y="31570"/>
                  <a:pt x="54859" y="31570"/>
                  <a:pt x="54822" y="31608"/>
                </a:cubicBezTo>
                <a:cubicBezTo>
                  <a:pt x="54822" y="31608"/>
                  <a:pt x="54784" y="31684"/>
                  <a:pt x="54784" y="31759"/>
                </a:cubicBezTo>
                <a:lnTo>
                  <a:pt x="54859" y="31835"/>
                </a:lnTo>
                <a:cubicBezTo>
                  <a:pt x="54935" y="31873"/>
                  <a:pt x="55011" y="31873"/>
                  <a:pt x="55086" y="31873"/>
                </a:cubicBezTo>
                <a:cubicBezTo>
                  <a:pt x="55162" y="31835"/>
                  <a:pt x="55200" y="31759"/>
                  <a:pt x="55200" y="31646"/>
                </a:cubicBezTo>
                <a:cubicBezTo>
                  <a:pt x="55200" y="31608"/>
                  <a:pt x="55162" y="31532"/>
                  <a:pt x="55086" y="31457"/>
                </a:cubicBezTo>
                <a:cubicBezTo>
                  <a:pt x="55049" y="31419"/>
                  <a:pt x="55011" y="31419"/>
                  <a:pt x="54935" y="31419"/>
                </a:cubicBezTo>
                <a:close/>
                <a:moveTo>
                  <a:pt x="16409" y="31532"/>
                </a:moveTo>
                <a:lnTo>
                  <a:pt x="16258" y="31646"/>
                </a:lnTo>
                <a:lnTo>
                  <a:pt x="16258" y="31797"/>
                </a:lnTo>
                <a:lnTo>
                  <a:pt x="16409" y="31910"/>
                </a:lnTo>
                <a:lnTo>
                  <a:pt x="16598" y="31910"/>
                </a:lnTo>
                <a:lnTo>
                  <a:pt x="16712" y="31797"/>
                </a:lnTo>
                <a:lnTo>
                  <a:pt x="16712" y="31646"/>
                </a:lnTo>
                <a:lnTo>
                  <a:pt x="16598" y="31532"/>
                </a:lnTo>
                <a:close/>
                <a:moveTo>
                  <a:pt x="19925" y="31570"/>
                </a:moveTo>
                <a:cubicBezTo>
                  <a:pt x="19812" y="31646"/>
                  <a:pt x="19774" y="31873"/>
                  <a:pt x="19887" y="31948"/>
                </a:cubicBezTo>
                <a:cubicBezTo>
                  <a:pt x="19925" y="31948"/>
                  <a:pt x="20001" y="31986"/>
                  <a:pt x="20039" y="31986"/>
                </a:cubicBezTo>
                <a:lnTo>
                  <a:pt x="20114" y="31910"/>
                </a:lnTo>
                <a:lnTo>
                  <a:pt x="20039" y="31910"/>
                </a:lnTo>
                <a:lnTo>
                  <a:pt x="20228" y="31797"/>
                </a:lnTo>
                <a:lnTo>
                  <a:pt x="20228" y="31684"/>
                </a:lnTo>
                <a:lnTo>
                  <a:pt x="20152" y="31608"/>
                </a:lnTo>
                <a:cubicBezTo>
                  <a:pt x="20076" y="31570"/>
                  <a:pt x="20001" y="31570"/>
                  <a:pt x="19925" y="31570"/>
                </a:cubicBezTo>
                <a:close/>
                <a:moveTo>
                  <a:pt x="79203" y="31542"/>
                </a:moveTo>
                <a:cubicBezTo>
                  <a:pt x="79160" y="31542"/>
                  <a:pt x="79113" y="31551"/>
                  <a:pt x="79056" y="31570"/>
                </a:cubicBezTo>
                <a:cubicBezTo>
                  <a:pt x="78981" y="31608"/>
                  <a:pt x="78943" y="31684"/>
                  <a:pt x="78943" y="31721"/>
                </a:cubicBezTo>
                <a:lnTo>
                  <a:pt x="79056" y="31873"/>
                </a:lnTo>
                <a:cubicBezTo>
                  <a:pt x="79094" y="31873"/>
                  <a:pt x="79132" y="31910"/>
                  <a:pt x="79170" y="31910"/>
                </a:cubicBezTo>
                <a:cubicBezTo>
                  <a:pt x="79195" y="31936"/>
                  <a:pt x="79273" y="32014"/>
                  <a:pt x="79380" y="32014"/>
                </a:cubicBezTo>
                <a:cubicBezTo>
                  <a:pt x="79430" y="32014"/>
                  <a:pt x="79487" y="31997"/>
                  <a:pt x="79548" y="31948"/>
                </a:cubicBezTo>
                <a:lnTo>
                  <a:pt x="79586" y="31835"/>
                </a:lnTo>
                <a:lnTo>
                  <a:pt x="79586" y="31684"/>
                </a:lnTo>
                <a:lnTo>
                  <a:pt x="79434" y="31570"/>
                </a:lnTo>
                <a:lnTo>
                  <a:pt x="79321" y="31570"/>
                </a:lnTo>
                <a:cubicBezTo>
                  <a:pt x="79283" y="31551"/>
                  <a:pt x="79245" y="31542"/>
                  <a:pt x="79203" y="31542"/>
                </a:cubicBezTo>
                <a:close/>
                <a:moveTo>
                  <a:pt x="80039" y="31684"/>
                </a:moveTo>
                <a:cubicBezTo>
                  <a:pt x="79813" y="31684"/>
                  <a:pt x="79661" y="31759"/>
                  <a:pt x="79623" y="31835"/>
                </a:cubicBezTo>
                <a:lnTo>
                  <a:pt x="79737" y="32024"/>
                </a:lnTo>
                <a:cubicBezTo>
                  <a:pt x="79762" y="32024"/>
                  <a:pt x="79797" y="32026"/>
                  <a:pt x="79836" y="32026"/>
                </a:cubicBezTo>
                <a:cubicBezTo>
                  <a:pt x="79972" y="32026"/>
                  <a:pt x="80161" y="32003"/>
                  <a:pt x="80191" y="31797"/>
                </a:cubicBezTo>
                <a:lnTo>
                  <a:pt x="80039" y="31684"/>
                </a:lnTo>
                <a:close/>
                <a:moveTo>
                  <a:pt x="81642" y="31668"/>
                </a:moveTo>
                <a:cubicBezTo>
                  <a:pt x="81564" y="31668"/>
                  <a:pt x="81492" y="31695"/>
                  <a:pt x="81438" y="31721"/>
                </a:cubicBezTo>
                <a:cubicBezTo>
                  <a:pt x="81249" y="31835"/>
                  <a:pt x="81249" y="32062"/>
                  <a:pt x="81438" y="32099"/>
                </a:cubicBezTo>
                <a:lnTo>
                  <a:pt x="81627" y="32024"/>
                </a:lnTo>
                <a:lnTo>
                  <a:pt x="81627" y="32024"/>
                </a:lnTo>
                <a:cubicBezTo>
                  <a:pt x="81627" y="32062"/>
                  <a:pt x="81589" y="32062"/>
                  <a:pt x="81627" y="32062"/>
                </a:cubicBezTo>
                <a:cubicBezTo>
                  <a:pt x="81665" y="32062"/>
                  <a:pt x="81816" y="32024"/>
                  <a:pt x="81816" y="31873"/>
                </a:cubicBezTo>
                <a:cubicBezTo>
                  <a:pt x="81816" y="31835"/>
                  <a:pt x="81816" y="31797"/>
                  <a:pt x="81816" y="31759"/>
                </a:cubicBezTo>
                <a:lnTo>
                  <a:pt x="81741" y="31684"/>
                </a:lnTo>
                <a:cubicBezTo>
                  <a:pt x="81707" y="31672"/>
                  <a:pt x="81674" y="31668"/>
                  <a:pt x="81642" y="31668"/>
                </a:cubicBezTo>
                <a:close/>
                <a:moveTo>
                  <a:pt x="43290" y="31646"/>
                </a:moveTo>
                <a:lnTo>
                  <a:pt x="43139" y="31721"/>
                </a:lnTo>
                <a:lnTo>
                  <a:pt x="43139" y="31759"/>
                </a:lnTo>
                <a:cubicBezTo>
                  <a:pt x="43139" y="31873"/>
                  <a:pt x="43177" y="31910"/>
                  <a:pt x="43215" y="31948"/>
                </a:cubicBezTo>
                <a:lnTo>
                  <a:pt x="43215" y="31986"/>
                </a:lnTo>
                <a:lnTo>
                  <a:pt x="43328" y="32137"/>
                </a:lnTo>
                <a:cubicBezTo>
                  <a:pt x="43404" y="32137"/>
                  <a:pt x="43479" y="32099"/>
                  <a:pt x="43555" y="32062"/>
                </a:cubicBezTo>
                <a:cubicBezTo>
                  <a:pt x="43593" y="32024"/>
                  <a:pt x="43631" y="31948"/>
                  <a:pt x="43631" y="31835"/>
                </a:cubicBezTo>
                <a:cubicBezTo>
                  <a:pt x="43631" y="31759"/>
                  <a:pt x="43593" y="31721"/>
                  <a:pt x="43555" y="31646"/>
                </a:cubicBezTo>
                <a:close/>
                <a:moveTo>
                  <a:pt x="5256" y="32137"/>
                </a:moveTo>
                <a:lnTo>
                  <a:pt x="5142" y="32251"/>
                </a:lnTo>
                <a:cubicBezTo>
                  <a:pt x="5067" y="32402"/>
                  <a:pt x="5180" y="32477"/>
                  <a:pt x="5369" y="32477"/>
                </a:cubicBezTo>
                <a:lnTo>
                  <a:pt x="5634" y="32440"/>
                </a:lnTo>
                <a:lnTo>
                  <a:pt x="5634" y="32402"/>
                </a:lnTo>
                <a:cubicBezTo>
                  <a:pt x="5634" y="32288"/>
                  <a:pt x="5596" y="32251"/>
                  <a:pt x="5558" y="32213"/>
                </a:cubicBezTo>
                <a:cubicBezTo>
                  <a:pt x="5483" y="32175"/>
                  <a:pt x="5369" y="32137"/>
                  <a:pt x="5256" y="32137"/>
                </a:cubicBezTo>
                <a:close/>
                <a:moveTo>
                  <a:pt x="58035" y="32099"/>
                </a:moveTo>
                <a:cubicBezTo>
                  <a:pt x="57922" y="32137"/>
                  <a:pt x="57808" y="32251"/>
                  <a:pt x="57808" y="32326"/>
                </a:cubicBezTo>
                <a:cubicBezTo>
                  <a:pt x="57808" y="32402"/>
                  <a:pt x="57884" y="32477"/>
                  <a:pt x="57960" y="32477"/>
                </a:cubicBezTo>
                <a:lnTo>
                  <a:pt x="58111" y="32364"/>
                </a:lnTo>
                <a:cubicBezTo>
                  <a:pt x="58111" y="32402"/>
                  <a:pt x="58111" y="32440"/>
                  <a:pt x="58111" y="32440"/>
                </a:cubicBezTo>
                <a:cubicBezTo>
                  <a:pt x="58149" y="32440"/>
                  <a:pt x="58300" y="32402"/>
                  <a:pt x="58300" y="32288"/>
                </a:cubicBezTo>
                <a:lnTo>
                  <a:pt x="58300" y="32213"/>
                </a:lnTo>
                <a:cubicBezTo>
                  <a:pt x="58262" y="32137"/>
                  <a:pt x="58149" y="32099"/>
                  <a:pt x="58035" y="32099"/>
                </a:cubicBezTo>
                <a:close/>
                <a:moveTo>
                  <a:pt x="5369" y="32477"/>
                </a:moveTo>
                <a:cubicBezTo>
                  <a:pt x="5369" y="32515"/>
                  <a:pt x="5407" y="32515"/>
                  <a:pt x="5407" y="32515"/>
                </a:cubicBezTo>
                <a:cubicBezTo>
                  <a:pt x="5407" y="32515"/>
                  <a:pt x="5407" y="32477"/>
                  <a:pt x="5369" y="32477"/>
                </a:cubicBezTo>
                <a:close/>
                <a:moveTo>
                  <a:pt x="20886" y="32084"/>
                </a:moveTo>
                <a:cubicBezTo>
                  <a:pt x="20858" y="32084"/>
                  <a:pt x="20828" y="32088"/>
                  <a:pt x="20795" y="32099"/>
                </a:cubicBezTo>
                <a:lnTo>
                  <a:pt x="20681" y="32213"/>
                </a:lnTo>
                <a:cubicBezTo>
                  <a:pt x="20681" y="32213"/>
                  <a:pt x="20681" y="32251"/>
                  <a:pt x="20681" y="32288"/>
                </a:cubicBezTo>
                <a:cubicBezTo>
                  <a:pt x="20681" y="32402"/>
                  <a:pt x="20719" y="32553"/>
                  <a:pt x="20946" y="32629"/>
                </a:cubicBezTo>
                <a:lnTo>
                  <a:pt x="21097" y="32591"/>
                </a:lnTo>
                <a:cubicBezTo>
                  <a:pt x="21135" y="32553"/>
                  <a:pt x="21173" y="32477"/>
                  <a:pt x="21173" y="32402"/>
                </a:cubicBezTo>
                <a:cubicBezTo>
                  <a:pt x="21173" y="32288"/>
                  <a:pt x="21135" y="32213"/>
                  <a:pt x="21059" y="32137"/>
                </a:cubicBezTo>
                <a:cubicBezTo>
                  <a:pt x="21006" y="32110"/>
                  <a:pt x="20953" y="32084"/>
                  <a:pt x="20886" y="32084"/>
                </a:cubicBezTo>
                <a:close/>
                <a:moveTo>
                  <a:pt x="67038" y="32298"/>
                </a:moveTo>
                <a:cubicBezTo>
                  <a:pt x="67005" y="32298"/>
                  <a:pt x="66977" y="32307"/>
                  <a:pt x="66958" y="32326"/>
                </a:cubicBezTo>
                <a:cubicBezTo>
                  <a:pt x="66807" y="32364"/>
                  <a:pt x="66769" y="32591"/>
                  <a:pt x="66882" y="32667"/>
                </a:cubicBezTo>
                <a:cubicBezTo>
                  <a:pt x="66958" y="32704"/>
                  <a:pt x="66996" y="32704"/>
                  <a:pt x="67071" y="32704"/>
                </a:cubicBezTo>
                <a:lnTo>
                  <a:pt x="67109" y="32629"/>
                </a:lnTo>
                <a:lnTo>
                  <a:pt x="67071" y="32629"/>
                </a:lnTo>
                <a:lnTo>
                  <a:pt x="67223" y="32515"/>
                </a:lnTo>
                <a:lnTo>
                  <a:pt x="67223" y="32440"/>
                </a:lnTo>
                <a:lnTo>
                  <a:pt x="67147" y="32326"/>
                </a:lnTo>
                <a:cubicBezTo>
                  <a:pt x="67109" y="32307"/>
                  <a:pt x="67071" y="32298"/>
                  <a:pt x="67038" y="32298"/>
                </a:cubicBezTo>
                <a:close/>
                <a:moveTo>
                  <a:pt x="54708" y="32175"/>
                </a:moveTo>
                <a:lnTo>
                  <a:pt x="54557" y="32213"/>
                </a:lnTo>
                <a:cubicBezTo>
                  <a:pt x="54519" y="32251"/>
                  <a:pt x="54519" y="32288"/>
                  <a:pt x="54519" y="32288"/>
                </a:cubicBezTo>
                <a:cubicBezTo>
                  <a:pt x="54444" y="32402"/>
                  <a:pt x="54406" y="32515"/>
                  <a:pt x="54406" y="32704"/>
                </a:cubicBezTo>
                <a:lnTo>
                  <a:pt x="54557" y="32780"/>
                </a:lnTo>
                <a:cubicBezTo>
                  <a:pt x="54784" y="32780"/>
                  <a:pt x="54897" y="32629"/>
                  <a:pt x="54897" y="32440"/>
                </a:cubicBezTo>
                <a:cubicBezTo>
                  <a:pt x="54897" y="32288"/>
                  <a:pt x="54822" y="32213"/>
                  <a:pt x="54708" y="32175"/>
                </a:cubicBezTo>
                <a:close/>
                <a:moveTo>
                  <a:pt x="82648" y="32402"/>
                </a:moveTo>
                <a:cubicBezTo>
                  <a:pt x="82497" y="32402"/>
                  <a:pt x="82383" y="32477"/>
                  <a:pt x="82346" y="32591"/>
                </a:cubicBezTo>
                <a:lnTo>
                  <a:pt x="82421" y="32742"/>
                </a:lnTo>
                <a:cubicBezTo>
                  <a:pt x="82459" y="32742"/>
                  <a:pt x="82497" y="32780"/>
                  <a:pt x="82535" y="32780"/>
                </a:cubicBezTo>
                <a:lnTo>
                  <a:pt x="82724" y="32704"/>
                </a:lnTo>
                <a:cubicBezTo>
                  <a:pt x="82724" y="32667"/>
                  <a:pt x="82762" y="32629"/>
                  <a:pt x="82762" y="32553"/>
                </a:cubicBezTo>
                <a:lnTo>
                  <a:pt x="82762" y="32515"/>
                </a:lnTo>
                <a:lnTo>
                  <a:pt x="82648" y="32402"/>
                </a:lnTo>
                <a:close/>
                <a:moveTo>
                  <a:pt x="3933" y="32251"/>
                </a:moveTo>
                <a:lnTo>
                  <a:pt x="3819" y="32326"/>
                </a:lnTo>
                <a:cubicBezTo>
                  <a:pt x="3706" y="32591"/>
                  <a:pt x="3744" y="32780"/>
                  <a:pt x="3933" y="32856"/>
                </a:cubicBezTo>
                <a:lnTo>
                  <a:pt x="4084" y="32818"/>
                </a:lnTo>
                <a:cubicBezTo>
                  <a:pt x="4159" y="32780"/>
                  <a:pt x="4311" y="32667"/>
                  <a:pt x="4311" y="32477"/>
                </a:cubicBezTo>
                <a:cubicBezTo>
                  <a:pt x="4311" y="32440"/>
                  <a:pt x="4311" y="32402"/>
                  <a:pt x="4311" y="32326"/>
                </a:cubicBezTo>
                <a:lnTo>
                  <a:pt x="4159" y="32251"/>
                </a:lnTo>
                <a:close/>
                <a:moveTo>
                  <a:pt x="43064" y="32477"/>
                </a:moveTo>
                <a:lnTo>
                  <a:pt x="42912" y="32553"/>
                </a:lnTo>
                <a:cubicBezTo>
                  <a:pt x="42874" y="32742"/>
                  <a:pt x="42988" y="32893"/>
                  <a:pt x="43139" y="32893"/>
                </a:cubicBezTo>
                <a:lnTo>
                  <a:pt x="43290" y="32780"/>
                </a:lnTo>
                <a:cubicBezTo>
                  <a:pt x="43290" y="32780"/>
                  <a:pt x="43290" y="32742"/>
                  <a:pt x="43290" y="32742"/>
                </a:cubicBezTo>
                <a:cubicBezTo>
                  <a:pt x="43290" y="32591"/>
                  <a:pt x="43215" y="32477"/>
                  <a:pt x="43064" y="32477"/>
                </a:cubicBezTo>
                <a:close/>
                <a:moveTo>
                  <a:pt x="78225" y="32251"/>
                </a:moveTo>
                <a:lnTo>
                  <a:pt x="78111" y="32326"/>
                </a:lnTo>
                <a:cubicBezTo>
                  <a:pt x="78111" y="32326"/>
                  <a:pt x="78073" y="32364"/>
                  <a:pt x="78036" y="32402"/>
                </a:cubicBezTo>
                <a:cubicBezTo>
                  <a:pt x="77960" y="32477"/>
                  <a:pt x="77847" y="32591"/>
                  <a:pt x="77847" y="32704"/>
                </a:cubicBezTo>
                <a:cubicBezTo>
                  <a:pt x="77847" y="32780"/>
                  <a:pt x="77884" y="32856"/>
                  <a:pt x="77960" y="32893"/>
                </a:cubicBezTo>
                <a:lnTo>
                  <a:pt x="78073" y="32969"/>
                </a:lnTo>
                <a:cubicBezTo>
                  <a:pt x="78225" y="32931"/>
                  <a:pt x="78338" y="32893"/>
                  <a:pt x="78414" y="32818"/>
                </a:cubicBezTo>
                <a:cubicBezTo>
                  <a:pt x="78489" y="32780"/>
                  <a:pt x="78527" y="32742"/>
                  <a:pt x="78565" y="32742"/>
                </a:cubicBezTo>
                <a:lnTo>
                  <a:pt x="78678" y="32667"/>
                </a:lnTo>
                <a:cubicBezTo>
                  <a:pt x="78678" y="32629"/>
                  <a:pt x="78678" y="32629"/>
                  <a:pt x="78678" y="32591"/>
                </a:cubicBezTo>
                <a:cubicBezTo>
                  <a:pt x="78678" y="32515"/>
                  <a:pt x="78640" y="32477"/>
                  <a:pt x="78603" y="32440"/>
                </a:cubicBezTo>
                <a:lnTo>
                  <a:pt x="78603" y="32402"/>
                </a:lnTo>
                <a:lnTo>
                  <a:pt x="78489" y="32251"/>
                </a:lnTo>
                <a:close/>
                <a:moveTo>
                  <a:pt x="79826" y="32386"/>
                </a:moveTo>
                <a:cubicBezTo>
                  <a:pt x="79746" y="32386"/>
                  <a:pt x="79666" y="32413"/>
                  <a:pt x="79586" y="32440"/>
                </a:cubicBezTo>
                <a:cubicBezTo>
                  <a:pt x="79434" y="32553"/>
                  <a:pt x="79359" y="32818"/>
                  <a:pt x="79510" y="32931"/>
                </a:cubicBezTo>
                <a:cubicBezTo>
                  <a:pt x="79548" y="32969"/>
                  <a:pt x="79623" y="33007"/>
                  <a:pt x="79737" y="33007"/>
                </a:cubicBezTo>
                <a:lnTo>
                  <a:pt x="79813" y="33007"/>
                </a:lnTo>
                <a:cubicBezTo>
                  <a:pt x="80002" y="32893"/>
                  <a:pt x="80002" y="32704"/>
                  <a:pt x="80002" y="32591"/>
                </a:cubicBezTo>
                <a:cubicBezTo>
                  <a:pt x="80002" y="32591"/>
                  <a:pt x="80002" y="32553"/>
                  <a:pt x="80002" y="32515"/>
                </a:cubicBezTo>
                <a:lnTo>
                  <a:pt x="79926" y="32402"/>
                </a:lnTo>
                <a:cubicBezTo>
                  <a:pt x="79893" y="32391"/>
                  <a:pt x="79859" y="32386"/>
                  <a:pt x="79826" y="32386"/>
                </a:cubicBezTo>
                <a:close/>
                <a:moveTo>
                  <a:pt x="81249" y="32667"/>
                </a:moveTo>
                <a:lnTo>
                  <a:pt x="81098" y="32780"/>
                </a:lnTo>
                <a:lnTo>
                  <a:pt x="81098" y="32931"/>
                </a:lnTo>
                <a:lnTo>
                  <a:pt x="81249" y="33045"/>
                </a:lnTo>
                <a:cubicBezTo>
                  <a:pt x="81363" y="33045"/>
                  <a:pt x="81438" y="33045"/>
                  <a:pt x="81476" y="33007"/>
                </a:cubicBezTo>
                <a:cubicBezTo>
                  <a:pt x="81514" y="32969"/>
                  <a:pt x="81589" y="32893"/>
                  <a:pt x="81589" y="32818"/>
                </a:cubicBezTo>
                <a:lnTo>
                  <a:pt x="81552" y="32780"/>
                </a:lnTo>
                <a:lnTo>
                  <a:pt x="81438" y="32667"/>
                </a:lnTo>
                <a:close/>
                <a:moveTo>
                  <a:pt x="17406" y="32615"/>
                </a:moveTo>
                <a:cubicBezTo>
                  <a:pt x="17340" y="32615"/>
                  <a:pt x="17269" y="32657"/>
                  <a:pt x="17241" y="32742"/>
                </a:cubicBezTo>
                <a:lnTo>
                  <a:pt x="17354" y="32893"/>
                </a:lnTo>
                <a:cubicBezTo>
                  <a:pt x="17317" y="32893"/>
                  <a:pt x="17279" y="32856"/>
                  <a:pt x="17279" y="32856"/>
                </a:cubicBezTo>
                <a:lnTo>
                  <a:pt x="17279" y="32893"/>
                </a:lnTo>
                <a:cubicBezTo>
                  <a:pt x="17279" y="32931"/>
                  <a:pt x="17317" y="32969"/>
                  <a:pt x="17317" y="33007"/>
                </a:cubicBezTo>
                <a:cubicBezTo>
                  <a:pt x="17354" y="33045"/>
                  <a:pt x="17402" y="33054"/>
                  <a:pt x="17449" y="33054"/>
                </a:cubicBezTo>
                <a:cubicBezTo>
                  <a:pt x="17496" y="33054"/>
                  <a:pt x="17543" y="33045"/>
                  <a:pt x="17581" y="33045"/>
                </a:cubicBezTo>
                <a:lnTo>
                  <a:pt x="17695" y="32969"/>
                </a:lnTo>
                <a:lnTo>
                  <a:pt x="17695" y="32931"/>
                </a:lnTo>
                <a:cubicBezTo>
                  <a:pt x="17695" y="32818"/>
                  <a:pt x="17619" y="32629"/>
                  <a:pt x="17468" y="32629"/>
                </a:cubicBezTo>
                <a:cubicBezTo>
                  <a:pt x="17449" y="32619"/>
                  <a:pt x="17428" y="32615"/>
                  <a:pt x="17406" y="32615"/>
                </a:cubicBezTo>
                <a:close/>
                <a:moveTo>
                  <a:pt x="40265" y="32662"/>
                </a:moveTo>
                <a:cubicBezTo>
                  <a:pt x="40026" y="32662"/>
                  <a:pt x="39963" y="32821"/>
                  <a:pt x="39963" y="32856"/>
                </a:cubicBezTo>
                <a:lnTo>
                  <a:pt x="40077" y="33007"/>
                </a:lnTo>
                <a:lnTo>
                  <a:pt x="40115" y="33007"/>
                </a:lnTo>
                <a:cubicBezTo>
                  <a:pt x="40141" y="33034"/>
                  <a:pt x="40187" y="33060"/>
                  <a:pt x="40265" y="33060"/>
                </a:cubicBezTo>
                <a:cubicBezTo>
                  <a:pt x="40297" y="33060"/>
                  <a:pt x="40335" y="33056"/>
                  <a:pt x="40379" y="33045"/>
                </a:cubicBezTo>
                <a:lnTo>
                  <a:pt x="40455" y="32931"/>
                </a:lnTo>
                <a:lnTo>
                  <a:pt x="40455" y="32780"/>
                </a:lnTo>
                <a:lnTo>
                  <a:pt x="40341" y="32667"/>
                </a:lnTo>
                <a:cubicBezTo>
                  <a:pt x="40314" y="32663"/>
                  <a:pt x="40289" y="32662"/>
                  <a:pt x="40265" y="32662"/>
                </a:cubicBezTo>
                <a:close/>
                <a:moveTo>
                  <a:pt x="52704" y="32704"/>
                </a:moveTo>
                <a:cubicBezTo>
                  <a:pt x="52591" y="32704"/>
                  <a:pt x="52515" y="32742"/>
                  <a:pt x="52440" y="32780"/>
                </a:cubicBezTo>
                <a:cubicBezTo>
                  <a:pt x="52402" y="32818"/>
                  <a:pt x="52364" y="32856"/>
                  <a:pt x="52364" y="32969"/>
                </a:cubicBezTo>
                <a:lnTo>
                  <a:pt x="52364" y="33007"/>
                </a:lnTo>
                <a:lnTo>
                  <a:pt x="52515" y="33120"/>
                </a:lnTo>
                <a:lnTo>
                  <a:pt x="52704" y="33120"/>
                </a:lnTo>
                <a:lnTo>
                  <a:pt x="52818" y="33007"/>
                </a:lnTo>
                <a:lnTo>
                  <a:pt x="52818" y="32818"/>
                </a:lnTo>
                <a:lnTo>
                  <a:pt x="52704" y="32704"/>
                </a:lnTo>
                <a:close/>
                <a:moveTo>
                  <a:pt x="24214" y="32755"/>
                </a:moveTo>
                <a:cubicBezTo>
                  <a:pt x="24089" y="32755"/>
                  <a:pt x="24037" y="32835"/>
                  <a:pt x="24008" y="32893"/>
                </a:cubicBezTo>
                <a:lnTo>
                  <a:pt x="24046" y="32893"/>
                </a:lnTo>
                <a:lnTo>
                  <a:pt x="23857" y="33007"/>
                </a:lnTo>
                <a:cubicBezTo>
                  <a:pt x="23857" y="33007"/>
                  <a:pt x="23857" y="33045"/>
                  <a:pt x="23857" y="33045"/>
                </a:cubicBezTo>
                <a:cubicBezTo>
                  <a:pt x="23857" y="33082"/>
                  <a:pt x="23895" y="33234"/>
                  <a:pt x="24046" y="33271"/>
                </a:cubicBezTo>
                <a:lnTo>
                  <a:pt x="24198" y="33158"/>
                </a:lnTo>
                <a:lnTo>
                  <a:pt x="24198" y="33158"/>
                </a:lnTo>
                <a:cubicBezTo>
                  <a:pt x="24198" y="33196"/>
                  <a:pt x="24160" y="33196"/>
                  <a:pt x="24160" y="33196"/>
                </a:cubicBezTo>
                <a:lnTo>
                  <a:pt x="24311" y="33196"/>
                </a:lnTo>
                <a:lnTo>
                  <a:pt x="24424" y="33082"/>
                </a:lnTo>
                <a:lnTo>
                  <a:pt x="24424" y="32893"/>
                </a:lnTo>
                <a:lnTo>
                  <a:pt x="24349" y="32780"/>
                </a:lnTo>
                <a:cubicBezTo>
                  <a:pt x="24296" y="32762"/>
                  <a:pt x="24251" y="32755"/>
                  <a:pt x="24214" y="32755"/>
                </a:cubicBezTo>
                <a:close/>
                <a:moveTo>
                  <a:pt x="20711" y="32614"/>
                </a:moveTo>
                <a:cubicBezTo>
                  <a:pt x="20667" y="32614"/>
                  <a:pt x="20619" y="32619"/>
                  <a:pt x="20568" y="32629"/>
                </a:cubicBezTo>
                <a:lnTo>
                  <a:pt x="20417" y="32742"/>
                </a:lnTo>
                <a:cubicBezTo>
                  <a:pt x="20417" y="32893"/>
                  <a:pt x="20455" y="33082"/>
                  <a:pt x="20606" y="33196"/>
                </a:cubicBezTo>
                <a:cubicBezTo>
                  <a:pt x="20689" y="33251"/>
                  <a:pt x="20792" y="33286"/>
                  <a:pt x="20916" y="33286"/>
                </a:cubicBezTo>
                <a:cubicBezTo>
                  <a:pt x="20961" y="33286"/>
                  <a:pt x="21009" y="33282"/>
                  <a:pt x="21059" y="33271"/>
                </a:cubicBezTo>
                <a:lnTo>
                  <a:pt x="21173" y="33158"/>
                </a:lnTo>
                <a:cubicBezTo>
                  <a:pt x="21173" y="32931"/>
                  <a:pt x="21135" y="32818"/>
                  <a:pt x="20984" y="32704"/>
                </a:cubicBezTo>
                <a:cubicBezTo>
                  <a:pt x="20929" y="32649"/>
                  <a:pt x="20833" y="32614"/>
                  <a:pt x="20711" y="32614"/>
                </a:cubicBezTo>
                <a:close/>
                <a:moveTo>
                  <a:pt x="78036" y="32969"/>
                </a:moveTo>
                <a:lnTo>
                  <a:pt x="77847" y="33082"/>
                </a:lnTo>
                <a:cubicBezTo>
                  <a:pt x="77847" y="33120"/>
                  <a:pt x="77847" y="33158"/>
                  <a:pt x="77809" y="33196"/>
                </a:cubicBezTo>
                <a:lnTo>
                  <a:pt x="77922" y="33385"/>
                </a:lnTo>
                <a:lnTo>
                  <a:pt x="78073" y="33385"/>
                </a:lnTo>
                <a:lnTo>
                  <a:pt x="78149" y="33309"/>
                </a:lnTo>
                <a:cubicBezTo>
                  <a:pt x="78187" y="33271"/>
                  <a:pt x="78225" y="33234"/>
                  <a:pt x="78225" y="33158"/>
                </a:cubicBezTo>
                <a:cubicBezTo>
                  <a:pt x="78225" y="33120"/>
                  <a:pt x="78225" y="33007"/>
                  <a:pt x="78036" y="32969"/>
                </a:cubicBezTo>
                <a:close/>
                <a:moveTo>
                  <a:pt x="55842" y="32969"/>
                </a:moveTo>
                <a:lnTo>
                  <a:pt x="55691" y="33045"/>
                </a:lnTo>
                <a:cubicBezTo>
                  <a:pt x="55691" y="33045"/>
                  <a:pt x="55691" y="33082"/>
                  <a:pt x="55653" y="33082"/>
                </a:cubicBezTo>
                <a:cubicBezTo>
                  <a:pt x="55616" y="33120"/>
                  <a:pt x="55578" y="33158"/>
                  <a:pt x="55578" y="33234"/>
                </a:cubicBezTo>
                <a:cubicBezTo>
                  <a:pt x="55578" y="33309"/>
                  <a:pt x="55616" y="33385"/>
                  <a:pt x="55767" y="33423"/>
                </a:cubicBezTo>
                <a:lnTo>
                  <a:pt x="55956" y="33347"/>
                </a:lnTo>
                <a:cubicBezTo>
                  <a:pt x="55994" y="33271"/>
                  <a:pt x="56032" y="33234"/>
                  <a:pt x="56032" y="33158"/>
                </a:cubicBezTo>
                <a:cubicBezTo>
                  <a:pt x="56032" y="33045"/>
                  <a:pt x="55956" y="32969"/>
                  <a:pt x="55842" y="32969"/>
                </a:cubicBezTo>
                <a:close/>
                <a:moveTo>
                  <a:pt x="76599" y="32856"/>
                </a:moveTo>
                <a:lnTo>
                  <a:pt x="76485" y="32969"/>
                </a:lnTo>
                <a:cubicBezTo>
                  <a:pt x="76485" y="33007"/>
                  <a:pt x="76485" y="33045"/>
                  <a:pt x="76485" y="33082"/>
                </a:cubicBezTo>
                <a:cubicBezTo>
                  <a:pt x="76485" y="33158"/>
                  <a:pt x="76485" y="33385"/>
                  <a:pt x="76674" y="33460"/>
                </a:cubicBezTo>
                <a:lnTo>
                  <a:pt x="76864" y="33385"/>
                </a:lnTo>
                <a:lnTo>
                  <a:pt x="76864" y="33385"/>
                </a:lnTo>
                <a:cubicBezTo>
                  <a:pt x="76864" y="33385"/>
                  <a:pt x="76826" y="33423"/>
                  <a:pt x="76826" y="33423"/>
                </a:cubicBezTo>
                <a:lnTo>
                  <a:pt x="76901" y="33423"/>
                </a:lnTo>
                <a:cubicBezTo>
                  <a:pt x="76977" y="33423"/>
                  <a:pt x="77242" y="33423"/>
                  <a:pt x="77242" y="33234"/>
                </a:cubicBezTo>
                <a:lnTo>
                  <a:pt x="77090" y="32969"/>
                </a:lnTo>
                <a:cubicBezTo>
                  <a:pt x="77053" y="32969"/>
                  <a:pt x="76977" y="32969"/>
                  <a:pt x="76939" y="32931"/>
                </a:cubicBezTo>
                <a:cubicBezTo>
                  <a:pt x="76864" y="32893"/>
                  <a:pt x="76750" y="32856"/>
                  <a:pt x="76599" y="32856"/>
                </a:cubicBezTo>
                <a:close/>
                <a:moveTo>
                  <a:pt x="41438" y="33196"/>
                </a:moveTo>
                <a:cubicBezTo>
                  <a:pt x="41287" y="33234"/>
                  <a:pt x="41211" y="33347"/>
                  <a:pt x="41173" y="33423"/>
                </a:cubicBezTo>
                <a:lnTo>
                  <a:pt x="41287" y="33574"/>
                </a:lnTo>
                <a:cubicBezTo>
                  <a:pt x="41551" y="33574"/>
                  <a:pt x="41665" y="33498"/>
                  <a:pt x="41702" y="33423"/>
                </a:cubicBezTo>
                <a:lnTo>
                  <a:pt x="41702" y="33271"/>
                </a:lnTo>
                <a:cubicBezTo>
                  <a:pt x="41627" y="33196"/>
                  <a:pt x="41551" y="33196"/>
                  <a:pt x="41438" y="33196"/>
                </a:cubicBezTo>
                <a:close/>
                <a:moveTo>
                  <a:pt x="13142" y="33256"/>
                </a:moveTo>
                <a:cubicBezTo>
                  <a:pt x="13111" y="33256"/>
                  <a:pt x="13077" y="33260"/>
                  <a:pt x="13044" y="33271"/>
                </a:cubicBezTo>
                <a:cubicBezTo>
                  <a:pt x="12969" y="33271"/>
                  <a:pt x="12931" y="33347"/>
                  <a:pt x="12893" y="33423"/>
                </a:cubicBezTo>
                <a:lnTo>
                  <a:pt x="13044" y="33574"/>
                </a:lnTo>
                <a:cubicBezTo>
                  <a:pt x="13044" y="33601"/>
                  <a:pt x="13082" y="33627"/>
                  <a:pt x="13144" y="33627"/>
                </a:cubicBezTo>
                <a:cubicBezTo>
                  <a:pt x="13170" y="33627"/>
                  <a:pt x="13200" y="33623"/>
                  <a:pt x="13233" y="33612"/>
                </a:cubicBezTo>
                <a:lnTo>
                  <a:pt x="13347" y="33498"/>
                </a:lnTo>
                <a:lnTo>
                  <a:pt x="13347" y="33423"/>
                </a:lnTo>
                <a:lnTo>
                  <a:pt x="13309" y="33309"/>
                </a:lnTo>
                <a:cubicBezTo>
                  <a:pt x="13282" y="33283"/>
                  <a:pt x="13218" y="33256"/>
                  <a:pt x="13142" y="33256"/>
                </a:cubicBezTo>
                <a:close/>
                <a:moveTo>
                  <a:pt x="59850" y="33082"/>
                </a:moveTo>
                <a:cubicBezTo>
                  <a:pt x="59585" y="33082"/>
                  <a:pt x="59472" y="33271"/>
                  <a:pt x="59472" y="33385"/>
                </a:cubicBezTo>
                <a:cubicBezTo>
                  <a:pt x="59472" y="33498"/>
                  <a:pt x="59548" y="33612"/>
                  <a:pt x="59661" y="33650"/>
                </a:cubicBezTo>
                <a:lnTo>
                  <a:pt x="59812" y="33574"/>
                </a:lnTo>
                <a:cubicBezTo>
                  <a:pt x="59868" y="33596"/>
                  <a:pt x="59913" y="33605"/>
                  <a:pt x="59951" y="33605"/>
                </a:cubicBezTo>
                <a:cubicBezTo>
                  <a:pt x="60042" y="33605"/>
                  <a:pt x="60088" y="33552"/>
                  <a:pt x="60115" y="33498"/>
                </a:cubicBezTo>
                <a:cubicBezTo>
                  <a:pt x="60115" y="33460"/>
                  <a:pt x="60115" y="33423"/>
                  <a:pt x="60115" y="33423"/>
                </a:cubicBezTo>
                <a:cubicBezTo>
                  <a:pt x="60115" y="33309"/>
                  <a:pt x="60039" y="33271"/>
                  <a:pt x="60001" y="33234"/>
                </a:cubicBezTo>
                <a:lnTo>
                  <a:pt x="59850" y="33082"/>
                </a:lnTo>
                <a:close/>
                <a:moveTo>
                  <a:pt x="57491" y="33341"/>
                </a:moveTo>
                <a:cubicBezTo>
                  <a:pt x="57264" y="33341"/>
                  <a:pt x="57204" y="33469"/>
                  <a:pt x="57204" y="33536"/>
                </a:cubicBezTo>
                <a:lnTo>
                  <a:pt x="57241" y="33650"/>
                </a:lnTo>
                <a:cubicBezTo>
                  <a:pt x="57286" y="33694"/>
                  <a:pt x="57343" y="33712"/>
                  <a:pt x="57406" y="33712"/>
                </a:cubicBezTo>
                <a:cubicBezTo>
                  <a:pt x="57450" y="33712"/>
                  <a:pt x="57497" y="33703"/>
                  <a:pt x="57544" y="33687"/>
                </a:cubicBezTo>
                <a:cubicBezTo>
                  <a:pt x="57657" y="33687"/>
                  <a:pt x="57695" y="33574"/>
                  <a:pt x="57695" y="33498"/>
                </a:cubicBezTo>
                <a:cubicBezTo>
                  <a:pt x="57695" y="33460"/>
                  <a:pt x="57695" y="33460"/>
                  <a:pt x="57695" y="33423"/>
                </a:cubicBezTo>
                <a:lnTo>
                  <a:pt x="57582" y="33347"/>
                </a:lnTo>
                <a:cubicBezTo>
                  <a:pt x="57549" y="33343"/>
                  <a:pt x="57519" y="33341"/>
                  <a:pt x="57491" y="33341"/>
                </a:cubicBezTo>
                <a:close/>
                <a:moveTo>
                  <a:pt x="379" y="33234"/>
                </a:moveTo>
                <a:lnTo>
                  <a:pt x="227" y="33347"/>
                </a:lnTo>
                <a:cubicBezTo>
                  <a:pt x="227" y="33460"/>
                  <a:pt x="265" y="33574"/>
                  <a:pt x="341" y="33687"/>
                </a:cubicBezTo>
                <a:lnTo>
                  <a:pt x="454" y="33725"/>
                </a:lnTo>
                <a:lnTo>
                  <a:pt x="606" y="33725"/>
                </a:lnTo>
                <a:lnTo>
                  <a:pt x="757" y="33650"/>
                </a:lnTo>
                <a:cubicBezTo>
                  <a:pt x="757" y="33612"/>
                  <a:pt x="757" y="33574"/>
                  <a:pt x="757" y="33536"/>
                </a:cubicBezTo>
                <a:cubicBezTo>
                  <a:pt x="757" y="33460"/>
                  <a:pt x="719" y="33234"/>
                  <a:pt x="379" y="33234"/>
                </a:cubicBezTo>
                <a:close/>
                <a:moveTo>
                  <a:pt x="64009" y="33385"/>
                </a:moveTo>
                <a:cubicBezTo>
                  <a:pt x="63858" y="33385"/>
                  <a:pt x="63744" y="33460"/>
                  <a:pt x="63706" y="33574"/>
                </a:cubicBezTo>
                <a:lnTo>
                  <a:pt x="63820" y="33725"/>
                </a:lnTo>
                <a:cubicBezTo>
                  <a:pt x="63858" y="33725"/>
                  <a:pt x="63858" y="33763"/>
                  <a:pt x="63933" y="33763"/>
                </a:cubicBezTo>
                <a:lnTo>
                  <a:pt x="64085" y="33650"/>
                </a:lnTo>
                <a:cubicBezTo>
                  <a:pt x="64122" y="33650"/>
                  <a:pt x="64160" y="33612"/>
                  <a:pt x="64160" y="33536"/>
                </a:cubicBezTo>
                <a:lnTo>
                  <a:pt x="64160" y="33498"/>
                </a:lnTo>
                <a:lnTo>
                  <a:pt x="64009" y="33385"/>
                </a:lnTo>
                <a:close/>
                <a:moveTo>
                  <a:pt x="48130" y="33385"/>
                </a:moveTo>
                <a:lnTo>
                  <a:pt x="48016" y="33498"/>
                </a:lnTo>
                <a:cubicBezTo>
                  <a:pt x="48016" y="33536"/>
                  <a:pt x="47979" y="33574"/>
                  <a:pt x="47979" y="33650"/>
                </a:cubicBezTo>
                <a:lnTo>
                  <a:pt x="47979" y="33687"/>
                </a:lnTo>
                <a:lnTo>
                  <a:pt x="48016" y="33763"/>
                </a:lnTo>
                <a:cubicBezTo>
                  <a:pt x="48054" y="33782"/>
                  <a:pt x="48101" y="33791"/>
                  <a:pt x="48144" y="33791"/>
                </a:cubicBezTo>
                <a:cubicBezTo>
                  <a:pt x="48186" y="33791"/>
                  <a:pt x="48224" y="33782"/>
                  <a:pt x="48243" y="33763"/>
                </a:cubicBezTo>
                <a:cubicBezTo>
                  <a:pt x="48319" y="33725"/>
                  <a:pt x="48394" y="33650"/>
                  <a:pt x="48394" y="33574"/>
                </a:cubicBezTo>
                <a:cubicBezTo>
                  <a:pt x="48394" y="33498"/>
                  <a:pt x="48357" y="33460"/>
                  <a:pt x="48281" y="33423"/>
                </a:cubicBezTo>
                <a:cubicBezTo>
                  <a:pt x="48243" y="33385"/>
                  <a:pt x="48205" y="33385"/>
                  <a:pt x="48130" y="33385"/>
                </a:cubicBezTo>
                <a:close/>
                <a:moveTo>
                  <a:pt x="16334" y="33612"/>
                </a:moveTo>
                <a:lnTo>
                  <a:pt x="16144" y="33763"/>
                </a:lnTo>
                <a:cubicBezTo>
                  <a:pt x="16144" y="33801"/>
                  <a:pt x="16144" y="33914"/>
                  <a:pt x="16258" y="33952"/>
                </a:cubicBezTo>
                <a:cubicBezTo>
                  <a:pt x="16296" y="33990"/>
                  <a:pt x="16334" y="33990"/>
                  <a:pt x="16447" y="33990"/>
                </a:cubicBezTo>
                <a:lnTo>
                  <a:pt x="16560" y="33876"/>
                </a:lnTo>
                <a:cubicBezTo>
                  <a:pt x="16560" y="33725"/>
                  <a:pt x="16485" y="33650"/>
                  <a:pt x="16334" y="33612"/>
                </a:cubicBezTo>
                <a:close/>
                <a:moveTo>
                  <a:pt x="82082" y="33634"/>
                </a:moveTo>
                <a:cubicBezTo>
                  <a:pt x="82018" y="33634"/>
                  <a:pt x="81945" y="33661"/>
                  <a:pt x="81892" y="33687"/>
                </a:cubicBezTo>
                <a:cubicBezTo>
                  <a:pt x="81816" y="33725"/>
                  <a:pt x="81779" y="33801"/>
                  <a:pt x="81779" y="33876"/>
                </a:cubicBezTo>
                <a:cubicBezTo>
                  <a:pt x="81779" y="33952"/>
                  <a:pt x="81854" y="34028"/>
                  <a:pt x="81968" y="34028"/>
                </a:cubicBezTo>
                <a:lnTo>
                  <a:pt x="82119" y="33914"/>
                </a:lnTo>
                <a:lnTo>
                  <a:pt x="82119" y="33914"/>
                </a:lnTo>
                <a:cubicBezTo>
                  <a:pt x="82119" y="33952"/>
                  <a:pt x="82081" y="33952"/>
                  <a:pt x="82081" y="33952"/>
                </a:cubicBezTo>
                <a:cubicBezTo>
                  <a:pt x="82119" y="33952"/>
                  <a:pt x="82232" y="33914"/>
                  <a:pt x="82232" y="33801"/>
                </a:cubicBezTo>
                <a:cubicBezTo>
                  <a:pt x="82232" y="33763"/>
                  <a:pt x="82232" y="33763"/>
                  <a:pt x="82232" y="33725"/>
                </a:cubicBezTo>
                <a:lnTo>
                  <a:pt x="82157" y="33650"/>
                </a:lnTo>
                <a:cubicBezTo>
                  <a:pt x="82134" y="33638"/>
                  <a:pt x="82109" y="33634"/>
                  <a:pt x="82082" y="33634"/>
                </a:cubicBezTo>
                <a:close/>
                <a:moveTo>
                  <a:pt x="80531" y="33839"/>
                </a:moveTo>
                <a:lnTo>
                  <a:pt x="80342" y="33914"/>
                </a:lnTo>
                <a:lnTo>
                  <a:pt x="80342" y="34065"/>
                </a:lnTo>
                <a:lnTo>
                  <a:pt x="80455" y="34179"/>
                </a:lnTo>
                <a:cubicBezTo>
                  <a:pt x="80606" y="34179"/>
                  <a:pt x="80720" y="34141"/>
                  <a:pt x="80796" y="34028"/>
                </a:cubicBezTo>
                <a:lnTo>
                  <a:pt x="80644" y="33839"/>
                </a:lnTo>
                <a:close/>
                <a:moveTo>
                  <a:pt x="54292" y="33914"/>
                </a:moveTo>
                <a:cubicBezTo>
                  <a:pt x="54292" y="33952"/>
                  <a:pt x="54255" y="33952"/>
                  <a:pt x="54217" y="33952"/>
                </a:cubicBezTo>
                <a:cubicBezTo>
                  <a:pt x="54141" y="33990"/>
                  <a:pt x="53952" y="34065"/>
                  <a:pt x="53952" y="34217"/>
                </a:cubicBezTo>
                <a:lnTo>
                  <a:pt x="54066" y="34330"/>
                </a:lnTo>
                <a:cubicBezTo>
                  <a:pt x="54113" y="34346"/>
                  <a:pt x="54166" y="34355"/>
                  <a:pt x="54221" y="34355"/>
                </a:cubicBezTo>
                <a:cubicBezTo>
                  <a:pt x="54298" y="34355"/>
                  <a:pt x="54377" y="34337"/>
                  <a:pt x="54444" y="34292"/>
                </a:cubicBezTo>
                <a:cubicBezTo>
                  <a:pt x="54481" y="34254"/>
                  <a:pt x="54519" y="34179"/>
                  <a:pt x="54519" y="34103"/>
                </a:cubicBezTo>
                <a:cubicBezTo>
                  <a:pt x="54519" y="34065"/>
                  <a:pt x="54519" y="34028"/>
                  <a:pt x="54519" y="33990"/>
                </a:cubicBezTo>
                <a:lnTo>
                  <a:pt x="54292" y="33914"/>
                </a:lnTo>
                <a:close/>
                <a:moveTo>
                  <a:pt x="39953" y="34201"/>
                </a:moveTo>
                <a:cubicBezTo>
                  <a:pt x="39932" y="34201"/>
                  <a:pt x="39910" y="34206"/>
                  <a:pt x="39888" y="34217"/>
                </a:cubicBezTo>
                <a:lnTo>
                  <a:pt x="39774" y="34330"/>
                </a:lnTo>
                <a:cubicBezTo>
                  <a:pt x="39736" y="34519"/>
                  <a:pt x="39850" y="34633"/>
                  <a:pt x="40001" y="34670"/>
                </a:cubicBezTo>
                <a:lnTo>
                  <a:pt x="40152" y="34519"/>
                </a:lnTo>
                <a:cubicBezTo>
                  <a:pt x="40152" y="34481"/>
                  <a:pt x="40152" y="34481"/>
                  <a:pt x="40152" y="34481"/>
                </a:cubicBezTo>
                <a:cubicBezTo>
                  <a:pt x="40152" y="34443"/>
                  <a:pt x="40190" y="34443"/>
                  <a:pt x="40190" y="34406"/>
                </a:cubicBezTo>
                <a:cubicBezTo>
                  <a:pt x="40190" y="34368"/>
                  <a:pt x="40190" y="34292"/>
                  <a:pt x="40077" y="34254"/>
                </a:cubicBezTo>
                <a:cubicBezTo>
                  <a:pt x="40050" y="34228"/>
                  <a:pt x="40004" y="34201"/>
                  <a:pt x="39953" y="34201"/>
                </a:cubicBezTo>
                <a:close/>
                <a:moveTo>
                  <a:pt x="17685" y="34310"/>
                </a:moveTo>
                <a:cubicBezTo>
                  <a:pt x="17651" y="34310"/>
                  <a:pt x="17616" y="34318"/>
                  <a:pt x="17581" y="34330"/>
                </a:cubicBezTo>
                <a:lnTo>
                  <a:pt x="17468" y="34443"/>
                </a:lnTo>
                <a:cubicBezTo>
                  <a:pt x="17468" y="34595"/>
                  <a:pt x="17695" y="34746"/>
                  <a:pt x="17808" y="34746"/>
                </a:cubicBezTo>
                <a:cubicBezTo>
                  <a:pt x="17921" y="34746"/>
                  <a:pt x="17997" y="34670"/>
                  <a:pt x="17997" y="34595"/>
                </a:cubicBezTo>
                <a:lnTo>
                  <a:pt x="17846" y="34481"/>
                </a:lnTo>
                <a:lnTo>
                  <a:pt x="17884" y="34481"/>
                </a:lnTo>
                <a:cubicBezTo>
                  <a:pt x="17831" y="34351"/>
                  <a:pt x="17761" y="34310"/>
                  <a:pt x="17685" y="34310"/>
                </a:cubicBezTo>
                <a:close/>
                <a:moveTo>
                  <a:pt x="20215" y="34230"/>
                </a:moveTo>
                <a:cubicBezTo>
                  <a:pt x="20170" y="34230"/>
                  <a:pt x="20123" y="34239"/>
                  <a:pt x="20076" y="34254"/>
                </a:cubicBezTo>
                <a:cubicBezTo>
                  <a:pt x="19850" y="34330"/>
                  <a:pt x="19774" y="34595"/>
                  <a:pt x="19925" y="34746"/>
                </a:cubicBezTo>
                <a:lnTo>
                  <a:pt x="20039" y="34746"/>
                </a:lnTo>
                <a:cubicBezTo>
                  <a:pt x="20266" y="34746"/>
                  <a:pt x="20417" y="34633"/>
                  <a:pt x="20417" y="34406"/>
                </a:cubicBezTo>
                <a:cubicBezTo>
                  <a:pt x="20417" y="34406"/>
                  <a:pt x="20417" y="34406"/>
                  <a:pt x="20417" y="34368"/>
                </a:cubicBezTo>
                <a:lnTo>
                  <a:pt x="20379" y="34292"/>
                </a:lnTo>
                <a:cubicBezTo>
                  <a:pt x="20335" y="34248"/>
                  <a:pt x="20277" y="34230"/>
                  <a:pt x="20215" y="34230"/>
                </a:cubicBezTo>
                <a:close/>
                <a:moveTo>
                  <a:pt x="18355" y="34358"/>
                </a:moveTo>
                <a:cubicBezTo>
                  <a:pt x="18321" y="34358"/>
                  <a:pt x="18289" y="34361"/>
                  <a:pt x="18262" y="34368"/>
                </a:cubicBezTo>
                <a:cubicBezTo>
                  <a:pt x="18186" y="34406"/>
                  <a:pt x="18110" y="34519"/>
                  <a:pt x="18148" y="34633"/>
                </a:cubicBezTo>
                <a:lnTo>
                  <a:pt x="18186" y="34670"/>
                </a:lnTo>
                <a:cubicBezTo>
                  <a:pt x="18241" y="34726"/>
                  <a:pt x="18378" y="34761"/>
                  <a:pt x="18491" y="34761"/>
                </a:cubicBezTo>
                <a:cubicBezTo>
                  <a:pt x="18533" y="34761"/>
                  <a:pt x="18572" y="34756"/>
                  <a:pt x="18602" y="34746"/>
                </a:cubicBezTo>
                <a:cubicBezTo>
                  <a:pt x="18715" y="34708"/>
                  <a:pt x="18791" y="34633"/>
                  <a:pt x="18791" y="34557"/>
                </a:cubicBezTo>
                <a:lnTo>
                  <a:pt x="18753" y="34481"/>
                </a:lnTo>
                <a:cubicBezTo>
                  <a:pt x="18691" y="34420"/>
                  <a:pt x="18504" y="34358"/>
                  <a:pt x="18355" y="34358"/>
                </a:cubicBezTo>
                <a:close/>
                <a:moveTo>
                  <a:pt x="47205" y="34816"/>
                </a:moveTo>
                <a:lnTo>
                  <a:pt x="47185" y="34822"/>
                </a:lnTo>
                <a:cubicBezTo>
                  <a:pt x="47193" y="34822"/>
                  <a:pt x="47200" y="34820"/>
                  <a:pt x="47205" y="34816"/>
                </a:cubicBezTo>
                <a:close/>
                <a:moveTo>
                  <a:pt x="19207" y="34481"/>
                </a:moveTo>
                <a:cubicBezTo>
                  <a:pt x="19093" y="34481"/>
                  <a:pt x="19018" y="34481"/>
                  <a:pt x="18980" y="34519"/>
                </a:cubicBezTo>
                <a:cubicBezTo>
                  <a:pt x="18942" y="34557"/>
                  <a:pt x="18904" y="34633"/>
                  <a:pt x="18942" y="34784"/>
                </a:cubicBezTo>
                <a:lnTo>
                  <a:pt x="19056" y="34859"/>
                </a:lnTo>
                <a:lnTo>
                  <a:pt x="19169" y="34859"/>
                </a:lnTo>
                <a:lnTo>
                  <a:pt x="19320" y="34746"/>
                </a:lnTo>
                <a:lnTo>
                  <a:pt x="19320" y="34595"/>
                </a:lnTo>
                <a:lnTo>
                  <a:pt x="19207" y="34481"/>
                </a:lnTo>
                <a:close/>
                <a:moveTo>
                  <a:pt x="46958" y="33952"/>
                </a:moveTo>
                <a:cubicBezTo>
                  <a:pt x="46920" y="33990"/>
                  <a:pt x="46882" y="34028"/>
                  <a:pt x="46844" y="34103"/>
                </a:cubicBezTo>
                <a:cubicBezTo>
                  <a:pt x="46806" y="34103"/>
                  <a:pt x="46769" y="34179"/>
                  <a:pt x="46769" y="34179"/>
                </a:cubicBezTo>
                <a:lnTo>
                  <a:pt x="46580" y="34254"/>
                </a:lnTo>
                <a:cubicBezTo>
                  <a:pt x="46580" y="34406"/>
                  <a:pt x="46580" y="34481"/>
                  <a:pt x="46617" y="34557"/>
                </a:cubicBezTo>
                <a:cubicBezTo>
                  <a:pt x="46655" y="34595"/>
                  <a:pt x="46655" y="34633"/>
                  <a:pt x="46655" y="34708"/>
                </a:cubicBezTo>
                <a:lnTo>
                  <a:pt x="46731" y="34859"/>
                </a:lnTo>
                <a:cubicBezTo>
                  <a:pt x="46806" y="34897"/>
                  <a:pt x="46882" y="34897"/>
                  <a:pt x="46920" y="34897"/>
                </a:cubicBezTo>
                <a:lnTo>
                  <a:pt x="47033" y="34897"/>
                </a:lnTo>
                <a:lnTo>
                  <a:pt x="47147" y="34822"/>
                </a:lnTo>
                <a:lnTo>
                  <a:pt x="47109" y="34822"/>
                </a:lnTo>
                <a:lnTo>
                  <a:pt x="47222" y="34784"/>
                </a:lnTo>
                <a:lnTo>
                  <a:pt x="47222" y="34784"/>
                </a:lnTo>
                <a:cubicBezTo>
                  <a:pt x="47222" y="34784"/>
                  <a:pt x="47222" y="34806"/>
                  <a:pt x="47205" y="34816"/>
                </a:cubicBezTo>
                <a:lnTo>
                  <a:pt x="47205" y="34816"/>
                </a:lnTo>
                <a:lnTo>
                  <a:pt x="47336" y="34784"/>
                </a:lnTo>
                <a:cubicBezTo>
                  <a:pt x="47374" y="34708"/>
                  <a:pt x="47374" y="34595"/>
                  <a:pt x="47374" y="34519"/>
                </a:cubicBezTo>
                <a:cubicBezTo>
                  <a:pt x="47411" y="34406"/>
                  <a:pt x="47411" y="34292"/>
                  <a:pt x="47449" y="34217"/>
                </a:cubicBezTo>
                <a:lnTo>
                  <a:pt x="47374" y="34141"/>
                </a:lnTo>
                <a:cubicBezTo>
                  <a:pt x="47374" y="34141"/>
                  <a:pt x="47411" y="34103"/>
                  <a:pt x="47411" y="34103"/>
                </a:cubicBezTo>
                <a:cubicBezTo>
                  <a:pt x="47411" y="34028"/>
                  <a:pt x="47374" y="33952"/>
                  <a:pt x="47222" y="33952"/>
                </a:cubicBezTo>
                <a:lnTo>
                  <a:pt x="47185" y="33990"/>
                </a:lnTo>
                <a:cubicBezTo>
                  <a:pt x="47147" y="33952"/>
                  <a:pt x="47071" y="33952"/>
                  <a:pt x="46958" y="33952"/>
                </a:cubicBezTo>
                <a:close/>
                <a:moveTo>
                  <a:pt x="81022" y="34676"/>
                </a:moveTo>
                <a:cubicBezTo>
                  <a:pt x="80983" y="34676"/>
                  <a:pt x="80944" y="34685"/>
                  <a:pt x="80909" y="34708"/>
                </a:cubicBezTo>
                <a:cubicBezTo>
                  <a:pt x="80871" y="34708"/>
                  <a:pt x="80833" y="34746"/>
                  <a:pt x="80796" y="34859"/>
                </a:cubicBezTo>
                <a:lnTo>
                  <a:pt x="80909" y="34973"/>
                </a:lnTo>
                <a:cubicBezTo>
                  <a:pt x="80962" y="35000"/>
                  <a:pt x="81035" y="35026"/>
                  <a:pt x="81113" y="35026"/>
                </a:cubicBezTo>
                <a:cubicBezTo>
                  <a:pt x="81145" y="35026"/>
                  <a:pt x="81178" y="35022"/>
                  <a:pt x="81211" y="35011"/>
                </a:cubicBezTo>
                <a:cubicBezTo>
                  <a:pt x="81249" y="34973"/>
                  <a:pt x="81325" y="34935"/>
                  <a:pt x="81325" y="34859"/>
                </a:cubicBezTo>
                <a:lnTo>
                  <a:pt x="81249" y="34746"/>
                </a:lnTo>
                <a:cubicBezTo>
                  <a:pt x="81197" y="34720"/>
                  <a:pt x="81109" y="34676"/>
                  <a:pt x="81022" y="34676"/>
                </a:cubicBezTo>
                <a:close/>
                <a:moveTo>
                  <a:pt x="2080" y="34670"/>
                </a:moveTo>
                <a:cubicBezTo>
                  <a:pt x="1778" y="34746"/>
                  <a:pt x="1626" y="34935"/>
                  <a:pt x="1778" y="35162"/>
                </a:cubicBezTo>
                <a:lnTo>
                  <a:pt x="1853" y="35237"/>
                </a:lnTo>
                <a:cubicBezTo>
                  <a:pt x="2004" y="35237"/>
                  <a:pt x="2080" y="35200"/>
                  <a:pt x="2156" y="35200"/>
                </a:cubicBezTo>
                <a:cubicBezTo>
                  <a:pt x="2156" y="35162"/>
                  <a:pt x="2193" y="35162"/>
                  <a:pt x="2231" y="35162"/>
                </a:cubicBezTo>
                <a:lnTo>
                  <a:pt x="2383" y="35048"/>
                </a:lnTo>
                <a:cubicBezTo>
                  <a:pt x="2383" y="34935"/>
                  <a:pt x="2345" y="34859"/>
                  <a:pt x="2307" y="34822"/>
                </a:cubicBezTo>
                <a:cubicBezTo>
                  <a:pt x="2269" y="34822"/>
                  <a:pt x="2269" y="34784"/>
                  <a:pt x="2269" y="34784"/>
                </a:cubicBezTo>
                <a:lnTo>
                  <a:pt x="2080" y="34670"/>
                </a:lnTo>
                <a:close/>
                <a:moveTo>
                  <a:pt x="32024" y="34822"/>
                </a:moveTo>
                <a:lnTo>
                  <a:pt x="31872" y="34973"/>
                </a:lnTo>
                <a:cubicBezTo>
                  <a:pt x="31872" y="35048"/>
                  <a:pt x="31948" y="35124"/>
                  <a:pt x="31948" y="35162"/>
                </a:cubicBezTo>
                <a:lnTo>
                  <a:pt x="32061" y="35237"/>
                </a:lnTo>
                <a:lnTo>
                  <a:pt x="32213" y="35237"/>
                </a:lnTo>
                <a:lnTo>
                  <a:pt x="32326" y="35086"/>
                </a:lnTo>
                <a:cubicBezTo>
                  <a:pt x="32326" y="35086"/>
                  <a:pt x="32364" y="35048"/>
                  <a:pt x="32364" y="35011"/>
                </a:cubicBezTo>
                <a:lnTo>
                  <a:pt x="32251" y="34822"/>
                </a:lnTo>
                <a:close/>
                <a:moveTo>
                  <a:pt x="76788" y="34822"/>
                </a:moveTo>
                <a:lnTo>
                  <a:pt x="76674" y="34935"/>
                </a:lnTo>
                <a:cubicBezTo>
                  <a:pt x="76637" y="35124"/>
                  <a:pt x="76712" y="35237"/>
                  <a:pt x="76901" y="35275"/>
                </a:cubicBezTo>
                <a:lnTo>
                  <a:pt x="77053" y="35200"/>
                </a:lnTo>
                <a:cubicBezTo>
                  <a:pt x="77053" y="35162"/>
                  <a:pt x="77053" y="35162"/>
                  <a:pt x="77053" y="35162"/>
                </a:cubicBezTo>
                <a:cubicBezTo>
                  <a:pt x="77090" y="35124"/>
                  <a:pt x="77128" y="35086"/>
                  <a:pt x="77128" y="35011"/>
                </a:cubicBezTo>
                <a:cubicBezTo>
                  <a:pt x="77128" y="34973"/>
                  <a:pt x="77128" y="34935"/>
                  <a:pt x="77090" y="34935"/>
                </a:cubicBezTo>
                <a:lnTo>
                  <a:pt x="76977" y="34822"/>
                </a:lnTo>
                <a:close/>
                <a:moveTo>
                  <a:pt x="11192" y="35048"/>
                </a:moveTo>
                <a:cubicBezTo>
                  <a:pt x="11078" y="35048"/>
                  <a:pt x="11003" y="35048"/>
                  <a:pt x="10927" y="35086"/>
                </a:cubicBezTo>
                <a:cubicBezTo>
                  <a:pt x="10889" y="35124"/>
                  <a:pt x="10851" y="35200"/>
                  <a:pt x="10851" y="35275"/>
                </a:cubicBezTo>
                <a:lnTo>
                  <a:pt x="10851" y="35313"/>
                </a:lnTo>
                <a:lnTo>
                  <a:pt x="11003" y="35426"/>
                </a:lnTo>
                <a:lnTo>
                  <a:pt x="11154" y="35426"/>
                </a:lnTo>
                <a:lnTo>
                  <a:pt x="11305" y="35313"/>
                </a:lnTo>
                <a:lnTo>
                  <a:pt x="11305" y="35162"/>
                </a:lnTo>
                <a:lnTo>
                  <a:pt x="11192" y="35048"/>
                </a:lnTo>
                <a:close/>
                <a:moveTo>
                  <a:pt x="1587" y="35145"/>
                </a:moveTo>
                <a:cubicBezTo>
                  <a:pt x="1563" y="35145"/>
                  <a:pt x="1538" y="35149"/>
                  <a:pt x="1513" y="35162"/>
                </a:cubicBezTo>
                <a:lnTo>
                  <a:pt x="1400" y="35275"/>
                </a:lnTo>
                <a:lnTo>
                  <a:pt x="1400" y="35351"/>
                </a:lnTo>
                <a:lnTo>
                  <a:pt x="1513" y="35502"/>
                </a:lnTo>
                <a:cubicBezTo>
                  <a:pt x="1513" y="35502"/>
                  <a:pt x="1551" y="35540"/>
                  <a:pt x="1626" y="35540"/>
                </a:cubicBezTo>
                <a:lnTo>
                  <a:pt x="1778" y="35389"/>
                </a:lnTo>
                <a:cubicBezTo>
                  <a:pt x="1778" y="35313"/>
                  <a:pt x="1778" y="35237"/>
                  <a:pt x="1702" y="35162"/>
                </a:cubicBezTo>
                <a:cubicBezTo>
                  <a:pt x="1677" y="35162"/>
                  <a:pt x="1635" y="35145"/>
                  <a:pt x="1587" y="35145"/>
                </a:cubicBezTo>
                <a:close/>
                <a:moveTo>
                  <a:pt x="85106" y="35200"/>
                </a:moveTo>
                <a:lnTo>
                  <a:pt x="84954" y="35313"/>
                </a:lnTo>
                <a:lnTo>
                  <a:pt x="84954" y="35426"/>
                </a:lnTo>
                <a:lnTo>
                  <a:pt x="85106" y="35540"/>
                </a:lnTo>
                <a:cubicBezTo>
                  <a:pt x="85132" y="35567"/>
                  <a:pt x="85178" y="35593"/>
                  <a:pt x="85229" y="35593"/>
                </a:cubicBezTo>
                <a:cubicBezTo>
                  <a:pt x="85250" y="35593"/>
                  <a:pt x="85272" y="35589"/>
                  <a:pt x="85295" y="35578"/>
                </a:cubicBezTo>
                <a:lnTo>
                  <a:pt x="85408" y="35464"/>
                </a:lnTo>
                <a:lnTo>
                  <a:pt x="85408" y="35313"/>
                </a:lnTo>
                <a:lnTo>
                  <a:pt x="85295" y="35200"/>
                </a:lnTo>
                <a:close/>
                <a:moveTo>
                  <a:pt x="75895" y="35033"/>
                </a:moveTo>
                <a:cubicBezTo>
                  <a:pt x="75817" y="35033"/>
                  <a:pt x="75745" y="35059"/>
                  <a:pt x="75691" y="35086"/>
                </a:cubicBezTo>
                <a:cubicBezTo>
                  <a:pt x="75578" y="35162"/>
                  <a:pt x="75578" y="35275"/>
                  <a:pt x="75540" y="35351"/>
                </a:cubicBezTo>
                <a:cubicBezTo>
                  <a:pt x="75540" y="35389"/>
                  <a:pt x="75540" y="35464"/>
                  <a:pt x="75540" y="35464"/>
                </a:cubicBezTo>
                <a:lnTo>
                  <a:pt x="75578" y="35616"/>
                </a:lnTo>
                <a:cubicBezTo>
                  <a:pt x="75622" y="35660"/>
                  <a:pt x="75693" y="35678"/>
                  <a:pt x="75758" y="35678"/>
                </a:cubicBezTo>
                <a:cubicBezTo>
                  <a:pt x="75805" y="35678"/>
                  <a:pt x="75849" y="35669"/>
                  <a:pt x="75881" y="35653"/>
                </a:cubicBezTo>
                <a:cubicBezTo>
                  <a:pt x="76032" y="35578"/>
                  <a:pt x="76145" y="35426"/>
                  <a:pt x="76145" y="35275"/>
                </a:cubicBezTo>
                <a:cubicBezTo>
                  <a:pt x="76145" y="35200"/>
                  <a:pt x="76107" y="35162"/>
                  <a:pt x="76070" y="35086"/>
                </a:cubicBezTo>
                <a:lnTo>
                  <a:pt x="75994" y="35048"/>
                </a:lnTo>
                <a:cubicBezTo>
                  <a:pt x="75961" y="35037"/>
                  <a:pt x="75928" y="35033"/>
                  <a:pt x="75895" y="35033"/>
                </a:cubicBezTo>
                <a:close/>
                <a:moveTo>
                  <a:pt x="77960" y="35048"/>
                </a:moveTo>
                <a:lnTo>
                  <a:pt x="77809" y="35162"/>
                </a:lnTo>
                <a:lnTo>
                  <a:pt x="77809" y="35464"/>
                </a:lnTo>
                <a:cubicBezTo>
                  <a:pt x="77733" y="35464"/>
                  <a:pt x="77657" y="35502"/>
                  <a:pt x="77620" y="35578"/>
                </a:cubicBezTo>
                <a:lnTo>
                  <a:pt x="77771" y="35729"/>
                </a:lnTo>
                <a:lnTo>
                  <a:pt x="77695" y="35729"/>
                </a:lnTo>
                <a:cubicBezTo>
                  <a:pt x="77695" y="35767"/>
                  <a:pt x="77733" y="35880"/>
                  <a:pt x="77847" y="35880"/>
                </a:cubicBezTo>
                <a:lnTo>
                  <a:pt x="77922" y="35880"/>
                </a:lnTo>
                <a:cubicBezTo>
                  <a:pt x="77998" y="35880"/>
                  <a:pt x="78073" y="35805"/>
                  <a:pt x="78073" y="35729"/>
                </a:cubicBezTo>
                <a:cubicBezTo>
                  <a:pt x="78073" y="35653"/>
                  <a:pt x="78036" y="35616"/>
                  <a:pt x="78036" y="35578"/>
                </a:cubicBezTo>
                <a:cubicBezTo>
                  <a:pt x="78111" y="35578"/>
                  <a:pt x="78225" y="35540"/>
                  <a:pt x="78300" y="35426"/>
                </a:cubicBezTo>
                <a:lnTo>
                  <a:pt x="78225" y="35275"/>
                </a:lnTo>
                <a:cubicBezTo>
                  <a:pt x="78225" y="35275"/>
                  <a:pt x="78225" y="35237"/>
                  <a:pt x="78187" y="35200"/>
                </a:cubicBezTo>
                <a:cubicBezTo>
                  <a:pt x="78149" y="35162"/>
                  <a:pt x="78111" y="35048"/>
                  <a:pt x="77960" y="35048"/>
                </a:cubicBezTo>
                <a:close/>
                <a:moveTo>
                  <a:pt x="83549" y="35269"/>
                </a:moveTo>
                <a:cubicBezTo>
                  <a:pt x="83509" y="35269"/>
                  <a:pt x="83472" y="35275"/>
                  <a:pt x="83442" y="35275"/>
                </a:cubicBezTo>
                <a:lnTo>
                  <a:pt x="83215" y="35313"/>
                </a:lnTo>
                <a:cubicBezTo>
                  <a:pt x="83215" y="35351"/>
                  <a:pt x="83215" y="35389"/>
                  <a:pt x="83177" y="35426"/>
                </a:cubicBezTo>
                <a:cubicBezTo>
                  <a:pt x="83140" y="35502"/>
                  <a:pt x="83102" y="35616"/>
                  <a:pt x="83102" y="35805"/>
                </a:cubicBezTo>
                <a:lnTo>
                  <a:pt x="83291" y="35918"/>
                </a:lnTo>
                <a:cubicBezTo>
                  <a:pt x="83316" y="35918"/>
                  <a:pt x="83341" y="35935"/>
                  <a:pt x="83378" y="35935"/>
                </a:cubicBezTo>
                <a:cubicBezTo>
                  <a:pt x="83396" y="35935"/>
                  <a:pt x="83417" y="35931"/>
                  <a:pt x="83442" y="35918"/>
                </a:cubicBezTo>
                <a:cubicBezTo>
                  <a:pt x="83518" y="35880"/>
                  <a:pt x="83518" y="35880"/>
                  <a:pt x="83555" y="35805"/>
                </a:cubicBezTo>
                <a:cubicBezTo>
                  <a:pt x="83669" y="35767"/>
                  <a:pt x="83820" y="35691"/>
                  <a:pt x="83820" y="35502"/>
                </a:cubicBezTo>
                <a:cubicBezTo>
                  <a:pt x="83820" y="35464"/>
                  <a:pt x="83820" y="35426"/>
                  <a:pt x="83782" y="35389"/>
                </a:cubicBezTo>
                <a:lnTo>
                  <a:pt x="83745" y="35351"/>
                </a:lnTo>
                <a:cubicBezTo>
                  <a:pt x="83676" y="35283"/>
                  <a:pt x="83608" y="35269"/>
                  <a:pt x="83549" y="35269"/>
                </a:cubicBezTo>
                <a:close/>
                <a:moveTo>
                  <a:pt x="35578" y="35540"/>
                </a:moveTo>
                <a:lnTo>
                  <a:pt x="35389" y="35616"/>
                </a:lnTo>
                <a:lnTo>
                  <a:pt x="35351" y="35616"/>
                </a:lnTo>
                <a:cubicBezTo>
                  <a:pt x="35351" y="35691"/>
                  <a:pt x="35275" y="35767"/>
                  <a:pt x="35313" y="35842"/>
                </a:cubicBezTo>
                <a:lnTo>
                  <a:pt x="35464" y="35956"/>
                </a:lnTo>
                <a:lnTo>
                  <a:pt x="35691" y="35956"/>
                </a:lnTo>
                <a:lnTo>
                  <a:pt x="35842" y="35842"/>
                </a:lnTo>
                <a:lnTo>
                  <a:pt x="35842" y="35805"/>
                </a:lnTo>
                <a:cubicBezTo>
                  <a:pt x="35842" y="35653"/>
                  <a:pt x="35691" y="35578"/>
                  <a:pt x="35578" y="35540"/>
                </a:cubicBezTo>
                <a:close/>
                <a:moveTo>
                  <a:pt x="34141" y="35540"/>
                </a:moveTo>
                <a:lnTo>
                  <a:pt x="33914" y="35616"/>
                </a:lnTo>
                <a:cubicBezTo>
                  <a:pt x="33876" y="35653"/>
                  <a:pt x="33763" y="35729"/>
                  <a:pt x="33801" y="35880"/>
                </a:cubicBezTo>
                <a:lnTo>
                  <a:pt x="33838" y="35918"/>
                </a:lnTo>
                <a:cubicBezTo>
                  <a:pt x="33921" y="35973"/>
                  <a:pt x="34025" y="36008"/>
                  <a:pt x="34119" y="36008"/>
                </a:cubicBezTo>
                <a:cubicBezTo>
                  <a:pt x="34153" y="36008"/>
                  <a:pt x="34186" y="36004"/>
                  <a:pt x="34217" y="35994"/>
                </a:cubicBezTo>
                <a:cubicBezTo>
                  <a:pt x="34330" y="35956"/>
                  <a:pt x="34406" y="35880"/>
                  <a:pt x="34406" y="35767"/>
                </a:cubicBezTo>
                <a:cubicBezTo>
                  <a:pt x="34406" y="35729"/>
                  <a:pt x="34406" y="35729"/>
                  <a:pt x="34368" y="35691"/>
                </a:cubicBezTo>
                <a:lnTo>
                  <a:pt x="34217" y="35616"/>
                </a:lnTo>
                <a:cubicBezTo>
                  <a:pt x="34217" y="35578"/>
                  <a:pt x="34179" y="35540"/>
                  <a:pt x="34141" y="35540"/>
                </a:cubicBezTo>
                <a:close/>
                <a:moveTo>
                  <a:pt x="48848" y="35729"/>
                </a:moveTo>
                <a:lnTo>
                  <a:pt x="48583" y="35805"/>
                </a:lnTo>
                <a:cubicBezTo>
                  <a:pt x="48583" y="35805"/>
                  <a:pt x="48546" y="35842"/>
                  <a:pt x="48546" y="35880"/>
                </a:cubicBezTo>
                <a:cubicBezTo>
                  <a:pt x="48508" y="35918"/>
                  <a:pt x="48470" y="35956"/>
                  <a:pt x="48470" y="35994"/>
                </a:cubicBezTo>
                <a:cubicBezTo>
                  <a:pt x="48470" y="36031"/>
                  <a:pt x="48470" y="36107"/>
                  <a:pt x="48621" y="36145"/>
                </a:cubicBezTo>
                <a:lnTo>
                  <a:pt x="48772" y="36031"/>
                </a:lnTo>
                <a:cubicBezTo>
                  <a:pt x="48772" y="36031"/>
                  <a:pt x="48772" y="36069"/>
                  <a:pt x="48772" y="36069"/>
                </a:cubicBezTo>
                <a:cubicBezTo>
                  <a:pt x="48735" y="36107"/>
                  <a:pt x="48735" y="36107"/>
                  <a:pt x="48697" y="36107"/>
                </a:cubicBezTo>
                <a:cubicBezTo>
                  <a:pt x="48735" y="36107"/>
                  <a:pt x="48772" y="36107"/>
                  <a:pt x="48810" y="36145"/>
                </a:cubicBezTo>
                <a:lnTo>
                  <a:pt x="48848" y="36145"/>
                </a:lnTo>
                <a:lnTo>
                  <a:pt x="49037" y="36069"/>
                </a:lnTo>
                <a:cubicBezTo>
                  <a:pt x="49037" y="36031"/>
                  <a:pt x="49037" y="35994"/>
                  <a:pt x="49037" y="35994"/>
                </a:cubicBezTo>
                <a:cubicBezTo>
                  <a:pt x="49037" y="35842"/>
                  <a:pt x="48924" y="35805"/>
                  <a:pt x="48886" y="35767"/>
                </a:cubicBezTo>
                <a:cubicBezTo>
                  <a:pt x="48848" y="35729"/>
                  <a:pt x="48848" y="35729"/>
                  <a:pt x="48848" y="35729"/>
                </a:cubicBezTo>
                <a:close/>
                <a:moveTo>
                  <a:pt x="15237" y="35653"/>
                </a:moveTo>
                <a:cubicBezTo>
                  <a:pt x="15161" y="35653"/>
                  <a:pt x="14972" y="35653"/>
                  <a:pt x="14935" y="35805"/>
                </a:cubicBezTo>
                <a:lnTo>
                  <a:pt x="15010" y="35918"/>
                </a:lnTo>
                <a:cubicBezTo>
                  <a:pt x="15048" y="35956"/>
                  <a:pt x="15048" y="35956"/>
                  <a:pt x="15048" y="35994"/>
                </a:cubicBezTo>
                <a:cubicBezTo>
                  <a:pt x="15081" y="36059"/>
                  <a:pt x="15170" y="36152"/>
                  <a:pt x="15315" y="36152"/>
                </a:cubicBezTo>
                <a:cubicBezTo>
                  <a:pt x="15338" y="36152"/>
                  <a:pt x="15362" y="36150"/>
                  <a:pt x="15388" y="36145"/>
                </a:cubicBezTo>
                <a:lnTo>
                  <a:pt x="15464" y="36107"/>
                </a:lnTo>
                <a:cubicBezTo>
                  <a:pt x="15540" y="36069"/>
                  <a:pt x="15577" y="36031"/>
                  <a:pt x="15577" y="35956"/>
                </a:cubicBezTo>
                <a:cubicBezTo>
                  <a:pt x="15577" y="35918"/>
                  <a:pt x="15540" y="35842"/>
                  <a:pt x="15502" y="35805"/>
                </a:cubicBezTo>
                <a:cubicBezTo>
                  <a:pt x="15464" y="35805"/>
                  <a:pt x="15464" y="35767"/>
                  <a:pt x="15464" y="35767"/>
                </a:cubicBezTo>
                <a:lnTo>
                  <a:pt x="15313" y="35653"/>
                </a:lnTo>
                <a:close/>
                <a:moveTo>
                  <a:pt x="8734" y="35351"/>
                </a:moveTo>
                <a:cubicBezTo>
                  <a:pt x="8696" y="35351"/>
                  <a:pt x="8470" y="35389"/>
                  <a:pt x="8394" y="35540"/>
                </a:cubicBezTo>
                <a:lnTo>
                  <a:pt x="8470" y="35691"/>
                </a:lnTo>
                <a:cubicBezTo>
                  <a:pt x="8470" y="35691"/>
                  <a:pt x="8432" y="35653"/>
                  <a:pt x="8432" y="35653"/>
                </a:cubicBezTo>
                <a:lnTo>
                  <a:pt x="8432" y="35653"/>
                </a:lnTo>
                <a:lnTo>
                  <a:pt x="8545" y="35805"/>
                </a:lnTo>
                <a:lnTo>
                  <a:pt x="8621" y="35805"/>
                </a:lnTo>
                <a:lnTo>
                  <a:pt x="8507" y="35880"/>
                </a:lnTo>
                <a:cubicBezTo>
                  <a:pt x="8507" y="35842"/>
                  <a:pt x="8507" y="35842"/>
                  <a:pt x="8507" y="35842"/>
                </a:cubicBezTo>
                <a:cubicBezTo>
                  <a:pt x="8470" y="35842"/>
                  <a:pt x="8356" y="35918"/>
                  <a:pt x="8394" y="36069"/>
                </a:cubicBezTo>
                <a:lnTo>
                  <a:pt x="8432" y="36145"/>
                </a:lnTo>
                <a:cubicBezTo>
                  <a:pt x="8488" y="36164"/>
                  <a:pt x="8536" y="36173"/>
                  <a:pt x="8578" y="36173"/>
                </a:cubicBezTo>
                <a:cubicBezTo>
                  <a:pt x="8621" y="36173"/>
                  <a:pt x="8659" y="36164"/>
                  <a:pt x="8696" y="36145"/>
                </a:cubicBezTo>
                <a:cubicBezTo>
                  <a:pt x="8885" y="36069"/>
                  <a:pt x="8885" y="35842"/>
                  <a:pt x="8734" y="35767"/>
                </a:cubicBezTo>
                <a:cubicBezTo>
                  <a:pt x="8734" y="35767"/>
                  <a:pt x="8772" y="35767"/>
                  <a:pt x="8810" y="35729"/>
                </a:cubicBezTo>
                <a:cubicBezTo>
                  <a:pt x="8885" y="35691"/>
                  <a:pt x="8885" y="35616"/>
                  <a:pt x="8885" y="35540"/>
                </a:cubicBezTo>
                <a:cubicBezTo>
                  <a:pt x="8885" y="35502"/>
                  <a:pt x="8885" y="35464"/>
                  <a:pt x="8885" y="35464"/>
                </a:cubicBezTo>
                <a:lnTo>
                  <a:pt x="8734" y="35351"/>
                </a:lnTo>
                <a:close/>
                <a:moveTo>
                  <a:pt x="75512" y="35647"/>
                </a:moveTo>
                <a:cubicBezTo>
                  <a:pt x="75243" y="35647"/>
                  <a:pt x="75112" y="35775"/>
                  <a:pt x="75011" y="35842"/>
                </a:cubicBezTo>
                <a:lnTo>
                  <a:pt x="74973" y="35956"/>
                </a:lnTo>
                <a:cubicBezTo>
                  <a:pt x="74973" y="36220"/>
                  <a:pt x="75162" y="36334"/>
                  <a:pt x="75389" y="36334"/>
                </a:cubicBezTo>
                <a:cubicBezTo>
                  <a:pt x="75616" y="36334"/>
                  <a:pt x="75843" y="36220"/>
                  <a:pt x="75843" y="35956"/>
                </a:cubicBezTo>
                <a:lnTo>
                  <a:pt x="75729" y="35805"/>
                </a:lnTo>
                <a:lnTo>
                  <a:pt x="75729" y="35805"/>
                </a:lnTo>
                <a:cubicBezTo>
                  <a:pt x="75748" y="35823"/>
                  <a:pt x="75758" y="35833"/>
                  <a:pt x="75762" y="35833"/>
                </a:cubicBezTo>
                <a:cubicBezTo>
                  <a:pt x="75767" y="35833"/>
                  <a:pt x="75767" y="35823"/>
                  <a:pt x="75767" y="35805"/>
                </a:cubicBezTo>
                <a:cubicBezTo>
                  <a:pt x="75729" y="35767"/>
                  <a:pt x="75729" y="35729"/>
                  <a:pt x="75691" y="35691"/>
                </a:cubicBezTo>
                <a:lnTo>
                  <a:pt x="75616" y="35653"/>
                </a:lnTo>
                <a:cubicBezTo>
                  <a:pt x="75579" y="35649"/>
                  <a:pt x="75544" y="35647"/>
                  <a:pt x="75512" y="35647"/>
                </a:cubicBezTo>
                <a:close/>
                <a:moveTo>
                  <a:pt x="70663" y="35965"/>
                </a:moveTo>
                <a:cubicBezTo>
                  <a:pt x="70606" y="35965"/>
                  <a:pt x="70550" y="35975"/>
                  <a:pt x="70512" y="35994"/>
                </a:cubicBezTo>
                <a:cubicBezTo>
                  <a:pt x="70323" y="36107"/>
                  <a:pt x="70361" y="36296"/>
                  <a:pt x="70550" y="36372"/>
                </a:cubicBezTo>
                <a:lnTo>
                  <a:pt x="70739" y="36220"/>
                </a:lnTo>
                <a:lnTo>
                  <a:pt x="70739" y="36220"/>
                </a:lnTo>
                <a:cubicBezTo>
                  <a:pt x="70739" y="36258"/>
                  <a:pt x="70701" y="36296"/>
                  <a:pt x="70701" y="36296"/>
                </a:cubicBezTo>
                <a:cubicBezTo>
                  <a:pt x="70739" y="36296"/>
                  <a:pt x="70814" y="36296"/>
                  <a:pt x="70852" y="36258"/>
                </a:cubicBezTo>
                <a:lnTo>
                  <a:pt x="70928" y="36145"/>
                </a:lnTo>
                <a:cubicBezTo>
                  <a:pt x="70928" y="36107"/>
                  <a:pt x="70928" y="36069"/>
                  <a:pt x="70890" y="36031"/>
                </a:cubicBezTo>
                <a:lnTo>
                  <a:pt x="70814" y="35994"/>
                </a:lnTo>
                <a:cubicBezTo>
                  <a:pt x="70776" y="35975"/>
                  <a:pt x="70720" y="35965"/>
                  <a:pt x="70663" y="35965"/>
                </a:cubicBezTo>
                <a:close/>
                <a:moveTo>
                  <a:pt x="34897" y="35805"/>
                </a:moveTo>
                <a:cubicBezTo>
                  <a:pt x="34708" y="35842"/>
                  <a:pt x="34632" y="35918"/>
                  <a:pt x="34632" y="35994"/>
                </a:cubicBezTo>
                <a:lnTo>
                  <a:pt x="34632" y="35956"/>
                </a:lnTo>
                <a:cubicBezTo>
                  <a:pt x="34519" y="35956"/>
                  <a:pt x="34443" y="35994"/>
                  <a:pt x="34406" y="36031"/>
                </a:cubicBezTo>
                <a:lnTo>
                  <a:pt x="34330" y="36031"/>
                </a:lnTo>
                <a:lnTo>
                  <a:pt x="34179" y="36145"/>
                </a:lnTo>
                <a:lnTo>
                  <a:pt x="34179" y="36296"/>
                </a:lnTo>
                <a:lnTo>
                  <a:pt x="34292" y="36409"/>
                </a:lnTo>
                <a:cubicBezTo>
                  <a:pt x="34321" y="36414"/>
                  <a:pt x="34348" y="36415"/>
                  <a:pt x="34373" y="36415"/>
                </a:cubicBezTo>
                <a:cubicBezTo>
                  <a:pt x="34580" y="36415"/>
                  <a:pt x="34674" y="36288"/>
                  <a:pt x="34708" y="36220"/>
                </a:cubicBezTo>
                <a:cubicBezTo>
                  <a:pt x="34708" y="36183"/>
                  <a:pt x="34708" y="36183"/>
                  <a:pt x="34746" y="36145"/>
                </a:cubicBezTo>
                <a:lnTo>
                  <a:pt x="34708" y="36069"/>
                </a:lnTo>
                <a:lnTo>
                  <a:pt x="34708" y="36069"/>
                </a:lnTo>
                <a:lnTo>
                  <a:pt x="34821" y="36145"/>
                </a:lnTo>
                <a:lnTo>
                  <a:pt x="34859" y="36145"/>
                </a:lnTo>
                <a:cubicBezTo>
                  <a:pt x="34897" y="36145"/>
                  <a:pt x="35086" y="36145"/>
                  <a:pt x="35124" y="35994"/>
                </a:cubicBezTo>
                <a:lnTo>
                  <a:pt x="35048" y="35956"/>
                </a:lnTo>
                <a:lnTo>
                  <a:pt x="34897" y="35805"/>
                </a:lnTo>
                <a:close/>
                <a:moveTo>
                  <a:pt x="77633" y="35865"/>
                </a:moveTo>
                <a:cubicBezTo>
                  <a:pt x="77553" y="35865"/>
                  <a:pt x="77473" y="35891"/>
                  <a:pt x="77393" y="35918"/>
                </a:cubicBezTo>
                <a:cubicBezTo>
                  <a:pt x="77242" y="36031"/>
                  <a:pt x="77204" y="36296"/>
                  <a:pt x="77355" y="36409"/>
                </a:cubicBezTo>
                <a:lnTo>
                  <a:pt x="77431" y="36447"/>
                </a:lnTo>
                <a:cubicBezTo>
                  <a:pt x="77464" y="36458"/>
                  <a:pt x="77497" y="36463"/>
                  <a:pt x="77529" y="36463"/>
                </a:cubicBezTo>
                <a:cubicBezTo>
                  <a:pt x="77607" y="36463"/>
                  <a:pt x="77680" y="36436"/>
                  <a:pt x="77733" y="36409"/>
                </a:cubicBezTo>
                <a:cubicBezTo>
                  <a:pt x="77809" y="36334"/>
                  <a:pt x="77847" y="36258"/>
                  <a:pt x="77847" y="36107"/>
                </a:cubicBezTo>
                <a:cubicBezTo>
                  <a:pt x="77847" y="36069"/>
                  <a:pt x="77847" y="36031"/>
                  <a:pt x="77847" y="35956"/>
                </a:cubicBezTo>
                <a:lnTo>
                  <a:pt x="77733" y="35880"/>
                </a:lnTo>
                <a:cubicBezTo>
                  <a:pt x="77700" y="35869"/>
                  <a:pt x="77667" y="35865"/>
                  <a:pt x="77633" y="35865"/>
                </a:cubicBezTo>
                <a:close/>
                <a:moveTo>
                  <a:pt x="67147" y="36220"/>
                </a:moveTo>
                <a:lnTo>
                  <a:pt x="67071" y="36296"/>
                </a:lnTo>
                <a:lnTo>
                  <a:pt x="67109" y="36296"/>
                </a:lnTo>
                <a:lnTo>
                  <a:pt x="66958" y="36409"/>
                </a:lnTo>
                <a:lnTo>
                  <a:pt x="66958" y="36523"/>
                </a:lnTo>
                <a:lnTo>
                  <a:pt x="67034" y="36561"/>
                </a:lnTo>
                <a:cubicBezTo>
                  <a:pt x="67034" y="36561"/>
                  <a:pt x="67034" y="36523"/>
                  <a:pt x="67034" y="36523"/>
                </a:cubicBezTo>
                <a:lnTo>
                  <a:pt x="67147" y="36674"/>
                </a:lnTo>
                <a:lnTo>
                  <a:pt x="67260" y="36674"/>
                </a:lnTo>
                <a:lnTo>
                  <a:pt x="67298" y="36636"/>
                </a:lnTo>
                <a:cubicBezTo>
                  <a:pt x="67298" y="36636"/>
                  <a:pt x="67336" y="36636"/>
                  <a:pt x="67336" y="36599"/>
                </a:cubicBezTo>
                <a:lnTo>
                  <a:pt x="67336" y="36599"/>
                </a:lnTo>
                <a:lnTo>
                  <a:pt x="67449" y="36485"/>
                </a:lnTo>
                <a:lnTo>
                  <a:pt x="67449" y="36409"/>
                </a:lnTo>
                <a:lnTo>
                  <a:pt x="67412" y="36334"/>
                </a:lnTo>
                <a:cubicBezTo>
                  <a:pt x="67412" y="36334"/>
                  <a:pt x="67412" y="36372"/>
                  <a:pt x="67412" y="36372"/>
                </a:cubicBezTo>
                <a:lnTo>
                  <a:pt x="67260" y="36220"/>
                </a:lnTo>
                <a:close/>
                <a:moveTo>
                  <a:pt x="74635" y="36318"/>
                </a:moveTo>
                <a:cubicBezTo>
                  <a:pt x="74602" y="36318"/>
                  <a:pt x="74564" y="36323"/>
                  <a:pt x="74519" y="36334"/>
                </a:cubicBezTo>
                <a:lnTo>
                  <a:pt x="74444" y="36485"/>
                </a:lnTo>
                <a:cubicBezTo>
                  <a:pt x="74444" y="36485"/>
                  <a:pt x="74444" y="36485"/>
                  <a:pt x="74406" y="36523"/>
                </a:cubicBezTo>
                <a:cubicBezTo>
                  <a:pt x="74406" y="36523"/>
                  <a:pt x="74368" y="36561"/>
                  <a:pt x="74368" y="36674"/>
                </a:cubicBezTo>
                <a:lnTo>
                  <a:pt x="74406" y="36712"/>
                </a:lnTo>
                <a:cubicBezTo>
                  <a:pt x="74463" y="36797"/>
                  <a:pt x="74562" y="36840"/>
                  <a:pt x="74672" y="36840"/>
                </a:cubicBezTo>
                <a:cubicBezTo>
                  <a:pt x="74708" y="36840"/>
                  <a:pt x="74746" y="36835"/>
                  <a:pt x="74784" y="36825"/>
                </a:cubicBezTo>
                <a:cubicBezTo>
                  <a:pt x="74898" y="36825"/>
                  <a:pt x="75011" y="36712"/>
                  <a:pt x="75011" y="36523"/>
                </a:cubicBezTo>
                <a:cubicBezTo>
                  <a:pt x="75011" y="36523"/>
                  <a:pt x="75011" y="36523"/>
                  <a:pt x="75011" y="36485"/>
                </a:cubicBezTo>
                <a:lnTo>
                  <a:pt x="74822" y="36372"/>
                </a:lnTo>
                <a:cubicBezTo>
                  <a:pt x="74768" y="36345"/>
                  <a:pt x="74715" y="36318"/>
                  <a:pt x="74635" y="36318"/>
                </a:cubicBezTo>
                <a:close/>
                <a:moveTo>
                  <a:pt x="43256" y="36280"/>
                </a:moveTo>
                <a:cubicBezTo>
                  <a:pt x="43240" y="36280"/>
                  <a:pt x="43226" y="36285"/>
                  <a:pt x="43215" y="36296"/>
                </a:cubicBezTo>
                <a:lnTo>
                  <a:pt x="43139" y="36334"/>
                </a:lnTo>
                <a:cubicBezTo>
                  <a:pt x="43064" y="36372"/>
                  <a:pt x="43026" y="36523"/>
                  <a:pt x="43026" y="36636"/>
                </a:cubicBezTo>
                <a:cubicBezTo>
                  <a:pt x="43026" y="36712"/>
                  <a:pt x="43064" y="36788"/>
                  <a:pt x="43101" y="36825"/>
                </a:cubicBezTo>
                <a:cubicBezTo>
                  <a:pt x="43128" y="36852"/>
                  <a:pt x="43174" y="36879"/>
                  <a:pt x="43238" y="36879"/>
                </a:cubicBezTo>
                <a:cubicBezTo>
                  <a:pt x="43265" y="36879"/>
                  <a:pt x="43295" y="36874"/>
                  <a:pt x="43328" y="36863"/>
                </a:cubicBezTo>
                <a:cubicBezTo>
                  <a:pt x="43442" y="36825"/>
                  <a:pt x="43479" y="36750"/>
                  <a:pt x="43479" y="36599"/>
                </a:cubicBezTo>
                <a:cubicBezTo>
                  <a:pt x="43479" y="36561"/>
                  <a:pt x="43479" y="36409"/>
                  <a:pt x="43366" y="36334"/>
                </a:cubicBezTo>
                <a:cubicBezTo>
                  <a:pt x="43339" y="36307"/>
                  <a:pt x="43294" y="36280"/>
                  <a:pt x="43256" y="36280"/>
                </a:cubicBezTo>
                <a:close/>
                <a:moveTo>
                  <a:pt x="90172" y="36485"/>
                </a:moveTo>
                <a:cubicBezTo>
                  <a:pt x="90058" y="36523"/>
                  <a:pt x="89945" y="36636"/>
                  <a:pt x="89907" y="36750"/>
                </a:cubicBezTo>
                <a:lnTo>
                  <a:pt x="89945" y="36863"/>
                </a:lnTo>
                <a:cubicBezTo>
                  <a:pt x="90011" y="36907"/>
                  <a:pt x="90078" y="36926"/>
                  <a:pt x="90144" y="36926"/>
                </a:cubicBezTo>
                <a:cubicBezTo>
                  <a:pt x="90191" y="36926"/>
                  <a:pt x="90238" y="36917"/>
                  <a:pt x="90285" y="36901"/>
                </a:cubicBezTo>
                <a:cubicBezTo>
                  <a:pt x="90323" y="36901"/>
                  <a:pt x="90399" y="36863"/>
                  <a:pt x="90436" y="36863"/>
                </a:cubicBezTo>
                <a:cubicBezTo>
                  <a:pt x="90481" y="36907"/>
                  <a:pt x="90564" y="36926"/>
                  <a:pt x="90648" y="36926"/>
                </a:cubicBezTo>
                <a:cubicBezTo>
                  <a:pt x="90708" y="36926"/>
                  <a:pt x="90768" y="36917"/>
                  <a:pt x="90815" y="36901"/>
                </a:cubicBezTo>
                <a:cubicBezTo>
                  <a:pt x="90928" y="36863"/>
                  <a:pt x="90966" y="36788"/>
                  <a:pt x="90966" y="36712"/>
                </a:cubicBezTo>
                <a:cubicBezTo>
                  <a:pt x="90966" y="36674"/>
                  <a:pt x="90966" y="36674"/>
                  <a:pt x="90966" y="36636"/>
                </a:cubicBezTo>
                <a:lnTo>
                  <a:pt x="90928" y="36561"/>
                </a:lnTo>
                <a:cubicBezTo>
                  <a:pt x="90884" y="36516"/>
                  <a:pt x="90813" y="36498"/>
                  <a:pt x="90740" y="36498"/>
                </a:cubicBezTo>
                <a:cubicBezTo>
                  <a:pt x="90688" y="36498"/>
                  <a:pt x="90635" y="36507"/>
                  <a:pt x="90588" y="36523"/>
                </a:cubicBezTo>
                <a:cubicBezTo>
                  <a:pt x="90550" y="36523"/>
                  <a:pt x="90512" y="36561"/>
                  <a:pt x="90474" y="36561"/>
                </a:cubicBezTo>
                <a:cubicBezTo>
                  <a:pt x="90399" y="36485"/>
                  <a:pt x="90285" y="36485"/>
                  <a:pt x="90172" y="36485"/>
                </a:cubicBezTo>
                <a:close/>
                <a:moveTo>
                  <a:pt x="44462" y="36636"/>
                </a:moveTo>
                <a:cubicBezTo>
                  <a:pt x="44349" y="36636"/>
                  <a:pt x="44273" y="36674"/>
                  <a:pt x="44198" y="36712"/>
                </a:cubicBezTo>
                <a:cubicBezTo>
                  <a:pt x="44160" y="36750"/>
                  <a:pt x="44122" y="36788"/>
                  <a:pt x="44122" y="36901"/>
                </a:cubicBezTo>
                <a:lnTo>
                  <a:pt x="44122" y="36939"/>
                </a:lnTo>
                <a:lnTo>
                  <a:pt x="44236" y="37014"/>
                </a:lnTo>
                <a:cubicBezTo>
                  <a:pt x="44257" y="37025"/>
                  <a:pt x="44286" y="37033"/>
                  <a:pt x="44317" y="37033"/>
                </a:cubicBezTo>
                <a:cubicBezTo>
                  <a:pt x="44390" y="37033"/>
                  <a:pt x="44477" y="36990"/>
                  <a:pt x="44532" y="36844"/>
                </a:cubicBezTo>
                <a:lnTo>
                  <a:pt x="44532" y="36844"/>
                </a:lnTo>
                <a:lnTo>
                  <a:pt x="44538" y="36863"/>
                </a:lnTo>
                <a:cubicBezTo>
                  <a:pt x="44538" y="36863"/>
                  <a:pt x="44538" y="36825"/>
                  <a:pt x="44538" y="36825"/>
                </a:cubicBezTo>
                <a:cubicBezTo>
                  <a:pt x="44536" y="36832"/>
                  <a:pt x="44534" y="36838"/>
                  <a:pt x="44532" y="36844"/>
                </a:cubicBezTo>
                <a:lnTo>
                  <a:pt x="44532" y="36844"/>
                </a:lnTo>
                <a:lnTo>
                  <a:pt x="44462" y="36636"/>
                </a:lnTo>
                <a:close/>
                <a:moveTo>
                  <a:pt x="49482" y="36707"/>
                </a:moveTo>
                <a:cubicBezTo>
                  <a:pt x="49220" y="36707"/>
                  <a:pt x="49188" y="36867"/>
                  <a:pt x="49188" y="36901"/>
                </a:cubicBezTo>
                <a:lnTo>
                  <a:pt x="49226" y="37014"/>
                </a:lnTo>
                <a:cubicBezTo>
                  <a:pt x="49280" y="37041"/>
                  <a:pt x="49352" y="37068"/>
                  <a:pt x="49430" y="37068"/>
                </a:cubicBezTo>
                <a:cubicBezTo>
                  <a:pt x="49462" y="37068"/>
                  <a:pt x="49495" y="37063"/>
                  <a:pt x="49529" y="37052"/>
                </a:cubicBezTo>
                <a:cubicBezTo>
                  <a:pt x="49642" y="37014"/>
                  <a:pt x="49680" y="36939"/>
                  <a:pt x="49680" y="36825"/>
                </a:cubicBezTo>
                <a:lnTo>
                  <a:pt x="49566" y="36712"/>
                </a:lnTo>
                <a:cubicBezTo>
                  <a:pt x="49536" y="36709"/>
                  <a:pt x="49508" y="36707"/>
                  <a:pt x="49482" y="36707"/>
                </a:cubicBezTo>
                <a:close/>
                <a:moveTo>
                  <a:pt x="1248" y="36788"/>
                </a:moveTo>
                <a:cubicBezTo>
                  <a:pt x="1210" y="36788"/>
                  <a:pt x="1173" y="36788"/>
                  <a:pt x="1135" y="36825"/>
                </a:cubicBezTo>
                <a:cubicBezTo>
                  <a:pt x="1059" y="36863"/>
                  <a:pt x="1021" y="36901"/>
                  <a:pt x="1021" y="36939"/>
                </a:cubicBezTo>
                <a:lnTo>
                  <a:pt x="1021" y="36977"/>
                </a:lnTo>
                <a:lnTo>
                  <a:pt x="1097" y="37052"/>
                </a:lnTo>
                <a:cubicBezTo>
                  <a:pt x="1097" y="37014"/>
                  <a:pt x="1097" y="37014"/>
                  <a:pt x="1097" y="36977"/>
                </a:cubicBezTo>
                <a:lnTo>
                  <a:pt x="1210" y="37128"/>
                </a:lnTo>
                <a:lnTo>
                  <a:pt x="1362" y="37128"/>
                </a:lnTo>
                <a:lnTo>
                  <a:pt x="1475" y="37090"/>
                </a:lnTo>
                <a:cubicBezTo>
                  <a:pt x="1475" y="37052"/>
                  <a:pt x="1513" y="37014"/>
                  <a:pt x="1513" y="36977"/>
                </a:cubicBezTo>
                <a:cubicBezTo>
                  <a:pt x="1513" y="36863"/>
                  <a:pt x="1400" y="36788"/>
                  <a:pt x="1248" y="36788"/>
                </a:cubicBezTo>
                <a:close/>
                <a:moveTo>
                  <a:pt x="8243" y="36750"/>
                </a:moveTo>
                <a:lnTo>
                  <a:pt x="8091" y="36863"/>
                </a:lnTo>
                <a:cubicBezTo>
                  <a:pt x="8054" y="36863"/>
                  <a:pt x="8016" y="36901"/>
                  <a:pt x="8016" y="36939"/>
                </a:cubicBezTo>
                <a:lnTo>
                  <a:pt x="8129" y="37090"/>
                </a:lnTo>
                <a:cubicBezTo>
                  <a:pt x="8167" y="37090"/>
                  <a:pt x="8205" y="37128"/>
                  <a:pt x="8243" y="37128"/>
                </a:cubicBezTo>
                <a:lnTo>
                  <a:pt x="8394" y="37052"/>
                </a:lnTo>
                <a:cubicBezTo>
                  <a:pt x="8432" y="37014"/>
                  <a:pt x="8470" y="36977"/>
                  <a:pt x="8470" y="36939"/>
                </a:cubicBezTo>
                <a:lnTo>
                  <a:pt x="8356" y="36788"/>
                </a:lnTo>
                <a:cubicBezTo>
                  <a:pt x="8318" y="36788"/>
                  <a:pt x="8318" y="36750"/>
                  <a:pt x="8243" y="36750"/>
                </a:cubicBezTo>
                <a:close/>
                <a:moveTo>
                  <a:pt x="51079" y="36750"/>
                </a:moveTo>
                <a:lnTo>
                  <a:pt x="50927" y="36863"/>
                </a:lnTo>
                <a:cubicBezTo>
                  <a:pt x="50927" y="36901"/>
                  <a:pt x="50927" y="36901"/>
                  <a:pt x="50927" y="36901"/>
                </a:cubicBezTo>
                <a:lnTo>
                  <a:pt x="51079" y="36901"/>
                </a:lnTo>
                <a:lnTo>
                  <a:pt x="50927" y="36939"/>
                </a:lnTo>
                <a:cubicBezTo>
                  <a:pt x="50927" y="37090"/>
                  <a:pt x="50965" y="37166"/>
                  <a:pt x="51079" y="37203"/>
                </a:cubicBezTo>
                <a:lnTo>
                  <a:pt x="51268" y="37090"/>
                </a:lnTo>
                <a:cubicBezTo>
                  <a:pt x="51306" y="37052"/>
                  <a:pt x="51381" y="37014"/>
                  <a:pt x="51381" y="36901"/>
                </a:cubicBezTo>
                <a:cubicBezTo>
                  <a:pt x="51381" y="36901"/>
                  <a:pt x="51381" y="36863"/>
                  <a:pt x="51381" y="36825"/>
                </a:cubicBezTo>
                <a:lnTo>
                  <a:pt x="51230" y="36750"/>
                </a:lnTo>
                <a:close/>
                <a:moveTo>
                  <a:pt x="6693" y="36788"/>
                </a:moveTo>
                <a:cubicBezTo>
                  <a:pt x="6579" y="36788"/>
                  <a:pt x="6504" y="36788"/>
                  <a:pt x="6428" y="36863"/>
                </a:cubicBezTo>
                <a:cubicBezTo>
                  <a:pt x="6314" y="36939"/>
                  <a:pt x="6314" y="37128"/>
                  <a:pt x="6428" y="37203"/>
                </a:cubicBezTo>
                <a:cubicBezTo>
                  <a:pt x="6504" y="37241"/>
                  <a:pt x="6579" y="37241"/>
                  <a:pt x="6693" y="37241"/>
                </a:cubicBezTo>
                <a:lnTo>
                  <a:pt x="6768" y="37128"/>
                </a:lnTo>
                <a:lnTo>
                  <a:pt x="6768" y="36901"/>
                </a:lnTo>
                <a:lnTo>
                  <a:pt x="6693" y="36788"/>
                </a:lnTo>
                <a:close/>
                <a:moveTo>
                  <a:pt x="83669" y="36788"/>
                </a:moveTo>
                <a:lnTo>
                  <a:pt x="83518" y="36901"/>
                </a:lnTo>
                <a:lnTo>
                  <a:pt x="83518" y="37128"/>
                </a:lnTo>
                <a:lnTo>
                  <a:pt x="83631" y="37241"/>
                </a:lnTo>
                <a:cubicBezTo>
                  <a:pt x="83782" y="37241"/>
                  <a:pt x="83858" y="37241"/>
                  <a:pt x="83934" y="37203"/>
                </a:cubicBezTo>
                <a:cubicBezTo>
                  <a:pt x="84009" y="37166"/>
                  <a:pt x="84047" y="37090"/>
                  <a:pt x="84047" y="36977"/>
                </a:cubicBezTo>
                <a:cubicBezTo>
                  <a:pt x="84047" y="36939"/>
                  <a:pt x="84047" y="36939"/>
                  <a:pt x="84047" y="36901"/>
                </a:cubicBezTo>
                <a:lnTo>
                  <a:pt x="83896" y="36788"/>
                </a:lnTo>
                <a:close/>
                <a:moveTo>
                  <a:pt x="27464" y="36919"/>
                </a:moveTo>
                <a:cubicBezTo>
                  <a:pt x="27404" y="36919"/>
                  <a:pt x="27324" y="36959"/>
                  <a:pt x="27298" y="37090"/>
                </a:cubicBezTo>
                <a:lnTo>
                  <a:pt x="27373" y="37166"/>
                </a:lnTo>
                <a:cubicBezTo>
                  <a:pt x="27373" y="37203"/>
                  <a:pt x="27373" y="37203"/>
                  <a:pt x="27373" y="37241"/>
                </a:cubicBezTo>
                <a:cubicBezTo>
                  <a:pt x="27373" y="37279"/>
                  <a:pt x="27373" y="37392"/>
                  <a:pt x="27562" y="37392"/>
                </a:cubicBezTo>
                <a:lnTo>
                  <a:pt x="27638" y="37392"/>
                </a:lnTo>
                <a:cubicBezTo>
                  <a:pt x="27714" y="37317"/>
                  <a:pt x="27751" y="37279"/>
                  <a:pt x="27751" y="37203"/>
                </a:cubicBezTo>
                <a:cubicBezTo>
                  <a:pt x="27751" y="37052"/>
                  <a:pt x="27676" y="36939"/>
                  <a:pt x="27525" y="36939"/>
                </a:cubicBezTo>
                <a:cubicBezTo>
                  <a:pt x="27513" y="36927"/>
                  <a:pt x="27490" y="36919"/>
                  <a:pt x="27464" y="36919"/>
                </a:cubicBezTo>
                <a:close/>
                <a:moveTo>
                  <a:pt x="86618" y="36863"/>
                </a:moveTo>
                <a:lnTo>
                  <a:pt x="86467" y="36977"/>
                </a:lnTo>
                <a:cubicBezTo>
                  <a:pt x="86467" y="36977"/>
                  <a:pt x="86429" y="37052"/>
                  <a:pt x="86391" y="37052"/>
                </a:cubicBezTo>
                <a:cubicBezTo>
                  <a:pt x="86315" y="37128"/>
                  <a:pt x="86240" y="37203"/>
                  <a:pt x="86240" y="37279"/>
                </a:cubicBezTo>
                <a:cubicBezTo>
                  <a:pt x="86240" y="37355"/>
                  <a:pt x="86278" y="37430"/>
                  <a:pt x="86353" y="37468"/>
                </a:cubicBezTo>
                <a:lnTo>
                  <a:pt x="86580" y="37392"/>
                </a:lnTo>
                <a:lnTo>
                  <a:pt x="86580" y="37392"/>
                </a:lnTo>
                <a:cubicBezTo>
                  <a:pt x="86580" y="37430"/>
                  <a:pt x="86542" y="37430"/>
                  <a:pt x="86542" y="37430"/>
                </a:cubicBezTo>
                <a:lnTo>
                  <a:pt x="86580" y="37430"/>
                </a:lnTo>
                <a:cubicBezTo>
                  <a:pt x="86656" y="37430"/>
                  <a:pt x="86807" y="37430"/>
                  <a:pt x="86883" y="37317"/>
                </a:cubicBezTo>
                <a:cubicBezTo>
                  <a:pt x="86883" y="37279"/>
                  <a:pt x="86883" y="37241"/>
                  <a:pt x="86883" y="37203"/>
                </a:cubicBezTo>
                <a:cubicBezTo>
                  <a:pt x="86883" y="37090"/>
                  <a:pt x="86845" y="37052"/>
                  <a:pt x="86807" y="37014"/>
                </a:cubicBezTo>
                <a:lnTo>
                  <a:pt x="86807" y="36977"/>
                </a:lnTo>
                <a:cubicBezTo>
                  <a:pt x="86807" y="36939"/>
                  <a:pt x="86731" y="36863"/>
                  <a:pt x="86618" y="36863"/>
                </a:cubicBezTo>
                <a:close/>
                <a:moveTo>
                  <a:pt x="71079" y="37128"/>
                </a:moveTo>
                <a:cubicBezTo>
                  <a:pt x="70928" y="37128"/>
                  <a:pt x="70814" y="37203"/>
                  <a:pt x="70814" y="37317"/>
                </a:cubicBezTo>
                <a:lnTo>
                  <a:pt x="70928" y="37430"/>
                </a:lnTo>
                <a:cubicBezTo>
                  <a:pt x="70928" y="37430"/>
                  <a:pt x="70928" y="37468"/>
                  <a:pt x="70966" y="37468"/>
                </a:cubicBezTo>
                <a:cubicBezTo>
                  <a:pt x="71003" y="37468"/>
                  <a:pt x="71079" y="37506"/>
                  <a:pt x="71230" y="37506"/>
                </a:cubicBezTo>
                <a:lnTo>
                  <a:pt x="71306" y="37392"/>
                </a:lnTo>
                <a:cubicBezTo>
                  <a:pt x="71344" y="37392"/>
                  <a:pt x="71344" y="37355"/>
                  <a:pt x="71344" y="37355"/>
                </a:cubicBezTo>
                <a:cubicBezTo>
                  <a:pt x="71344" y="37203"/>
                  <a:pt x="71230" y="37128"/>
                  <a:pt x="71079" y="37128"/>
                </a:cubicBezTo>
                <a:close/>
                <a:moveTo>
                  <a:pt x="64387" y="37090"/>
                </a:moveTo>
                <a:lnTo>
                  <a:pt x="64198" y="37166"/>
                </a:lnTo>
                <a:cubicBezTo>
                  <a:pt x="64198" y="37166"/>
                  <a:pt x="64160" y="37203"/>
                  <a:pt x="64160" y="37203"/>
                </a:cubicBezTo>
                <a:cubicBezTo>
                  <a:pt x="64085" y="37279"/>
                  <a:pt x="64047" y="37317"/>
                  <a:pt x="64047" y="37392"/>
                </a:cubicBezTo>
                <a:cubicBezTo>
                  <a:pt x="64047" y="37468"/>
                  <a:pt x="64085" y="37544"/>
                  <a:pt x="64198" y="37582"/>
                </a:cubicBezTo>
                <a:lnTo>
                  <a:pt x="64387" y="37468"/>
                </a:lnTo>
                <a:cubicBezTo>
                  <a:pt x="64387" y="37468"/>
                  <a:pt x="64425" y="37430"/>
                  <a:pt x="64425" y="37430"/>
                </a:cubicBezTo>
                <a:cubicBezTo>
                  <a:pt x="64463" y="37392"/>
                  <a:pt x="64538" y="37317"/>
                  <a:pt x="64538" y="37241"/>
                </a:cubicBezTo>
                <a:cubicBezTo>
                  <a:pt x="64538" y="37203"/>
                  <a:pt x="64500" y="37128"/>
                  <a:pt x="64387" y="37090"/>
                </a:cubicBezTo>
                <a:close/>
                <a:moveTo>
                  <a:pt x="2383" y="37166"/>
                </a:moveTo>
                <a:cubicBezTo>
                  <a:pt x="2269" y="37166"/>
                  <a:pt x="2193" y="37166"/>
                  <a:pt x="2156" y="37203"/>
                </a:cubicBezTo>
                <a:cubicBezTo>
                  <a:pt x="2080" y="37279"/>
                  <a:pt x="2042" y="37355"/>
                  <a:pt x="2042" y="37506"/>
                </a:cubicBezTo>
                <a:lnTo>
                  <a:pt x="2193" y="37619"/>
                </a:lnTo>
                <a:lnTo>
                  <a:pt x="2420" y="37619"/>
                </a:lnTo>
                <a:lnTo>
                  <a:pt x="2572" y="37506"/>
                </a:lnTo>
                <a:lnTo>
                  <a:pt x="2572" y="37468"/>
                </a:lnTo>
                <a:cubicBezTo>
                  <a:pt x="2572" y="37355"/>
                  <a:pt x="2534" y="37279"/>
                  <a:pt x="2458" y="37203"/>
                </a:cubicBezTo>
                <a:lnTo>
                  <a:pt x="2383" y="37166"/>
                </a:lnTo>
                <a:close/>
                <a:moveTo>
                  <a:pt x="6125" y="37203"/>
                </a:moveTo>
                <a:lnTo>
                  <a:pt x="6088" y="37241"/>
                </a:lnTo>
                <a:cubicBezTo>
                  <a:pt x="6012" y="37241"/>
                  <a:pt x="5785" y="37279"/>
                  <a:pt x="5785" y="37468"/>
                </a:cubicBezTo>
                <a:lnTo>
                  <a:pt x="5785" y="37506"/>
                </a:lnTo>
                <a:lnTo>
                  <a:pt x="5899" y="37619"/>
                </a:lnTo>
                <a:cubicBezTo>
                  <a:pt x="6050" y="37619"/>
                  <a:pt x="6163" y="37582"/>
                  <a:pt x="6201" y="37544"/>
                </a:cubicBezTo>
                <a:cubicBezTo>
                  <a:pt x="6277" y="37506"/>
                  <a:pt x="6314" y="37468"/>
                  <a:pt x="6314" y="37355"/>
                </a:cubicBezTo>
                <a:cubicBezTo>
                  <a:pt x="6314" y="37355"/>
                  <a:pt x="6314" y="37317"/>
                  <a:pt x="6314" y="37317"/>
                </a:cubicBezTo>
                <a:lnTo>
                  <a:pt x="6125" y="37203"/>
                </a:lnTo>
                <a:close/>
                <a:moveTo>
                  <a:pt x="32024" y="37128"/>
                </a:moveTo>
                <a:lnTo>
                  <a:pt x="31872" y="37241"/>
                </a:lnTo>
                <a:lnTo>
                  <a:pt x="31835" y="37241"/>
                </a:lnTo>
                <a:cubicBezTo>
                  <a:pt x="31797" y="37279"/>
                  <a:pt x="31683" y="37355"/>
                  <a:pt x="31683" y="37506"/>
                </a:cubicBezTo>
                <a:lnTo>
                  <a:pt x="31797" y="37619"/>
                </a:lnTo>
                <a:cubicBezTo>
                  <a:pt x="31948" y="37619"/>
                  <a:pt x="32024" y="37582"/>
                  <a:pt x="32061" y="37544"/>
                </a:cubicBezTo>
                <a:lnTo>
                  <a:pt x="32099" y="37544"/>
                </a:lnTo>
                <a:lnTo>
                  <a:pt x="32288" y="37430"/>
                </a:lnTo>
                <a:cubicBezTo>
                  <a:pt x="32288" y="37430"/>
                  <a:pt x="32288" y="37392"/>
                  <a:pt x="32288" y="37392"/>
                </a:cubicBezTo>
                <a:cubicBezTo>
                  <a:pt x="32288" y="37241"/>
                  <a:pt x="32175" y="37128"/>
                  <a:pt x="32024" y="37128"/>
                </a:cubicBezTo>
                <a:close/>
                <a:moveTo>
                  <a:pt x="69052" y="37014"/>
                </a:moveTo>
                <a:cubicBezTo>
                  <a:pt x="68971" y="37014"/>
                  <a:pt x="68886" y="37033"/>
                  <a:pt x="68810" y="37090"/>
                </a:cubicBezTo>
                <a:lnTo>
                  <a:pt x="68773" y="37203"/>
                </a:lnTo>
                <a:cubicBezTo>
                  <a:pt x="68810" y="37468"/>
                  <a:pt x="68924" y="37619"/>
                  <a:pt x="69189" y="37657"/>
                </a:cubicBezTo>
                <a:lnTo>
                  <a:pt x="69302" y="37582"/>
                </a:lnTo>
                <a:cubicBezTo>
                  <a:pt x="69378" y="37506"/>
                  <a:pt x="69378" y="37468"/>
                  <a:pt x="69378" y="37392"/>
                </a:cubicBezTo>
                <a:lnTo>
                  <a:pt x="69378" y="37355"/>
                </a:lnTo>
                <a:cubicBezTo>
                  <a:pt x="69378" y="37317"/>
                  <a:pt x="69378" y="37279"/>
                  <a:pt x="69415" y="37241"/>
                </a:cubicBezTo>
                <a:lnTo>
                  <a:pt x="69340" y="37052"/>
                </a:lnTo>
                <a:lnTo>
                  <a:pt x="69264" y="37052"/>
                </a:lnTo>
                <a:cubicBezTo>
                  <a:pt x="69207" y="37033"/>
                  <a:pt x="69132" y="37014"/>
                  <a:pt x="69052" y="37014"/>
                </a:cubicBezTo>
                <a:close/>
                <a:moveTo>
                  <a:pt x="17884" y="37166"/>
                </a:moveTo>
                <a:cubicBezTo>
                  <a:pt x="17770" y="37203"/>
                  <a:pt x="17543" y="37317"/>
                  <a:pt x="17619" y="37657"/>
                </a:cubicBezTo>
                <a:lnTo>
                  <a:pt x="17695" y="37771"/>
                </a:lnTo>
                <a:lnTo>
                  <a:pt x="17808" y="37771"/>
                </a:lnTo>
                <a:cubicBezTo>
                  <a:pt x="17869" y="37801"/>
                  <a:pt x="17955" y="37856"/>
                  <a:pt x="18066" y="37856"/>
                </a:cubicBezTo>
                <a:cubicBezTo>
                  <a:pt x="18092" y="37856"/>
                  <a:pt x="18119" y="37853"/>
                  <a:pt x="18148" y="37846"/>
                </a:cubicBezTo>
                <a:lnTo>
                  <a:pt x="18262" y="37808"/>
                </a:lnTo>
                <a:cubicBezTo>
                  <a:pt x="18337" y="37733"/>
                  <a:pt x="18375" y="37619"/>
                  <a:pt x="18375" y="37506"/>
                </a:cubicBezTo>
                <a:cubicBezTo>
                  <a:pt x="18375" y="37430"/>
                  <a:pt x="18337" y="37317"/>
                  <a:pt x="18262" y="37279"/>
                </a:cubicBezTo>
                <a:cubicBezTo>
                  <a:pt x="18224" y="37203"/>
                  <a:pt x="18110" y="37166"/>
                  <a:pt x="17921" y="37166"/>
                </a:cubicBezTo>
                <a:close/>
                <a:moveTo>
                  <a:pt x="85937" y="37468"/>
                </a:moveTo>
                <a:lnTo>
                  <a:pt x="85748" y="37582"/>
                </a:lnTo>
                <a:cubicBezTo>
                  <a:pt x="85748" y="37695"/>
                  <a:pt x="85786" y="37771"/>
                  <a:pt x="85824" y="37808"/>
                </a:cubicBezTo>
                <a:cubicBezTo>
                  <a:pt x="85877" y="37835"/>
                  <a:pt x="85950" y="37862"/>
                  <a:pt x="86041" y="37862"/>
                </a:cubicBezTo>
                <a:cubicBezTo>
                  <a:pt x="86079" y="37862"/>
                  <a:pt x="86120" y="37857"/>
                  <a:pt x="86164" y="37846"/>
                </a:cubicBezTo>
                <a:lnTo>
                  <a:pt x="86278" y="37771"/>
                </a:lnTo>
                <a:lnTo>
                  <a:pt x="86278" y="37733"/>
                </a:lnTo>
                <a:cubicBezTo>
                  <a:pt x="86278" y="37544"/>
                  <a:pt x="86051" y="37506"/>
                  <a:pt x="85975" y="37468"/>
                </a:cubicBezTo>
                <a:close/>
                <a:moveTo>
                  <a:pt x="38300" y="37203"/>
                </a:moveTo>
                <a:cubicBezTo>
                  <a:pt x="38149" y="37203"/>
                  <a:pt x="38073" y="37203"/>
                  <a:pt x="37997" y="37279"/>
                </a:cubicBezTo>
                <a:cubicBezTo>
                  <a:pt x="37959" y="37317"/>
                  <a:pt x="37884" y="37355"/>
                  <a:pt x="37922" y="37506"/>
                </a:cubicBezTo>
                <a:cubicBezTo>
                  <a:pt x="37846" y="37506"/>
                  <a:pt x="37808" y="37544"/>
                  <a:pt x="37770" y="37582"/>
                </a:cubicBezTo>
                <a:cubicBezTo>
                  <a:pt x="37733" y="37619"/>
                  <a:pt x="37733" y="37619"/>
                  <a:pt x="37733" y="37619"/>
                </a:cubicBezTo>
                <a:lnTo>
                  <a:pt x="37770" y="37619"/>
                </a:lnTo>
                <a:lnTo>
                  <a:pt x="37544" y="37695"/>
                </a:lnTo>
                <a:cubicBezTo>
                  <a:pt x="37544" y="37808"/>
                  <a:pt x="37581" y="37846"/>
                  <a:pt x="37657" y="37884"/>
                </a:cubicBezTo>
                <a:cubicBezTo>
                  <a:pt x="37679" y="37891"/>
                  <a:pt x="37702" y="37894"/>
                  <a:pt x="37725" y="37894"/>
                </a:cubicBezTo>
                <a:cubicBezTo>
                  <a:pt x="37825" y="37894"/>
                  <a:pt x="37936" y="37839"/>
                  <a:pt x="37997" y="37808"/>
                </a:cubicBezTo>
                <a:cubicBezTo>
                  <a:pt x="38035" y="37771"/>
                  <a:pt x="38073" y="37771"/>
                  <a:pt x="38073" y="37771"/>
                </a:cubicBezTo>
                <a:lnTo>
                  <a:pt x="38073" y="37733"/>
                </a:lnTo>
                <a:lnTo>
                  <a:pt x="38149" y="37619"/>
                </a:lnTo>
                <a:lnTo>
                  <a:pt x="38300" y="37619"/>
                </a:lnTo>
                <a:lnTo>
                  <a:pt x="38413" y="37468"/>
                </a:lnTo>
                <a:lnTo>
                  <a:pt x="38413" y="37317"/>
                </a:lnTo>
                <a:lnTo>
                  <a:pt x="38300" y="37203"/>
                </a:lnTo>
                <a:close/>
                <a:moveTo>
                  <a:pt x="54103" y="37430"/>
                </a:moveTo>
                <a:cubicBezTo>
                  <a:pt x="53914" y="37468"/>
                  <a:pt x="53650" y="37506"/>
                  <a:pt x="53687" y="37808"/>
                </a:cubicBezTo>
                <a:lnTo>
                  <a:pt x="53725" y="37884"/>
                </a:lnTo>
                <a:cubicBezTo>
                  <a:pt x="53801" y="37960"/>
                  <a:pt x="53914" y="37960"/>
                  <a:pt x="54066" y="37960"/>
                </a:cubicBezTo>
                <a:cubicBezTo>
                  <a:pt x="54179" y="37922"/>
                  <a:pt x="54292" y="37884"/>
                  <a:pt x="54330" y="37808"/>
                </a:cubicBezTo>
                <a:lnTo>
                  <a:pt x="54217" y="37619"/>
                </a:lnTo>
                <a:lnTo>
                  <a:pt x="54103" y="37430"/>
                </a:lnTo>
                <a:close/>
                <a:moveTo>
                  <a:pt x="27631" y="37534"/>
                </a:moveTo>
                <a:cubicBezTo>
                  <a:pt x="27595" y="37534"/>
                  <a:pt x="27559" y="37537"/>
                  <a:pt x="27525" y="37544"/>
                </a:cubicBezTo>
                <a:cubicBezTo>
                  <a:pt x="27411" y="37582"/>
                  <a:pt x="27373" y="37657"/>
                  <a:pt x="27373" y="37771"/>
                </a:cubicBezTo>
                <a:lnTo>
                  <a:pt x="27373" y="37808"/>
                </a:lnTo>
                <a:lnTo>
                  <a:pt x="27411" y="37884"/>
                </a:lnTo>
                <a:cubicBezTo>
                  <a:pt x="27467" y="37939"/>
                  <a:pt x="27623" y="37974"/>
                  <a:pt x="27762" y="37974"/>
                </a:cubicBezTo>
                <a:cubicBezTo>
                  <a:pt x="27813" y="37974"/>
                  <a:pt x="27862" y="37970"/>
                  <a:pt x="27903" y="37960"/>
                </a:cubicBezTo>
                <a:cubicBezTo>
                  <a:pt x="28016" y="37922"/>
                  <a:pt x="28054" y="37846"/>
                  <a:pt x="28054" y="37771"/>
                </a:cubicBezTo>
                <a:cubicBezTo>
                  <a:pt x="28054" y="37771"/>
                  <a:pt x="28054" y="37733"/>
                  <a:pt x="28054" y="37733"/>
                </a:cubicBezTo>
                <a:lnTo>
                  <a:pt x="28016" y="37657"/>
                </a:lnTo>
                <a:cubicBezTo>
                  <a:pt x="27954" y="37595"/>
                  <a:pt x="27792" y="37534"/>
                  <a:pt x="27631" y="37534"/>
                </a:cubicBezTo>
                <a:close/>
                <a:moveTo>
                  <a:pt x="34552" y="37591"/>
                </a:moveTo>
                <a:cubicBezTo>
                  <a:pt x="34510" y="37591"/>
                  <a:pt x="34462" y="37600"/>
                  <a:pt x="34406" y="37619"/>
                </a:cubicBezTo>
                <a:cubicBezTo>
                  <a:pt x="34330" y="37657"/>
                  <a:pt x="34292" y="37733"/>
                  <a:pt x="34292" y="37771"/>
                </a:cubicBezTo>
                <a:lnTo>
                  <a:pt x="34368" y="37884"/>
                </a:lnTo>
                <a:cubicBezTo>
                  <a:pt x="34406" y="37922"/>
                  <a:pt x="34443" y="37922"/>
                  <a:pt x="34481" y="37960"/>
                </a:cubicBezTo>
                <a:cubicBezTo>
                  <a:pt x="34519" y="37997"/>
                  <a:pt x="34595" y="38035"/>
                  <a:pt x="34708" y="38073"/>
                </a:cubicBezTo>
                <a:lnTo>
                  <a:pt x="34859" y="37960"/>
                </a:lnTo>
                <a:lnTo>
                  <a:pt x="34897" y="37960"/>
                </a:lnTo>
                <a:cubicBezTo>
                  <a:pt x="34897" y="37922"/>
                  <a:pt x="34935" y="37846"/>
                  <a:pt x="34935" y="37808"/>
                </a:cubicBezTo>
                <a:cubicBezTo>
                  <a:pt x="34935" y="37771"/>
                  <a:pt x="34935" y="37733"/>
                  <a:pt x="34935" y="37733"/>
                </a:cubicBezTo>
                <a:lnTo>
                  <a:pt x="34784" y="37619"/>
                </a:lnTo>
                <a:lnTo>
                  <a:pt x="34670" y="37619"/>
                </a:lnTo>
                <a:cubicBezTo>
                  <a:pt x="34632" y="37600"/>
                  <a:pt x="34595" y="37591"/>
                  <a:pt x="34552" y="37591"/>
                </a:cubicBezTo>
                <a:close/>
                <a:moveTo>
                  <a:pt x="35615" y="37733"/>
                </a:moveTo>
                <a:cubicBezTo>
                  <a:pt x="35389" y="37733"/>
                  <a:pt x="35351" y="37884"/>
                  <a:pt x="35389" y="37960"/>
                </a:cubicBezTo>
                <a:lnTo>
                  <a:pt x="35540" y="38073"/>
                </a:lnTo>
                <a:lnTo>
                  <a:pt x="35578" y="38073"/>
                </a:lnTo>
                <a:cubicBezTo>
                  <a:pt x="35615" y="38073"/>
                  <a:pt x="35804" y="38073"/>
                  <a:pt x="35842" y="37922"/>
                </a:cubicBezTo>
                <a:lnTo>
                  <a:pt x="35767" y="37846"/>
                </a:lnTo>
                <a:cubicBezTo>
                  <a:pt x="35767" y="37846"/>
                  <a:pt x="35767" y="37846"/>
                  <a:pt x="35767" y="37884"/>
                </a:cubicBezTo>
                <a:lnTo>
                  <a:pt x="35615" y="37733"/>
                </a:lnTo>
                <a:close/>
                <a:moveTo>
                  <a:pt x="36787" y="37733"/>
                </a:moveTo>
                <a:cubicBezTo>
                  <a:pt x="36674" y="37733"/>
                  <a:pt x="36636" y="37771"/>
                  <a:pt x="36598" y="37771"/>
                </a:cubicBezTo>
                <a:cubicBezTo>
                  <a:pt x="36561" y="37808"/>
                  <a:pt x="36485" y="37884"/>
                  <a:pt x="36523" y="38035"/>
                </a:cubicBezTo>
                <a:lnTo>
                  <a:pt x="36674" y="38111"/>
                </a:lnTo>
                <a:lnTo>
                  <a:pt x="36787" y="38111"/>
                </a:lnTo>
                <a:lnTo>
                  <a:pt x="36901" y="37997"/>
                </a:lnTo>
                <a:lnTo>
                  <a:pt x="36901" y="37846"/>
                </a:lnTo>
                <a:lnTo>
                  <a:pt x="36787" y="37733"/>
                </a:lnTo>
                <a:close/>
                <a:moveTo>
                  <a:pt x="46391" y="37657"/>
                </a:moveTo>
                <a:cubicBezTo>
                  <a:pt x="46239" y="37771"/>
                  <a:pt x="46277" y="37997"/>
                  <a:pt x="46391" y="38073"/>
                </a:cubicBezTo>
                <a:cubicBezTo>
                  <a:pt x="46466" y="38149"/>
                  <a:pt x="46580" y="38186"/>
                  <a:pt x="46655" y="38186"/>
                </a:cubicBezTo>
                <a:lnTo>
                  <a:pt x="46806" y="38073"/>
                </a:lnTo>
                <a:cubicBezTo>
                  <a:pt x="46806" y="38035"/>
                  <a:pt x="46806" y="38035"/>
                  <a:pt x="46806" y="37997"/>
                </a:cubicBezTo>
                <a:cubicBezTo>
                  <a:pt x="46806" y="37846"/>
                  <a:pt x="46693" y="37771"/>
                  <a:pt x="46655" y="37733"/>
                </a:cubicBezTo>
                <a:cubicBezTo>
                  <a:pt x="46617" y="37695"/>
                  <a:pt x="46617" y="37695"/>
                  <a:pt x="46580" y="37657"/>
                </a:cubicBezTo>
                <a:close/>
                <a:moveTo>
                  <a:pt x="48432" y="37733"/>
                </a:moveTo>
                <a:cubicBezTo>
                  <a:pt x="48319" y="37733"/>
                  <a:pt x="48243" y="37733"/>
                  <a:pt x="48205" y="37771"/>
                </a:cubicBezTo>
                <a:cubicBezTo>
                  <a:pt x="48092" y="37846"/>
                  <a:pt x="48092" y="37960"/>
                  <a:pt x="48092" y="38035"/>
                </a:cubicBezTo>
                <a:cubicBezTo>
                  <a:pt x="48092" y="38035"/>
                  <a:pt x="48092" y="38073"/>
                  <a:pt x="48092" y="38111"/>
                </a:cubicBezTo>
                <a:lnTo>
                  <a:pt x="48205" y="38224"/>
                </a:lnTo>
                <a:cubicBezTo>
                  <a:pt x="48319" y="38224"/>
                  <a:pt x="48394" y="38224"/>
                  <a:pt x="48470" y="38186"/>
                </a:cubicBezTo>
                <a:cubicBezTo>
                  <a:pt x="48546" y="38111"/>
                  <a:pt x="48583" y="38035"/>
                  <a:pt x="48583" y="37960"/>
                </a:cubicBezTo>
                <a:cubicBezTo>
                  <a:pt x="48583" y="37884"/>
                  <a:pt x="48546" y="37808"/>
                  <a:pt x="48508" y="37771"/>
                </a:cubicBezTo>
                <a:lnTo>
                  <a:pt x="48432" y="37733"/>
                </a:lnTo>
                <a:close/>
                <a:moveTo>
                  <a:pt x="9972" y="37992"/>
                </a:moveTo>
                <a:cubicBezTo>
                  <a:pt x="9704" y="37992"/>
                  <a:pt x="9642" y="38152"/>
                  <a:pt x="9642" y="38186"/>
                </a:cubicBezTo>
                <a:lnTo>
                  <a:pt x="9755" y="38338"/>
                </a:lnTo>
                <a:cubicBezTo>
                  <a:pt x="9785" y="38341"/>
                  <a:pt x="9813" y="38343"/>
                  <a:pt x="9839" y="38343"/>
                </a:cubicBezTo>
                <a:cubicBezTo>
                  <a:pt x="10102" y="38343"/>
                  <a:pt x="10136" y="38180"/>
                  <a:pt x="10171" y="38111"/>
                </a:cubicBezTo>
                <a:lnTo>
                  <a:pt x="10057" y="37997"/>
                </a:lnTo>
                <a:cubicBezTo>
                  <a:pt x="10027" y="37994"/>
                  <a:pt x="9998" y="37992"/>
                  <a:pt x="9972" y="37992"/>
                </a:cubicBezTo>
                <a:close/>
                <a:moveTo>
                  <a:pt x="1664" y="37997"/>
                </a:moveTo>
                <a:cubicBezTo>
                  <a:pt x="1551" y="37997"/>
                  <a:pt x="1475" y="37997"/>
                  <a:pt x="1400" y="38035"/>
                </a:cubicBezTo>
                <a:cubicBezTo>
                  <a:pt x="1362" y="38073"/>
                  <a:pt x="1324" y="38149"/>
                  <a:pt x="1324" y="38224"/>
                </a:cubicBezTo>
                <a:lnTo>
                  <a:pt x="1324" y="38262"/>
                </a:lnTo>
                <a:lnTo>
                  <a:pt x="1437" y="38375"/>
                </a:lnTo>
                <a:cubicBezTo>
                  <a:pt x="1551" y="38375"/>
                  <a:pt x="1626" y="38375"/>
                  <a:pt x="1702" y="38338"/>
                </a:cubicBezTo>
                <a:cubicBezTo>
                  <a:pt x="1740" y="38300"/>
                  <a:pt x="1778" y="38224"/>
                  <a:pt x="1778" y="38149"/>
                </a:cubicBezTo>
                <a:lnTo>
                  <a:pt x="1778" y="38111"/>
                </a:lnTo>
                <a:lnTo>
                  <a:pt x="1664" y="37997"/>
                </a:lnTo>
                <a:close/>
                <a:moveTo>
                  <a:pt x="77015" y="38111"/>
                </a:moveTo>
                <a:cubicBezTo>
                  <a:pt x="76939" y="38111"/>
                  <a:pt x="76712" y="38149"/>
                  <a:pt x="76712" y="38338"/>
                </a:cubicBezTo>
                <a:lnTo>
                  <a:pt x="76712" y="38375"/>
                </a:lnTo>
                <a:lnTo>
                  <a:pt x="76826" y="38489"/>
                </a:lnTo>
                <a:cubicBezTo>
                  <a:pt x="76977" y="38489"/>
                  <a:pt x="77090" y="38489"/>
                  <a:pt x="77128" y="38413"/>
                </a:cubicBezTo>
                <a:cubicBezTo>
                  <a:pt x="77166" y="38375"/>
                  <a:pt x="77242" y="38338"/>
                  <a:pt x="77242" y="38224"/>
                </a:cubicBezTo>
                <a:lnTo>
                  <a:pt x="77242" y="38186"/>
                </a:lnTo>
                <a:lnTo>
                  <a:pt x="77053" y="38111"/>
                </a:lnTo>
                <a:close/>
                <a:moveTo>
                  <a:pt x="8923" y="38149"/>
                </a:moveTo>
                <a:lnTo>
                  <a:pt x="8734" y="38262"/>
                </a:lnTo>
                <a:cubicBezTo>
                  <a:pt x="8734" y="38224"/>
                  <a:pt x="8772" y="38186"/>
                  <a:pt x="8772" y="38186"/>
                </a:cubicBezTo>
                <a:lnTo>
                  <a:pt x="8696" y="38186"/>
                </a:lnTo>
                <a:lnTo>
                  <a:pt x="8545" y="38300"/>
                </a:lnTo>
                <a:lnTo>
                  <a:pt x="8545" y="38527"/>
                </a:lnTo>
                <a:lnTo>
                  <a:pt x="8696" y="38640"/>
                </a:lnTo>
                <a:cubicBezTo>
                  <a:pt x="8810" y="38640"/>
                  <a:pt x="8885" y="38565"/>
                  <a:pt x="8923" y="38527"/>
                </a:cubicBezTo>
                <a:cubicBezTo>
                  <a:pt x="8961" y="38489"/>
                  <a:pt x="9074" y="38413"/>
                  <a:pt x="9074" y="38338"/>
                </a:cubicBezTo>
                <a:cubicBezTo>
                  <a:pt x="9074" y="38262"/>
                  <a:pt x="8999" y="38186"/>
                  <a:pt x="8923" y="38149"/>
                </a:cubicBezTo>
                <a:close/>
                <a:moveTo>
                  <a:pt x="54708" y="38300"/>
                </a:moveTo>
                <a:cubicBezTo>
                  <a:pt x="54633" y="38300"/>
                  <a:pt x="54519" y="38338"/>
                  <a:pt x="54481" y="38489"/>
                </a:cubicBezTo>
                <a:lnTo>
                  <a:pt x="54595" y="38640"/>
                </a:lnTo>
                <a:cubicBezTo>
                  <a:pt x="54708" y="38640"/>
                  <a:pt x="54822" y="38640"/>
                  <a:pt x="54859" y="38602"/>
                </a:cubicBezTo>
                <a:lnTo>
                  <a:pt x="54935" y="38489"/>
                </a:lnTo>
                <a:cubicBezTo>
                  <a:pt x="54935" y="38375"/>
                  <a:pt x="54822" y="38300"/>
                  <a:pt x="54708" y="38300"/>
                </a:cubicBezTo>
                <a:close/>
                <a:moveTo>
                  <a:pt x="12007" y="38139"/>
                </a:moveTo>
                <a:cubicBezTo>
                  <a:pt x="11976" y="38139"/>
                  <a:pt x="11944" y="38142"/>
                  <a:pt x="11910" y="38149"/>
                </a:cubicBezTo>
                <a:cubicBezTo>
                  <a:pt x="11759" y="38186"/>
                  <a:pt x="11645" y="38300"/>
                  <a:pt x="11645" y="38451"/>
                </a:cubicBezTo>
                <a:lnTo>
                  <a:pt x="11683" y="38565"/>
                </a:lnTo>
                <a:cubicBezTo>
                  <a:pt x="11766" y="38620"/>
                  <a:pt x="11890" y="38655"/>
                  <a:pt x="12009" y="38655"/>
                </a:cubicBezTo>
                <a:cubicBezTo>
                  <a:pt x="12053" y="38655"/>
                  <a:pt x="12096" y="38650"/>
                  <a:pt x="12137" y="38640"/>
                </a:cubicBezTo>
                <a:cubicBezTo>
                  <a:pt x="12250" y="38602"/>
                  <a:pt x="12364" y="38527"/>
                  <a:pt x="12402" y="38375"/>
                </a:cubicBezTo>
                <a:lnTo>
                  <a:pt x="12364" y="38300"/>
                </a:lnTo>
                <a:cubicBezTo>
                  <a:pt x="12270" y="38207"/>
                  <a:pt x="12151" y="38139"/>
                  <a:pt x="12007" y="38139"/>
                </a:cubicBezTo>
                <a:close/>
                <a:moveTo>
                  <a:pt x="2392" y="38237"/>
                </a:moveTo>
                <a:cubicBezTo>
                  <a:pt x="2346" y="38237"/>
                  <a:pt x="2293" y="38244"/>
                  <a:pt x="2231" y="38262"/>
                </a:cubicBezTo>
                <a:lnTo>
                  <a:pt x="2156" y="38300"/>
                </a:lnTo>
                <a:cubicBezTo>
                  <a:pt x="2042" y="38375"/>
                  <a:pt x="2042" y="38489"/>
                  <a:pt x="2042" y="38640"/>
                </a:cubicBezTo>
                <a:lnTo>
                  <a:pt x="2080" y="38716"/>
                </a:lnTo>
                <a:cubicBezTo>
                  <a:pt x="2137" y="38754"/>
                  <a:pt x="2212" y="38763"/>
                  <a:pt x="2288" y="38763"/>
                </a:cubicBezTo>
                <a:cubicBezTo>
                  <a:pt x="2364" y="38763"/>
                  <a:pt x="2439" y="38754"/>
                  <a:pt x="2496" y="38754"/>
                </a:cubicBezTo>
                <a:cubicBezTo>
                  <a:pt x="2609" y="38716"/>
                  <a:pt x="2723" y="38640"/>
                  <a:pt x="2761" y="38565"/>
                </a:cubicBezTo>
                <a:lnTo>
                  <a:pt x="2685" y="38413"/>
                </a:lnTo>
                <a:cubicBezTo>
                  <a:pt x="2685" y="38413"/>
                  <a:pt x="2685" y="38413"/>
                  <a:pt x="2647" y="38375"/>
                </a:cubicBezTo>
                <a:cubicBezTo>
                  <a:pt x="2618" y="38317"/>
                  <a:pt x="2545" y="38237"/>
                  <a:pt x="2392" y="38237"/>
                </a:cubicBezTo>
                <a:close/>
                <a:moveTo>
                  <a:pt x="7084" y="38237"/>
                </a:moveTo>
                <a:cubicBezTo>
                  <a:pt x="7021" y="38237"/>
                  <a:pt x="6964" y="38256"/>
                  <a:pt x="6919" y="38300"/>
                </a:cubicBezTo>
                <a:cubicBezTo>
                  <a:pt x="6806" y="38375"/>
                  <a:pt x="6806" y="38527"/>
                  <a:pt x="6806" y="38678"/>
                </a:cubicBezTo>
                <a:lnTo>
                  <a:pt x="6806" y="38716"/>
                </a:lnTo>
                <a:lnTo>
                  <a:pt x="6957" y="38829"/>
                </a:lnTo>
                <a:cubicBezTo>
                  <a:pt x="7184" y="38829"/>
                  <a:pt x="7335" y="38640"/>
                  <a:pt x="7335" y="38451"/>
                </a:cubicBezTo>
                <a:cubicBezTo>
                  <a:pt x="7335" y="38375"/>
                  <a:pt x="7335" y="38338"/>
                  <a:pt x="7297" y="38300"/>
                </a:cubicBezTo>
                <a:lnTo>
                  <a:pt x="7222" y="38262"/>
                </a:lnTo>
                <a:cubicBezTo>
                  <a:pt x="7175" y="38246"/>
                  <a:pt x="7128" y="38237"/>
                  <a:pt x="7084" y="38237"/>
                </a:cubicBezTo>
                <a:close/>
                <a:moveTo>
                  <a:pt x="959" y="37461"/>
                </a:moveTo>
                <a:cubicBezTo>
                  <a:pt x="764" y="37461"/>
                  <a:pt x="666" y="37554"/>
                  <a:pt x="568" y="37619"/>
                </a:cubicBezTo>
                <a:cubicBezTo>
                  <a:pt x="530" y="37657"/>
                  <a:pt x="492" y="37657"/>
                  <a:pt x="454" y="37695"/>
                </a:cubicBezTo>
                <a:lnTo>
                  <a:pt x="379" y="37733"/>
                </a:lnTo>
                <a:cubicBezTo>
                  <a:pt x="341" y="37846"/>
                  <a:pt x="379" y="37960"/>
                  <a:pt x="417" y="37997"/>
                </a:cubicBezTo>
                <a:cubicBezTo>
                  <a:pt x="379" y="38035"/>
                  <a:pt x="379" y="38073"/>
                  <a:pt x="379" y="38073"/>
                </a:cubicBezTo>
                <a:lnTo>
                  <a:pt x="454" y="38224"/>
                </a:lnTo>
                <a:cubicBezTo>
                  <a:pt x="568" y="38262"/>
                  <a:pt x="681" y="38300"/>
                  <a:pt x="832" y="38338"/>
                </a:cubicBezTo>
                <a:lnTo>
                  <a:pt x="719" y="38375"/>
                </a:lnTo>
                <a:cubicBezTo>
                  <a:pt x="719" y="38413"/>
                  <a:pt x="719" y="38413"/>
                  <a:pt x="719" y="38413"/>
                </a:cubicBezTo>
                <a:cubicBezTo>
                  <a:pt x="681" y="38451"/>
                  <a:pt x="643" y="38527"/>
                  <a:pt x="681" y="38640"/>
                </a:cubicBezTo>
                <a:lnTo>
                  <a:pt x="681" y="38678"/>
                </a:lnTo>
                <a:cubicBezTo>
                  <a:pt x="760" y="38809"/>
                  <a:pt x="928" y="38849"/>
                  <a:pt x="1050" y="38849"/>
                </a:cubicBezTo>
                <a:cubicBezTo>
                  <a:pt x="1104" y="38849"/>
                  <a:pt x="1149" y="38841"/>
                  <a:pt x="1173" y="38829"/>
                </a:cubicBezTo>
                <a:lnTo>
                  <a:pt x="1286" y="38716"/>
                </a:lnTo>
                <a:cubicBezTo>
                  <a:pt x="1286" y="38602"/>
                  <a:pt x="1248" y="38451"/>
                  <a:pt x="1135" y="38375"/>
                </a:cubicBezTo>
                <a:cubicBezTo>
                  <a:pt x="1135" y="38338"/>
                  <a:pt x="1097" y="38338"/>
                  <a:pt x="1097" y="38338"/>
                </a:cubicBezTo>
                <a:lnTo>
                  <a:pt x="1135" y="38338"/>
                </a:lnTo>
                <a:lnTo>
                  <a:pt x="1248" y="38224"/>
                </a:lnTo>
                <a:lnTo>
                  <a:pt x="1248" y="38186"/>
                </a:lnTo>
                <a:cubicBezTo>
                  <a:pt x="1286" y="38111"/>
                  <a:pt x="1286" y="37960"/>
                  <a:pt x="1286" y="37846"/>
                </a:cubicBezTo>
                <a:cubicBezTo>
                  <a:pt x="1286" y="37695"/>
                  <a:pt x="1248" y="37582"/>
                  <a:pt x="1135" y="37506"/>
                </a:cubicBezTo>
                <a:lnTo>
                  <a:pt x="1059" y="37468"/>
                </a:lnTo>
                <a:cubicBezTo>
                  <a:pt x="1023" y="37463"/>
                  <a:pt x="990" y="37461"/>
                  <a:pt x="959" y="37461"/>
                </a:cubicBezTo>
                <a:close/>
                <a:moveTo>
                  <a:pt x="33914" y="38300"/>
                </a:moveTo>
                <a:cubicBezTo>
                  <a:pt x="33838" y="38338"/>
                  <a:pt x="33801" y="38338"/>
                  <a:pt x="33801" y="38338"/>
                </a:cubicBezTo>
                <a:cubicBezTo>
                  <a:pt x="33763" y="38375"/>
                  <a:pt x="33763" y="38375"/>
                  <a:pt x="33725" y="38375"/>
                </a:cubicBezTo>
                <a:lnTo>
                  <a:pt x="33687" y="38375"/>
                </a:lnTo>
                <a:cubicBezTo>
                  <a:pt x="33612" y="38375"/>
                  <a:pt x="33536" y="38413"/>
                  <a:pt x="33498" y="38489"/>
                </a:cubicBezTo>
                <a:lnTo>
                  <a:pt x="33536" y="38602"/>
                </a:lnTo>
                <a:cubicBezTo>
                  <a:pt x="33536" y="38602"/>
                  <a:pt x="33536" y="38678"/>
                  <a:pt x="33536" y="38678"/>
                </a:cubicBezTo>
                <a:lnTo>
                  <a:pt x="33612" y="38829"/>
                </a:lnTo>
                <a:cubicBezTo>
                  <a:pt x="33612" y="38829"/>
                  <a:pt x="33649" y="38829"/>
                  <a:pt x="33687" y="38867"/>
                </a:cubicBezTo>
                <a:cubicBezTo>
                  <a:pt x="33649" y="38829"/>
                  <a:pt x="33612" y="38829"/>
                  <a:pt x="33612" y="38791"/>
                </a:cubicBezTo>
                <a:lnTo>
                  <a:pt x="33612" y="38791"/>
                </a:lnTo>
                <a:lnTo>
                  <a:pt x="33763" y="38905"/>
                </a:lnTo>
                <a:cubicBezTo>
                  <a:pt x="33990" y="38905"/>
                  <a:pt x="34179" y="38867"/>
                  <a:pt x="34292" y="38754"/>
                </a:cubicBezTo>
                <a:lnTo>
                  <a:pt x="34254" y="38565"/>
                </a:lnTo>
                <a:cubicBezTo>
                  <a:pt x="34217" y="38565"/>
                  <a:pt x="34217" y="38527"/>
                  <a:pt x="34217" y="38527"/>
                </a:cubicBezTo>
                <a:cubicBezTo>
                  <a:pt x="34179" y="38451"/>
                  <a:pt x="34141" y="38300"/>
                  <a:pt x="33952" y="38300"/>
                </a:cubicBezTo>
                <a:close/>
                <a:moveTo>
                  <a:pt x="55261" y="38550"/>
                </a:moveTo>
                <a:cubicBezTo>
                  <a:pt x="55220" y="38550"/>
                  <a:pt x="55175" y="38554"/>
                  <a:pt x="55124" y="38565"/>
                </a:cubicBezTo>
                <a:lnTo>
                  <a:pt x="55011" y="38640"/>
                </a:lnTo>
                <a:cubicBezTo>
                  <a:pt x="54973" y="38791"/>
                  <a:pt x="55124" y="38943"/>
                  <a:pt x="55313" y="38943"/>
                </a:cubicBezTo>
                <a:cubicBezTo>
                  <a:pt x="55464" y="38943"/>
                  <a:pt x="55578" y="38867"/>
                  <a:pt x="55578" y="38716"/>
                </a:cubicBezTo>
                <a:lnTo>
                  <a:pt x="55540" y="38640"/>
                </a:lnTo>
                <a:cubicBezTo>
                  <a:pt x="55457" y="38585"/>
                  <a:pt x="55374" y="38550"/>
                  <a:pt x="55261" y="38550"/>
                </a:cubicBezTo>
                <a:close/>
                <a:moveTo>
                  <a:pt x="7713" y="38716"/>
                </a:moveTo>
                <a:cubicBezTo>
                  <a:pt x="7638" y="38716"/>
                  <a:pt x="7487" y="38754"/>
                  <a:pt x="7487" y="38905"/>
                </a:cubicBezTo>
                <a:lnTo>
                  <a:pt x="7600" y="39056"/>
                </a:lnTo>
                <a:cubicBezTo>
                  <a:pt x="7713" y="39056"/>
                  <a:pt x="7789" y="39056"/>
                  <a:pt x="7865" y="39018"/>
                </a:cubicBezTo>
                <a:lnTo>
                  <a:pt x="7902" y="38905"/>
                </a:lnTo>
                <a:cubicBezTo>
                  <a:pt x="7902" y="38791"/>
                  <a:pt x="7827" y="38716"/>
                  <a:pt x="7713" y="38716"/>
                </a:cubicBezTo>
                <a:close/>
                <a:moveTo>
                  <a:pt x="12326" y="38716"/>
                </a:moveTo>
                <a:cubicBezTo>
                  <a:pt x="12212" y="38716"/>
                  <a:pt x="12137" y="38716"/>
                  <a:pt x="12099" y="38754"/>
                </a:cubicBezTo>
                <a:cubicBezTo>
                  <a:pt x="12023" y="38791"/>
                  <a:pt x="11986" y="38867"/>
                  <a:pt x="11986" y="38943"/>
                </a:cubicBezTo>
                <a:lnTo>
                  <a:pt x="11986" y="38980"/>
                </a:lnTo>
                <a:lnTo>
                  <a:pt x="12137" y="39094"/>
                </a:lnTo>
                <a:lnTo>
                  <a:pt x="12326" y="39094"/>
                </a:lnTo>
                <a:lnTo>
                  <a:pt x="12439" y="38980"/>
                </a:lnTo>
                <a:lnTo>
                  <a:pt x="12439" y="38829"/>
                </a:lnTo>
                <a:lnTo>
                  <a:pt x="12326" y="38716"/>
                </a:lnTo>
                <a:close/>
                <a:moveTo>
                  <a:pt x="21135" y="38678"/>
                </a:moveTo>
                <a:lnTo>
                  <a:pt x="20908" y="38754"/>
                </a:lnTo>
                <a:cubicBezTo>
                  <a:pt x="20795" y="39018"/>
                  <a:pt x="20984" y="39094"/>
                  <a:pt x="21097" y="39132"/>
                </a:cubicBezTo>
                <a:lnTo>
                  <a:pt x="21324" y="39056"/>
                </a:lnTo>
                <a:lnTo>
                  <a:pt x="21324" y="39018"/>
                </a:lnTo>
                <a:cubicBezTo>
                  <a:pt x="21324" y="38791"/>
                  <a:pt x="21211" y="38716"/>
                  <a:pt x="21135" y="38678"/>
                </a:cubicBezTo>
                <a:close/>
                <a:moveTo>
                  <a:pt x="17430" y="38754"/>
                </a:moveTo>
                <a:lnTo>
                  <a:pt x="17317" y="38905"/>
                </a:lnTo>
                <a:cubicBezTo>
                  <a:pt x="17317" y="38905"/>
                  <a:pt x="17317" y="38905"/>
                  <a:pt x="17317" y="38943"/>
                </a:cubicBezTo>
                <a:lnTo>
                  <a:pt x="17430" y="38943"/>
                </a:lnTo>
                <a:lnTo>
                  <a:pt x="17317" y="38980"/>
                </a:lnTo>
                <a:cubicBezTo>
                  <a:pt x="17317" y="39094"/>
                  <a:pt x="17354" y="39169"/>
                  <a:pt x="17468" y="39207"/>
                </a:cubicBezTo>
                <a:lnTo>
                  <a:pt x="17619" y="39132"/>
                </a:lnTo>
                <a:cubicBezTo>
                  <a:pt x="17657" y="39094"/>
                  <a:pt x="17770" y="39056"/>
                  <a:pt x="17770" y="38943"/>
                </a:cubicBezTo>
                <a:cubicBezTo>
                  <a:pt x="17770" y="38905"/>
                  <a:pt x="17770" y="38867"/>
                  <a:pt x="17732" y="38829"/>
                </a:cubicBezTo>
                <a:lnTo>
                  <a:pt x="17619" y="38754"/>
                </a:lnTo>
                <a:close/>
                <a:moveTo>
                  <a:pt x="86261" y="38819"/>
                </a:moveTo>
                <a:cubicBezTo>
                  <a:pt x="86242" y="38819"/>
                  <a:pt x="86223" y="38822"/>
                  <a:pt x="86202" y="38829"/>
                </a:cubicBezTo>
                <a:cubicBezTo>
                  <a:pt x="86089" y="38829"/>
                  <a:pt x="85975" y="38905"/>
                  <a:pt x="85975" y="39018"/>
                </a:cubicBezTo>
                <a:cubicBezTo>
                  <a:pt x="85975" y="39056"/>
                  <a:pt x="85975" y="39132"/>
                  <a:pt x="86126" y="39207"/>
                </a:cubicBezTo>
                <a:cubicBezTo>
                  <a:pt x="86164" y="39207"/>
                  <a:pt x="86240" y="39207"/>
                  <a:pt x="86315" y="39169"/>
                </a:cubicBezTo>
                <a:cubicBezTo>
                  <a:pt x="86315" y="39169"/>
                  <a:pt x="86467" y="39094"/>
                  <a:pt x="86467" y="38980"/>
                </a:cubicBezTo>
                <a:lnTo>
                  <a:pt x="86429" y="38943"/>
                </a:lnTo>
                <a:cubicBezTo>
                  <a:pt x="86398" y="38881"/>
                  <a:pt x="86342" y="38819"/>
                  <a:pt x="86261" y="38819"/>
                </a:cubicBezTo>
                <a:close/>
                <a:moveTo>
                  <a:pt x="37581" y="38839"/>
                </a:moveTo>
                <a:cubicBezTo>
                  <a:pt x="37544" y="38839"/>
                  <a:pt x="37506" y="38848"/>
                  <a:pt x="37468" y="38867"/>
                </a:cubicBezTo>
                <a:cubicBezTo>
                  <a:pt x="37355" y="38943"/>
                  <a:pt x="37317" y="39132"/>
                  <a:pt x="37430" y="39207"/>
                </a:cubicBezTo>
                <a:cubicBezTo>
                  <a:pt x="37457" y="39234"/>
                  <a:pt x="37503" y="39261"/>
                  <a:pt x="37540" y="39261"/>
                </a:cubicBezTo>
                <a:cubicBezTo>
                  <a:pt x="37556" y="39261"/>
                  <a:pt x="37570" y="39256"/>
                  <a:pt x="37581" y="39245"/>
                </a:cubicBezTo>
                <a:lnTo>
                  <a:pt x="37657" y="39207"/>
                </a:lnTo>
                <a:lnTo>
                  <a:pt x="37581" y="39207"/>
                </a:lnTo>
                <a:lnTo>
                  <a:pt x="37770" y="39094"/>
                </a:lnTo>
                <a:lnTo>
                  <a:pt x="37770" y="38980"/>
                </a:lnTo>
                <a:lnTo>
                  <a:pt x="37695" y="38867"/>
                </a:lnTo>
                <a:cubicBezTo>
                  <a:pt x="37657" y="38848"/>
                  <a:pt x="37619" y="38839"/>
                  <a:pt x="37581" y="38839"/>
                </a:cubicBezTo>
                <a:close/>
                <a:moveTo>
                  <a:pt x="5142" y="38980"/>
                </a:moveTo>
                <a:lnTo>
                  <a:pt x="4991" y="39094"/>
                </a:lnTo>
                <a:lnTo>
                  <a:pt x="4991" y="39207"/>
                </a:lnTo>
                <a:lnTo>
                  <a:pt x="5142" y="39321"/>
                </a:lnTo>
                <a:cubicBezTo>
                  <a:pt x="5180" y="39321"/>
                  <a:pt x="5218" y="39358"/>
                  <a:pt x="5332" y="39358"/>
                </a:cubicBezTo>
                <a:lnTo>
                  <a:pt x="5445" y="39245"/>
                </a:lnTo>
                <a:lnTo>
                  <a:pt x="5445" y="39094"/>
                </a:lnTo>
                <a:lnTo>
                  <a:pt x="5332" y="38980"/>
                </a:lnTo>
                <a:close/>
                <a:moveTo>
                  <a:pt x="9453" y="39283"/>
                </a:moveTo>
                <a:lnTo>
                  <a:pt x="9339" y="39358"/>
                </a:lnTo>
                <a:cubicBezTo>
                  <a:pt x="9301" y="39548"/>
                  <a:pt x="9490" y="39623"/>
                  <a:pt x="9566" y="39623"/>
                </a:cubicBezTo>
                <a:lnTo>
                  <a:pt x="9793" y="39548"/>
                </a:lnTo>
                <a:lnTo>
                  <a:pt x="9793" y="39510"/>
                </a:lnTo>
                <a:cubicBezTo>
                  <a:pt x="9793" y="39434"/>
                  <a:pt x="9755" y="39358"/>
                  <a:pt x="9717" y="39358"/>
                </a:cubicBezTo>
                <a:cubicBezTo>
                  <a:pt x="9642" y="39283"/>
                  <a:pt x="9566" y="39283"/>
                  <a:pt x="9453" y="39283"/>
                </a:cubicBezTo>
                <a:close/>
                <a:moveTo>
                  <a:pt x="26882" y="39321"/>
                </a:moveTo>
                <a:lnTo>
                  <a:pt x="26768" y="39434"/>
                </a:lnTo>
                <a:cubicBezTo>
                  <a:pt x="26731" y="39737"/>
                  <a:pt x="26920" y="39774"/>
                  <a:pt x="26995" y="39774"/>
                </a:cubicBezTo>
                <a:lnTo>
                  <a:pt x="27146" y="39661"/>
                </a:lnTo>
                <a:cubicBezTo>
                  <a:pt x="27146" y="39661"/>
                  <a:pt x="27146" y="39623"/>
                  <a:pt x="27184" y="39623"/>
                </a:cubicBezTo>
                <a:cubicBezTo>
                  <a:pt x="27184" y="39585"/>
                  <a:pt x="27184" y="39548"/>
                  <a:pt x="27184" y="39510"/>
                </a:cubicBezTo>
                <a:cubicBezTo>
                  <a:pt x="27184" y="39434"/>
                  <a:pt x="27146" y="39321"/>
                  <a:pt x="26882" y="39321"/>
                </a:cubicBezTo>
                <a:close/>
                <a:moveTo>
                  <a:pt x="57846" y="39434"/>
                </a:moveTo>
                <a:cubicBezTo>
                  <a:pt x="57771" y="39434"/>
                  <a:pt x="57695" y="39434"/>
                  <a:pt x="57619" y="39472"/>
                </a:cubicBezTo>
                <a:cubicBezTo>
                  <a:pt x="57544" y="39510"/>
                  <a:pt x="57468" y="39585"/>
                  <a:pt x="57468" y="39699"/>
                </a:cubicBezTo>
                <a:cubicBezTo>
                  <a:pt x="57468" y="39774"/>
                  <a:pt x="57544" y="39850"/>
                  <a:pt x="57657" y="39888"/>
                </a:cubicBezTo>
                <a:lnTo>
                  <a:pt x="57808" y="39812"/>
                </a:lnTo>
                <a:cubicBezTo>
                  <a:pt x="57846" y="39774"/>
                  <a:pt x="57960" y="39737"/>
                  <a:pt x="57960" y="39623"/>
                </a:cubicBezTo>
                <a:cubicBezTo>
                  <a:pt x="57960" y="39585"/>
                  <a:pt x="57960" y="39548"/>
                  <a:pt x="57922" y="39510"/>
                </a:cubicBezTo>
                <a:lnTo>
                  <a:pt x="57846" y="39434"/>
                </a:lnTo>
                <a:close/>
                <a:moveTo>
                  <a:pt x="5785" y="39888"/>
                </a:moveTo>
                <a:lnTo>
                  <a:pt x="5823" y="39963"/>
                </a:lnTo>
                <a:cubicBezTo>
                  <a:pt x="5823" y="39963"/>
                  <a:pt x="5785" y="39926"/>
                  <a:pt x="5785" y="39888"/>
                </a:cubicBezTo>
                <a:close/>
                <a:moveTo>
                  <a:pt x="18375" y="39510"/>
                </a:moveTo>
                <a:cubicBezTo>
                  <a:pt x="18224" y="39623"/>
                  <a:pt x="18262" y="39774"/>
                  <a:pt x="18375" y="39888"/>
                </a:cubicBezTo>
                <a:cubicBezTo>
                  <a:pt x="18430" y="39943"/>
                  <a:pt x="18486" y="39978"/>
                  <a:pt x="18556" y="39978"/>
                </a:cubicBezTo>
                <a:cubicBezTo>
                  <a:pt x="18582" y="39978"/>
                  <a:pt x="18609" y="39974"/>
                  <a:pt x="18640" y="39963"/>
                </a:cubicBezTo>
                <a:lnTo>
                  <a:pt x="18791" y="39850"/>
                </a:lnTo>
                <a:cubicBezTo>
                  <a:pt x="18753" y="39774"/>
                  <a:pt x="18715" y="39548"/>
                  <a:pt x="18489" y="39510"/>
                </a:cubicBezTo>
                <a:close/>
                <a:moveTo>
                  <a:pt x="35653" y="39780"/>
                </a:moveTo>
                <a:cubicBezTo>
                  <a:pt x="35614" y="39780"/>
                  <a:pt x="35575" y="39789"/>
                  <a:pt x="35540" y="39812"/>
                </a:cubicBezTo>
                <a:cubicBezTo>
                  <a:pt x="35502" y="39812"/>
                  <a:pt x="35426" y="39850"/>
                  <a:pt x="35426" y="39963"/>
                </a:cubicBezTo>
                <a:lnTo>
                  <a:pt x="35540" y="40077"/>
                </a:lnTo>
                <a:cubicBezTo>
                  <a:pt x="35592" y="40103"/>
                  <a:pt x="35662" y="40147"/>
                  <a:pt x="35738" y="40147"/>
                </a:cubicBezTo>
                <a:cubicBezTo>
                  <a:pt x="35772" y="40147"/>
                  <a:pt x="35807" y="40138"/>
                  <a:pt x="35842" y="40115"/>
                </a:cubicBezTo>
                <a:cubicBezTo>
                  <a:pt x="35880" y="40115"/>
                  <a:pt x="35956" y="40077"/>
                  <a:pt x="35956" y="39963"/>
                </a:cubicBezTo>
                <a:lnTo>
                  <a:pt x="35880" y="39850"/>
                </a:lnTo>
                <a:cubicBezTo>
                  <a:pt x="35828" y="39824"/>
                  <a:pt x="35740" y="39780"/>
                  <a:pt x="35653" y="39780"/>
                </a:cubicBezTo>
                <a:close/>
                <a:moveTo>
                  <a:pt x="6022" y="39575"/>
                </a:moveTo>
                <a:cubicBezTo>
                  <a:pt x="5995" y="39575"/>
                  <a:pt x="5967" y="39578"/>
                  <a:pt x="5936" y="39585"/>
                </a:cubicBezTo>
                <a:lnTo>
                  <a:pt x="5861" y="39737"/>
                </a:lnTo>
                <a:cubicBezTo>
                  <a:pt x="5823" y="39737"/>
                  <a:pt x="5785" y="39774"/>
                  <a:pt x="5747" y="39812"/>
                </a:cubicBezTo>
                <a:lnTo>
                  <a:pt x="5785" y="39888"/>
                </a:lnTo>
                <a:lnTo>
                  <a:pt x="5747" y="39888"/>
                </a:lnTo>
                <a:lnTo>
                  <a:pt x="5823" y="40077"/>
                </a:lnTo>
                <a:lnTo>
                  <a:pt x="5861" y="40077"/>
                </a:lnTo>
                <a:cubicBezTo>
                  <a:pt x="5936" y="40115"/>
                  <a:pt x="6050" y="40152"/>
                  <a:pt x="6201" y="40190"/>
                </a:cubicBezTo>
                <a:lnTo>
                  <a:pt x="6314" y="40152"/>
                </a:lnTo>
                <a:cubicBezTo>
                  <a:pt x="6390" y="40115"/>
                  <a:pt x="6428" y="40039"/>
                  <a:pt x="6428" y="40001"/>
                </a:cubicBezTo>
                <a:cubicBezTo>
                  <a:pt x="6428" y="39926"/>
                  <a:pt x="6390" y="39888"/>
                  <a:pt x="6390" y="39888"/>
                </a:cubicBezTo>
                <a:cubicBezTo>
                  <a:pt x="6390" y="39850"/>
                  <a:pt x="6390" y="39850"/>
                  <a:pt x="6352" y="39850"/>
                </a:cubicBezTo>
                <a:lnTo>
                  <a:pt x="6390" y="39850"/>
                </a:lnTo>
                <a:lnTo>
                  <a:pt x="6239" y="39623"/>
                </a:lnTo>
                <a:cubicBezTo>
                  <a:pt x="6209" y="39623"/>
                  <a:pt x="6130" y="39575"/>
                  <a:pt x="6022" y="39575"/>
                </a:cubicBezTo>
                <a:close/>
                <a:moveTo>
                  <a:pt x="27336" y="40001"/>
                </a:moveTo>
                <a:lnTo>
                  <a:pt x="27222" y="40115"/>
                </a:lnTo>
                <a:cubicBezTo>
                  <a:pt x="27184" y="40152"/>
                  <a:pt x="27146" y="40190"/>
                  <a:pt x="27109" y="40228"/>
                </a:cubicBezTo>
                <a:lnTo>
                  <a:pt x="27260" y="40379"/>
                </a:lnTo>
                <a:lnTo>
                  <a:pt x="27449" y="40379"/>
                </a:lnTo>
                <a:lnTo>
                  <a:pt x="27562" y="40266"/>
                </a:lnTo>
                <a:lnTo>
                  <a:pt x="27562" y="40190"/>
                </a:lnTo>
                <a:lnTo>
                  <a:pt x="27562" y="40152"/>
                </a:lnTo>
                <a:cubicBezTo>
                  <a:pt x="27562" y="40115"/>
                  <a:pt x="27562" y="40077"/>
                  <a:pt x="27487" y="40039"/>
                </a:cubicBezTo>
                <a:cubicBezTo>
                  <a:pt x="27487" y="40001"/>
                  <a:pt x="27411" y="40001"/>
                  <a:pt x="27336" y="40001"/>
                </a:cubicBezTo>
                <a:close/>
                <a:moveTo>
                  <a:pt x="80002" y="39812"/>
                </a:moveTo>
                <a:cubicBezTo>
                  <a:pt x="79737" y="39888"/>
                  <a:pt x="79510" y="40001"/>
                  <a:pt x="79434" y="40228"/>
                </a:cubicBezTo>
                <a:lnTo>
                  <a:pt x="79510" y="40379"/>
                </a:lnTo>
                <a:cubicBezTo>
                  <a:pt x="79586" y="40417"/>
                  <a:pt x="79671" y="40436"/>
                  <a:pt x="79751" y="40436"/>
                </a:cubicBezTo>
                <a:cubicBezTo>
                  <a:pt x="79831" y="40436"/>
                  <a:pt x="79907" y="40417"/>
                  <a:pt x="79964" y="40379"/>
                </a:cubicBezTo>
                <a:cubicBezTo>
                  <a:pt x="80115" y="40304"/>
                  <a:pt x="80191" y="40152"/>
                  <a:pt x="80191" y="40001"/>
                </a:cubicBezTo>
                <a:cubicBezTo>
                  <a:pt x="80191" y="39963"/>
                  <a:pt x="80191" y="39926"/>
                  <a:pt x="80191" y="39888"/>
                </a:cubicBezTo>
                <a:lnTo>
                  <a:pt x="80002" y="39812"/>
                </a:lnTo>
                <a:close/>
                <a:moveTo>
                  <a:pt x="11040" y="40039"/>
                </a:moveTo>
                <a:cubicBezTo>
                  <a:pt x="10927" y="40039"/>
                  <a:pt x="10814" y="40115"/>
                  <a:pt x="10814" y="40190"/>
                </a:cubicBezTo>
                <a:lnTo>
                  <a:pt x="10889" y="40341"/>
                </a:lnTo>
                <a:cubicBezTo>
                  <a:pt x="10889" y="40374"/>
                  <a:pt x="10973" y="40463"/>
                  <a:pt x="11141" y="40463"/>
                </a:cubicBezTo>
                <a:cubicBezTo>
                  <a:pt x="11168" y="40463"/>
                  <a:pt x="11198" y="40460"/>
                  <a:pt x="11229" y="40455"/>
                </a:cubicBezTo>
                <a:lnTo>
                  <a:pt x="11305" y="40379"/>
                </a:lnTo>
                <a:cubicBezTo>
                  <a:pt x="11305" y="40341"/>
                  <a:pt x="11305" y="40304"/>
                  <a:pt x="11305" y="40304"/>
                </a:cubicBezTo>
                <a:cubicBezTo>
                  <a:pt x="11305" y="40152"/>
                  <a:pt x="11192" y="40077"/>
                  <a:pt x="11040" y="40039"/>
                </a:cubicBezTo>
                <a:close/>
                <a:moveTo>
                  <a:pt x="85937" y="40266"/>
                </a:moveTo>
                <a:lnTo>
                  <a:pt x="85711" y="40341"/>
                </a:lnTo>
                <a:lnTo>
                  <a:pt x="85711" y="40493"/>
                </a:lnTo>
                <a:lnTo>
                  <a:pt x="85824" y="40606"/>
                </a:lnTo>
                <a:lnTo>
                  <a:pt x="86013" y="40606"/>
                </a:lnTo>
                <a:lnTo>
                  <a:pt x="86126" y="40493"/>
                </a:lnTo>
                <a:cubicBezTo>
                  <a:pt x="86164" y="40493"/>
                  <a:pt x="86164" y="40455"/>
                  <a:pt x="86164" y="40455"/>
                </a:cubicBezTo>
                <a:cubicBezTo>
                  <a:pt x="86164" y="40304"/>
                  <a:pt x="86013" y="40266"/>
                  <a:pt x="85937" y="40266"/>
                </a:cubicBezTo>
                <a:close/>
                <a:moveTo>
                  <a:pt x="64689" y="40266"/>
                </a:moveTo>
                <a:cubicBezTo>
                  <a:pt x="64463" y="40266"/>
                  <a:pt x="64387" y="40379"/>
                  <a:pt x="64311" y="40493"/>
                </a:cubicBezTo>
                <a:lnTo>
                  <a:pt x="64349" y="40606"/>
                </a:lnTo>
                <a:cubicBezTo>
                  <a:pt x="64387" y="40644"/>
                  <a:pt x="64463" y="40682"/>
                  <a:pt x="64538" y="40682"/>
                </a:cubicBezTo>
                <a:cubicBezTo>
                  <a:pt x="64652" y="40682"/>
                  <a:pt x="64765" y="40644"/>
                  <a:pt x="64841" y="40568"/>
                </a:cubicBezTo>
                <a:lnTo>
                  <a:pt x="64765" y="40379"/>
                </a:lnTo>
                <a:lnTo>
                  <a:pt x="64803" y="40379"/>
                </a:lnTo>
                <a:lnTo>
                  <a:pt x="64689" y="40266"/>
                </a:lnTo>
                <a:close/>
                <a:moveTo>
                  <a:pt x="379" y="40379"/>
                </a:moveTo>
                <a:cubicBezTo>
                  <a:pt x="265" y="40379"/>
                  <a:pt x="152" y="40417"/>
                  <a:pt x="114" y="40568"/>
                </a:cubicBezTo>
                <a:lnTo>
                  <a:pt x="227" y="40720"/>
                </a:lnTo>
                <a:cubicBezTo>
                  <a:pt x="379" y="40720"/>
                  <a:pt x="454" y="40720"/>
                  <a:pt x="492" y="40644"/>
                </a:cubicBezTo>
                <a:lnTo>
                  <a:pt x="568" y="40531"/>
                </a:lnTo>
                <a:cubicBezTo>
                  <a:pt x="568" y="40455"/>
                  <a:pt x="492" y="40379"/>
                  <a:pt x="379" y="40379"/>
                </a:cubicBezTo>
                <a:close/>
                <a:moveTo>
                  <a:pt x="28772" y="39888"/>
                </a:moveTo>
                <a:cubicBezTo>
                  <a:pt x="28700" y="39960"/>
                  <a:pt x="28659" y="39986"/>
                  <a:pt x="28609" y="39986"/>
                </a:cubicBezTo>
                <a:cubicBezTo>
                  <a:pt x="28580" y="39986"/>
                  <a:pt x="28549" y="39977"/>
                  <a:pt x="28508" y="39963"/>
                </a:cubicBezTo>
                <a:lnTo>
                  <a:pt x="28356" y="40001"/>
                </a:lnTo>
                <a:cubicBezTo>
                  <a:pt x="28281" y="40077"/>
                  <a:pt x="28281" y="40152"/>
                  <a:pt x="28281" y="40266"/>
                </a:cubicBezTo>
                <a:lnTo>
                  <a:pt x="28281" y="40417"/>
                </a:lnTo>
                <a:lnTo>
                  <a:pt x="28394" y="40531"/>
                </a:lnTo>
                <a:cubicBezTo>
                  <a:pt x="28432" y="40568"/>
                  <a:pt x="28470" y="40568"/>
                  <a:pt x="28508" y="40568"/>
                </a:cubicBezTo>
                <a:lnTo>
                  <a:pt x="28470" y="40682"/>
                </a:lnTo>
                <a:cubicBezTo>
                  <a:pt x="28583" y="40757"/>
                  <a:pt x="28772" y="40757"/>
                  <a:pt x="28961" y="40757"/>
                </a:cubicBezTo>
                <a:lnTo>
                  <a:pt x="29075" y="40644"/>
                </a:lnTo>
                <a:cubicBezTo>
                  <a:pt x="29075" y="40606"/>
                  <a:pt x="29075" y="40606"/>
                  <a:pt x="29075" y="40606"/>
                </a:cubicBezTo>
                <a:lnTo>
                  <a:pt x="29264" y="40493"/>
                </a:lnTo>
                <a:cubicBezTo>
                  <a:pt x="29264" y="40190"/>
                  <a:pt x="29150" y="40001"/>
                  <a:pt x="28961" y="39888"/>
                </a:cubicBezTo>
                <a:close/>
                <a:moveTo>
                  <a:pt x="14443" y="40341"/>
                </a:moveTo>
                <a:lnTo>
                  <a:pt x="14216" y="40455"/>
                </a:lnTo>
                <a:cubicBezTo>
                  <a:pt x="14254" y="40531"/>
                  <a:pt x="14254" y="40531"/>
                  <a:pt x="14254" y="40568"/>
                </a:cubicBezTo>
                <a:lnTo>
                  <a:pt x="14254" y="40606"/>
                </a:lnTo>
                <a:cubicBezTo>
                  <a:pt x="14254" y="40644"/>
                  <a:pt x="14254" y="40682"/>
                  <a:pt x="14292" y="40757"/>
                </a:cubicBezTo>
                <a:lnTo>
                  <a:pt x="14405" y="40795"/>
                </a:lnTo>
                <a:lnTo>
                  <a:pt x="14594" y="40795"/>
                </a:lnTo>
                <a:lnTo>
                  <a:pt x="14746" y="40720"/>
                </a:lnTo>
                <a:cubicBezTo>
                  <a:pt x="14746" y="40682"/>
                  <a:pt x="14746" y="40644"/>
                  <a:pt x="14746" y="40644"/>
                </a:cubicBezTo>
                <a:cubicBezTo>
                  <a:pt x="14746" y="40455"/>
                  <a:pt x="14594" y="40379"/>
                  <a:pt x="14481" y="40341"/>
                </a:cubicBezTo>
                <a:close/>
                <a:moveTo>
                  <a:pt x="61060" y="40379"/>
                </a:moveTo>
                <a:lnTo>
                  <a:pt x="60909" y="40493"/>
                </a:lnTo>
                <a:lnTo>
                  <a:pt x="60909" y="40757"/>
                </a:lnTo>
                <a:lnTo>
                  <a:pt x="61060" y="40871"/>
                </a:lnTo>
                <a:cubicBezTo>
                  <a:pt x="61098" y="40871"/>
                  <a:pt x="61136" y="40871"/>
                  <a:pt x="61173" y="40909"/>
                </a:cubicBezTo>
                <a:lnTo>
                  <a:pt x="61362" y="40833"/>
                </a:lnTo>
                <a:cubicBezTo>
                  <a:pt x="61400" y="40795"/>
                  <a:pt x="61400" y="40720"/>
                  <a:pt x="61400" y="40682"/>
                </a:cubicBezTo>
                <a:cubicBezTo>
                  <a:pt x="61400" y="40493"/>
                  <a:pt x="61287" y="40379"/>
                  <a:pt x="61060" y="40379"/>
                </a:cubicBezTo>
                <a:close/>
                <a:moveTo>
                  <a:pt x="79841" y="40553"/>
                </a:moveTo>
                <a:cubicBezTo>
                  <a:pt x="79819" y="40553"/>
                  <a:pt x="79797" y="40557"/>
                  <a:pt x="79775" y="40568"/>
                </a:cubicBezTo>
                <a:cubicBezTo>
                  <a:pt x="79661" y="40644"/>
                  <a:pt x="79623" y="40833"/>
                  <a:pt x="79737" y="40946"/>
                </a:cubicBezTo>
                <a:cubicBezTo>
                  <a:pt x="79762" y="40946"/>
                  <a:pt x="79804" y="40963"/>
                  <a:pt x="79841" y="40963"/>
                </a:cubicBezTo>
                <a:cubicBezTo>
                  <a:pt x="79859" y="40963"/>
                  <a:pt x="79876" y="40959"/>
                  <a:pt x="79888" y="40946"/>
                </a:cubicBezTo>
                <a:lnTo>
                  <a:pt x="79964" y="40909"/>
                </a:lnTo>
                <a:lnTo>
                  <a:pt x="79888" y="40909"/>
                </a:lnTo>
                <a:lnTo>
                  <a:pt x="80077" y="40795"/>
                </a:lnTo>
                <a:lnTo>
                  <a:pt x="80077" y="40682"/>
                </a:lnTo>
                <a:lnTo>
                  <a:pt x="80002" y="40606"/>
                </a:lnTo>
                <a:cubicBezTo>
                  <a:pt x="79948" y="40579"/>
                  <a:pt x="79895" y="40553"/>
                  <a:pt x="79841" y="40553"/>
                </a:cubicBezTo>
                <a:close/>
                <a:moveTo>
                  <a:pt x="32629" y="40568"/>
                </a:moveTo>
                <a:lnTo>
                  <a:pt x="32553" y="40682"/>
                </a:lnTo>
                <a:lnTo>
                  <a:pt x="32553" y="40909"/>
                </a:lnTo>
                <a:lnTo>
                  <a:pt x="32666" y="41022"/>
                </a:lnTo>
                <a:lnTo>
                  <a:pt x="32818" y="41022"/>
                </a:lnTo>
                <a:lnTo>
                  <a:pt x="32931" y="40871"/>
                </a:lnTo>
                <a:cubicBezTo>
                  <a:pt x="32931" y="40871"/>
                  <a:pt x="32931" y="40833"/>
                  <a:pt x="32931" y="40833"/>
                </a:cubicBezTo>
                <a:cubicBezTo>
                  <a:pt x="32931" y="40795"/>
                  <a:pt x="32931" y="40795"/>
                  <a:pt x="32931" y="40757"/>
                </a:cubicBezTo>
                <a:cubicBezTo>
                  <a:pt x="32931" y="40720"/>
                  <a:pt x="32931" y="40644"/>
                  <a:pt x="32855" y="40606"/>
                </a:cubicBezTo>
                <a:cubicBezTo>
                  <a:pt x="32818" y="40568"/>
                  <a:pt x="32742" y="40568"/>
                  <a:pt x="32629" y="40568"/>
                </a:cubicBezTo>
                <a:close/>
                <a:moveTo>
                  <a:pt x="12231" y="40413"/>
                </a:moveTo>
                <a:cubicBezTo>
                  <a:pt x="12214" y="40413"/>
                  <a:pt x="12195" y="40414"/>
                  <a:pt x="12175" y="40417"/>
                </a:cubicBezTo>
                <a:lnTo>
                  <a:pt x="12061" y="40531"/>
                </a:lnTo>
                <a:cubicBezTo>
                  <a:pt x="12023" y="40644"/>
                  <a:pt x="12061" y="40757"/>
                  <a:pt x="12137" y="40795"/>
                </a:cubicBezTo>
                <a:cubicBezTo>
                  <a:pt x="12175" y="40833"/>
                  <a:pt x="12212" y="40833"/>
                  <a:pt x="12250" y="40871"/>
                </a:cubicBezTo>
                <a:cubicBezTo>
                  <a:pt x="12212" y="40871"/>
                  <a:pt x="12175" y="40946"/>
                  <a:pt x="12175" y="41022"/>
                </a:cubicBezTo>
                <a:lnTo>
                  <a:pt x="12326" y="41022"/>
                </a:lnTo>
                <a:cubicBezTo>
                  <a:pt x="12326" y="41022"/>
                  <a:pt x="12288" y="41022"/>
                  <a:pt x="12326" y="41060"/>
                </a:cubicBezTo>
                <a:lnTo>
                  <a:pt x="12477" y="41060"/>
                </a:lnTo>
                <a:cubicBezTo>
                  <a:pt x="12515" y="41022"/>
                  <a:pt x="12477" y="41022"/>
                  <a:pt x="12477" y="41022"/>
                </a:cubicBezTo>
                <a:lnTo>
                  <a:pt x="12628" y="41022"/>
                </a:lnTo>
                <a:cubicBezTo>
                  <a:pt x="12628" y="40909"/>
                  <a:pt x="12553" y="40833"/>
                  <a:pt x="12402" y="40833"/>
                </a:cubicBezTo>
                <a:lnTo>
                  <a:pt x="12515" y="40720"/>
                </a:lnTo>
                <a:lnTo>
                  <a:pt x="12515" y="40682"/>
                </a:lnTo>
                <a:cubicBezTo>
                  <a:pt x="12480" y="40612"/>
                  <a:pt x="12445" y="40413"/>
                  <a:pt x="12231" y="40413"/>
                </a:cubicBezTo>
                <a:close/>
                <a:moveTo>
                  <a:pt x="33347" y="40720"/>
                </a:moveTo>
                <a:cubicBezTo>
                  <a:pt x="33082" y="40757"/>
                  <a:pt x="33044" y="40871"/>
                  <a:pt x="33082" y="40984"/>
                </a:cubicBezTo>
                <a:lnTo>
                  <a:pt x="33234" y="41060"/>
                </a:lnTo>
                <a:lnTo>
                  <a:pt x="33271" y="41060"/>
                </a:lnTo>
                <a:cubicBezTo>
                  <a:pt x="33347" y="41060"/>
                  <a:pt x="33536" y="41060"/>
                  <a:pt x="33536" y="40909"/>
                </a:cubicBezTo>
                <a:lnTo>
                  <a:pt x="33460" y="40833"/>
                </a:lnTo>
                <a:cubicBezTo>
                  <a:pt x="33460" y="40871"/>
                  <a:pt x="33460" y="40871"/>
                  <a:pt x="33460" y="40871"/>
                </a:cubicBezTo>
                <a:lnTo>
                  <a:pt x="33347" y="40720"/>
                </a:lnTo>
                <a:close/>
                <a:moveTo>
                  <a:pt x="89038" y="40531"/>
                </a:moveTo>
                <a:lnTo>
                  <a:pt x="88849" y="40682"/>
                </a:lnTo>
                <a:cubicBezTo>
                  <a:pt x="88849" y="40682"/>
                  <a:pt x="88849" y="40644"/>
                  <a:pt x="88849" y="40644"/>
                </a:cubicBezTo>
                <a:cubicBezTo>
                  <a:pt x="88849" y="40644"/>
                  <a:pt x="88849" y="40682"/>
                  <a:pt x="88811" y="40682"/>
                </a:cubicBezTo>
                <a:cubicBezTo>
                  <a:pt x="88735" y="40682"/>
                  <a:pt x="88622" y="40720"/>
                  <a:pt x="88584" y="40795"/>
                </a:cubicBezTo>
                <a:lnTo>
                  <a:pt x="88622" y="40909"/>
                </a:lnTo>
                <a:cubicBezTo>
                  <a:pt x="88714" y="41024"/>
                  <a:pt x="88864" y="41069"/>
                  <a:pt x="89026" y="41069"/>
                </a:cubicBezTo>
                <a:cubicBezTo>
                  <a:pt x="89129" y="41069"/>
                  <a:pt x="89238" y="41051"/>
                  <a:pt x="89340" y="41022"/>
                </a:cubicBezTo>
                <a:lnTo>
                  <a:pt x="89416" y="40909"/>
                </a:lnTo>
                <a:lnTo>
                  <a:pt x="89416" y="40871"/>
                </a:lnTo>
                <a:cubicBezTo>
                  <a:pt x="89416" y="40819"/>
                  <a:pt x="89398" y="40786"/>
                  <a:pt x="89375" y="40757"/>
                </a:cubicBezTo>
                <a:lnTo>
                  <a:pt x="89375" y="40757"/>
                </a:lnTo>
                <a:cubicBezTo>
                  <a:pt x="89376" y="40757"/>
                  <a:pt x="89377" y="40757"/>
                  <a:pt x="89378" y="40757"/>
                </a:cubicBezTo>
                <a:lnTo>
                  <a:pt x="89264" y="40568"/>
                </a:lnTo>
                <a:cubicBezTo>
                  <a:pt x="89231" y="40579"/>
                  <a:pt x="89201" y="40584"/>
                  <a:pt x="89174" y="40584"/>
                </a:cubicBezTo>
                <a:cubicBezTo>
                  <a:pt x="89110" y="40584"/>
                  <a:pt x="89064" y="40557"/>
                  <a:pt x="89038" y="40531"/>
                </a:cubicBezTo>
                <a:close/>
                <a:moveTo>
                  <a:pt x="70247" y="40720"/>
                </a:moveTo>
                <a:cubicBezTo>
                  <a:pt x="70134" y="40795"/>
                  <a:pt x="70096" y="40984"/>
                  <a:pt x="70209" y="41098"/>
                </a:cubicBezTo>
                <a:cubicBezTo>
                  <a:pt x="70235" y="41098"/>
                  <a:pt x="70277" y="41114"/>
                  <a:pt x="70313" y="41114"/>
                </a:cubicBezTo>
                <a:cubicBezTo>
                  <a:pt x="70331" y="41114"/>
                  <a:pt x="70348" y="41110"/>
                  <a:pt x="70361" y="41098"/>
                </a:cubicBezTo>
                <a:lnTo>
                  <a:pt x="70436" y="41060"/>
                </a:lnTo>
                <a:lnTo>
                  <a:pt x="70361" y="41060"/>
                </a:lnTo>
                <a:lnTo>
                  <a:pt x="70550" y="40946"/>
                </a:lnTo>
                <a:lnTo>
                  <a:pt x="70550" y="40833"/>
                </a:lnTo>
                <a:lnTo>
                  <a:pt x="70474" y="40757"/>
                </a:lnTo>
                <a:cubicBezTo>
                  <a:pt x="70398" y="40720"/>
                  <a:pt x="70323" y="40720"/>
                  <a:pt x="70247" y="40720"/>
                </a:cubicBezTo>
                <a:close/>
                <a:moveTo>
                  <a:pt x="26844" y="40606"/>
                </a:moveTo>
                <a:lnTo>
                  <a:pt x="26693" y="40720"/>
                </a:lnTo>
                <a:cubicBezTo>
                  <a:pt x="26693" y="40757"/>
                  <a:pt x="26693" y="40795"/>
                  <a:pt x="26693" y="40833"/>
                </a:cubicBezTo>
                <a:cubicBezTo>
                  <a:pt x="26693" y="40946"/>
                  <a:pt x="26731" y="41098"/>
                  <a:pt x="26957" y="41173"/>
                </a:cubicBezTo>
                <a:lnTo>
                  <a:pt x="27146" y="41098"/>
                </a:lnTo>
                <a:cubicBezTo>
                  <a:pt x="27146" y="41060"/>
                  <a:pt x="27184" y="41022"/>
                  <a:pt x="27184" y="40984"/>
                </a:cubicBezTo>
                <a:cubicBezTo>
                  <a:pt x="27222" y="40946"/>
                  <a:pt x="27260" y="40871"/>
                  <a:pt x="27260" y="40833"/>
                </a:cubicBezTo>
                <a:cubicBezTo>
                  <a:pt x="27260" y="40720"/>
                  <a:pt x="27184" y="40644"/>
                  <a:pt x="27109" y="40606"/>
                </a:cubicBezTo>
                <a:lnTo>
                  <a:pt x="26882" y="40682"/>
                </a:lnTo>
                <a:cubicBezTo>
                  <a:pt x="26882" y="40644"/>
                  <a:pt x="26919" y="40644"/>
                  <a:pt x="26920" y="40607"/>
                </a:cubicBezTo>
                <a:lnTo>
                  <a:pt x="26920" y="40607"/>
                </a:lnTo>
                <a:cubicBezTo>
                  <a:pt x="26919" y="40625"/>
                  <a:pt x="26910" y="40634"/>
                  <a:pt x="26896" y="40634"/>
                </a:cubicBezTo>
                <a:cubicBezTo>
                  <a:pt x="26882" y="40634"/>
                  <a:pt x="26863" y="40625"/>
                  <a:pt x="26844" y="40606"/>
                </a:cubicBezTo>
                <a:close/>
                <a:moveTo>
                  <a:pt x="34530" y="40671"/>
                </a:moveTo>
                <a:cubicBezTo>
                  <a:pt x="34501" y="40671"/>
                  <a:pt x="34472" y="40675"/>
                  <a:pt x="34443" y="40682"/>
                </a:cubicBezTo>
                <a:cubicBezTo>
                  <a:pt x="34368" y="40720"/>
                  <a:pt x="34292" y="40757"/>
                  <a:pt x="34254" y="40833"/>
                </a:cubicBezTo>
                <a:lnTo>
                  <a:pt x="34292" y="40984"/>
                </a:lnTo>
                <a:cubicBezTo>
                  <a:pt x="34368" y="41022"/>
                  <a:pt x="34443" y="41098"/>
                  <a:pt x="34519" y="41135"/>
                </a:cubicBezTo>
                <a:cubicBezTo>
                  <a:pt x="34632" y="41211"/>
                  <a:pt x="34708" y="41287"/>
                  <a:pt x="34859" y="41324"/>
                </a:cubicBezTo>
                <a:lnTo>
                  <a:pt x="35048" y="41173"/>
                </a:lnTo>
                <a:cubicBezTo>
                  <a:pt x="35048" y="41173"/>
                  <a:pt x="35048" y="41135"/>
                  <a:pt x="35048" y="41135"/>
                </a:cubicBezTo>
                <a:cubicBezTo>
                  <a:pt x="35048" y="41135"/>
                  <a:pt x="35048" y="41135"/>
                  <a:pt x="35048" y="41098"/>
                </a:cubicBezTo>
                <a:cubicBezTo>
                  <a:pt x="35086" y="41098"/>
                  <a:pt x="35162" y="41060"/>
                  <a:pt x="35162" y="40984"/>
                </a:cubicBezTo>
                <a:lnTo>
                  <a:pt x="35048" y="40833"/>
                </a:lnTo>
                <a:cubicBezTo>
                  <a:pt x="35010" y="40833"/>
                  <a:pt x="34935" y="40795"/>
                  <a:pt x="34859" y="40757"/>
                </a:cubicBezTo>
                <a:cubicBezTo>
                  <a:pt x="34767" y="40727"/>
                  <a:pt x="34651" y="40671"/>
                  <a:pt x="34530" y="40671"/>
                </a:cubicBezTo>
                <a:close/>
                <a:moveTo>
                  <a:pt x="6201" y="41022"/>
                </a:moveTo>
                <a:lnTo>
                  <a:pt x="6088" y="41173"/>
                </a:lnTo>
                <a:cubicBezTo>
                  <a:pt x="6088" y="41173"/>
                  <a:pt x="6088" y="41173"/>
                  <a:pt x="6088" y="41211"/>
                </a:cubicBezTo>
                <a:cubicBezTo>
                  <a:pt x="6050" y="41249"/>
                  <a:pt x="6012" y="41287"/>
                  <a:pt x="6012" y="41362"/>
                </a:cubicBezTo>
                <a:lnTo>
                  <a:pt x="6163" y="41476"/>
                </a:lnTo>
                <a:lnTo>
                  <a:pt x="6390" y="41476"/>
                </a:lnTo>
                <a:lnTo>
                  <a:pt x="6541" y="41362"/>
                </a:lnTo>
                <a:cubicBezTo>
                  <a:pt x="6541" y="41362"/>
                  <a:pt x="6541" y="41324"/>
                  <a:pt x="6541" y="41324"/>
                </a:cubicBezTo>
                <a:cubicBezTo>
                  <a:pt x="6541" y="41211"/>
                  <a:pt x="6504" y="41135"/>
                  <a:pt x="6466" y="41098"/>
                </a:cubicBezTo>
                <a:cubicBezTo>
                  <a:pt x="6390" y="41060"/>
                  <a:pt x="6314" y="41022"/>
                  <a:pt x="6201" y="41022"/>
                </a:cubicBezTo>
                <a:close/>
                <a:moveTo>
                  <a:pt x="25332" y="41022"/>
                </a:moveTo>
                <a:lnTo>
                  <a:pt x="25181" y="41135"/>
                </a:lnTo>
                <a:cubicBezTo>
                  <a:pt x="25181" y="41173"/>
                  <a:pt x="25143" y="41211"/>
                  <a:pt x="25143" y="41287"/>
                </a:cubicBezTo>
                <a:lnTo>
                  <a:pt x="25143" y="41324"/>
                </a:lnTo>
                <a:lnTo>
                  <a:pt x="25294" y="41438"/>
                </a:lnTo>
                <a:lnTo>
                  <a:pt x="25332" y="41438"/>
                </a:lnTo>
                <a:cubicBezTo>
                  <a:pt x="25370" y="41476"/>
                  <a:pt x="25445" y="41476"/>
                  <a:pt x="25521" y="41476"/>
                </a:cubicBezTo>
                <a:lnTo>
                  <a:pt x="25634" y="41362"/>
                </a:lnTo>
                <a:cubicBezTo>
                  <a:pt x="25634" y="41362"/>
                  <a:pt x="25634" y="41324"/>
                  <a:pt x="25634" y="41324"/>
                </a:cubicBezTo>
                <a:cubicBezTo>
                  <a:pt x="25634" y="41211"/>
                  <a:pt x="25634" y="41135"/>
                  <a:pt x="25559" y="41098"/>
                </a:cubicBezTo>
                <a:cubicBezTo>
                  <a:pt x="25483" y="41060"/>
                  <a:pt x="25407" y="41022"/>
                  <a:pt x="25332" y="41022"/>
                </a:cubicBezTo>
                <a:close/>
                <a:moveTo>
                  <a:pt x="23880" y="41082"/>
                </a:moveTo>
                <a:cubicBezTo>
                  <a:pt x="23848" y="41082"/>
                  <a:pt x="23815" y="41087"/>
                  <a:pt x="23782" y="41098"/>
                </a:cubicBezTo>
                <a:lnTo>
                  <a:pt x="23668" y="41211"/>
                </a:lnTo>
                <a:lnTo>
                  <a:pt x="23668" y="41362"/>
                </a:lnTo>
                <a:lnTo>
                  <a:pt x="23857" y="41476"/>
                </a:lnTo>
                <a:cubicBezTo>
                  <a:pt x="23857" y="41514"/>
                  <a:pt x="23895" y="41551"/>
                  <a:pt x="23933" y="41551"/>
                </a:cubicBezTo>
                <a:lnTo>
                  <a:pt x="24084" y="41551"/>
                </a:lnTo>
                <a:cubicBezTo>
                  <a:pt x="24160" y="41514"/>
                  <a:pt x="24198" y="41400"/>
                  <a:pt x="24198" y="41324"/>
                </a:cubicBezTo>
                <a:cubicBezTo>
                  <a:pt x="24198" y="41249"/>
                  <a:pt x="24160" y="41173"/>
                  <a:pt x="24084" y="41135"/>
                </a:cubicBezTo>
                <a:cubicBezTo>
                  <a:pt x="24031" y="41109"/>
                  <a:pt x="23958" y="41082"/>
                  <a:pt x="23880" y="41082"/>
                </a:cubicBezTo>
                <a:close/>
                <a:moveTo>
                  <a:pt x="65166" y="41158"/>
                </a:moveTo>
                <a:cubicBezTo>
                  <a:pt x="65134" y="41158"/>
                  <a:pt x="65101" y="41162"/>
                  <a:pt x="65068" y="41173"/>
                </a:cubicBezTo>
                <a:cubicBezTo>
                  <a:pt x="64992" y="41173"/>
                  <a:pt x="64954" y="41249"/>
                  <a:pt x="64916" y="41324"/>
                </a:cubicBezTo>
                <a:lnTo>
                  <a:pt x="64916" y="41438"/>
                </a:lnTo>
                <a:cubicBezTo>
                  <a:pt x="64992" y="41514"/>
                  <a:pt x="65030" y="41551"/>
                  <a:pt x="65105" y="41551"/>
                </a:cubicBezTo>
                <a:lnTo>
                  <a:pt x="65257" y="41514"/>
                </a:lnTo>
                <a:lnTo>
                  <a:pt x="65332" y="41514"/>
                </a:lnTo>
                <a:cubicBezTo>
                  <a:pt x="65408" y="41514"/>
                  <a:pt x="65521" y="41476"/>
                  <a:pt x="65521" y="41400"/>
                </a:cubicBezTo>
                <a:lnTo>
                  <a:pt x="65446" y="41249"/>
                </a:lnTo>
                <a:cubicBezTo>
                  <a:pt x="65408" y="41249"/>
                  <a:pt x="65370" y="41211"/>
                  <a:pt x="65370" y="41211"/>
                </a:cubicBezTo>
                <a:cubicBezTo>
                  <a:pt x="65317" y="41184"/>
                  <a:pt x="65244" y="41158"/>
                  <a:pt x="65166" y="41158"/>
                </a:cubicBezTo>
                <a:close/>
                <a:moveTo>
                  <a:pt x="24410" y="41279"/>
                </a:moveTo>
                <a:cubicBezTo>
                  <a:pt x="24390" y="41279"/>
                  <a:pt x="24370" y="41281"/>
                  <a:pt x="24349" y="41287"/>
                </a:cubicBezTo>
                <a:lnTo>
                  <a:pt x="24235" y="41362"/>
                </a:lnTo>
                <a:cubicBezTo>
                  <a:pt x="24160" y="41514"/>
                  <a:pt x="24311" y="41665"/>
                  <a:pt x="24500" y="41703"/>
                </a:cubicBezTo>
                <a:cubicBezTo>
                  <a:pt x="24613" y="41703"/>
                  <a:pt x="24727" y="41665"/>
                  <a:pt x="24727" y="41551"/>
                </a:cubicBezTo>
                <a:lnTo>
                  <a:pt x="24613" y="41400"/>
                </a:lnTo>
                <a:cubicBezTo>
                  <a:pt x="24613" y="41368"/>
                  <a:pt x="24529" y="41279"/>
                  <a:pt x="24410" y="41279"/>
                </a:cubicBezTo>
                <a:close/>
                <a:moveTo>
                  <a:pt x="29869" y="41287"/>
                </a:moveTo>
                <a:lnTo>
                  <a:pt x="29680" y="41400"/>
                </a:lnTo>
                <a:cubicBezTo>
                  <a:pt x="29680" y="41438"/>
                  <a:pt x="29604" y="41476"/>
                  <a:pt x="29604" y="41551"/>
                </a:cubicBezTo>
                <a:lnTo>
                  <a:pt x="29755" y="41703"/>
                </a:lnTo>
                <a:lnTo>
                  <a:pt x="29793" y="41703"/>
                </a:lnTo>
                <a:cubicBezTo>
                  <a:pt x="29831" y="41703"/>
                  <a:pt x="29869" y="41740"/>
                  <a:pt x="29982" y="41740"/>
                </a:cubicBezTo>
                <a:lnTo>
                  <a:pt x="30095" y="41627"/>
                </a:lnTo>
                <a:cubicBezTo>
                  <a:pt x="30095" y="41627"/>
                  <a:pt x="30095" y="41589"/>
                  <a:pt x="30095" y="41551"/>
                </a:cubicBezTo>
                <a:cubicBezTo>
                  <a:pt x="30095" y="41400"/>
                  <a:pt x="30020" y="41324"/>
                  <a:pt x="29869" y="41287"/>
                </a:cubicBezTo>
                <a:close/>
                <a:moveTo>
                  <a:pt x="27260" y="41400"/>
                </a:moveTo>
                <a:lnTo>
                  <a:pt x="27109" y="41551"/>
                </a:lnTo>
                <a:cubicBezTo>
                  <a:pt x="27109" y="41665"/>
                  <a:pt x="27146" y="41740"/>
                  <a:pt x="27222" y="41816"/>
                </a:cubicBezTo>
                <a:lnTo>
                  <a:pt x="27298" y="41854"/>
                </a:lnTo>
                <a:cubicBezTo>
                  <a:pt x="27562" y="41854"/>
                  <a:pt x="27600" y="41665"/>
                  <a:pt x="27638" y="41589"/>
                </a:cubicBezTo>
                <a:lnTo>
                  <a:pt x="27638" y="41551"/>
                </a:lnTo>
                <a:lnTo>
                  <a:pt x="27487" y="41400"/>
                </a:lnTo>
                <a:close/>
                <a:moveTo>
                  <a:pt x="22799" y="41476"/>
                </a:moveTo>
                <a:lnTo>
                  <a:pt x="22610" y="41551"/>
                </a:lnTo>
                <a:cubicBezTo>
                  <a:pt x="22610" y="41589"/>
                  <a:pt x="22610" y="41627"/>
                  <a:pt x="22610" y="41665"/>
                </a:cubicBezTo>
                <a:cubicBezTo>
                  <a:pt x="22610" y="41892"/>
                  <a:pt x="22761" y="41929"/>
                  <a:pt x="22836" y="41929"/>
                </a:cubicBezTo>
                <a:lnTo>
                  <a:pt x="22988" y="41816"/>
                </a:lnTo>
                <a:lnTo>
                  <a:pt x="22988" y="41778"/>
                </a:lnTo>
                <a:cubicBezTo>
                  <a:pt x="22988" y="41589"/>
                  <a:pt x="22912" y="41514"/>
                  <a:pt x="22799" y="41476"/>
                </a:cubicBezTo>
                <a:close/>
                <a:moveTo>
                  <a:pt x="20830" y="41544"/>
                </a:moveTo>
                <a:cubicBezTo>
                  <a:pt x="20808" y="41544"/>
                  <a:pt x="20783" y="41546"/>
                  <a:pt x="20757" y="41551"/>
                </a:cubicBezTo>
                <a:lnTo>
                  <a:pt x="20681" y="41627"/>
                </a:lnTo>
                <a:cubicBezTo>
                  <a:pt x="20606" y="41778"/>
                  <a:pt x="20757" y="41929"/>
                  <a:pt x="20908" y="41967"/>
                </a:cubicBezTo>
                <a:cubicBezTo>
                  <a:pt x="21059" y="41967"/>
                  <a:pt x="21135" y="41892"/>
                  <a:pt x="21173" y="41816"/>
                </a:cubicBezTo>
                <a:lnTo>
                  <a:pt x="21059" y="41665"/>
                </a:lnTo>
                <a:cubicBezTo>
                  <a:pt x="21027" y="41632"/>
                  <a:pt x="20966" y="41544"/>
                  <a:pt x="20830" y="41544"/>
                </a:cubicBezTo>
                <a:close/>
                <a:moveTo>
                  <a:pt x="77166" y="41400"/>
                </a:moveTo>
                <a:lnTo>
                  <a:pt x="76939" y="41514"/>
                </a:lnTo>
                <a:cubicBezTo>
                  <a:pt x="76939" y="41476"/>
                  <a:pt x="77015" y="41476"/>
                  <a:pt x="77015" y="41438"/>
                </a:cubicBezTo>
                <a:lnTo>
                  <a:pt x="76977" y="41438"/>
                </a:lnTo>
                <a:cubicBezTo>
                  <a:pt x="76901" y="41438"/>
                  <a:pt x="76826" y="41438"/>
                  <a:pt x="76750" y="41514"/>
                </a:cubicBezTo>
                <a:cubicBezTo>
                  <a:pt x="76712" y="41551"/>
                  <a:pt x="76674" y="41589"/>
                  <a:pt x="76750" y="41740"/>
                </a:cubicBezTo>
                <a:cubicBezTo>
                  <a:pt x="76750" y="41778"/>
                  <a:pt x="76788" y="41778"/>
                  <a:pt x="76826" y="41816"/>
                </a:cubicBezTo>
                <a:cubicBezTo>
                  <a:pt x="76788" y="41854"/>
                  <a:pt x="76750" y="41929"/>
                  <a:pt x="76788" y="42005"/>
                </a:cubicBezTo>
                <a:lnTo>
                  <a:pt x="76901" y="42081"/>
                </a:lnTo>
                <a:cubicBezTo>
                  <a:pt x="76938" y="42085"/>
                  <a:pt x="76971" y="42087"/>
                  <a:pt x="77001" y="42087"/>
                </a:cubicBezTo>
                <a:cubicBezTo>
                  <a:pt x="77249" y="42087"/>
                  <a:pt x="77279" y="41959"/>
                  <a:pt x="77279" y="41892"/>
                </a:cubicBezTo>
                <a:lnTo>
                  <a:pt x="77242" y="41816"/>
                </a:lnTo>
                <a:cubicBezTo>
                  <a:pt x="77242" y="41778"/>
                  <a:pt x="77204" y="41778"/>
                  <a:pt x="77166" y="41740"/>
                </a:cubicBezTo>
                <a:cubicBezTo>
                  <a:pt x="77317" y="41665"/>
                  <a:pt x="77317" y="41476"/>
                  <a:pt x="77166" y="41400"/>
                </a:cubicBezTo>
                <a:close/>
                <a:moveTo>
                  <a:pt x="44311" y="41703"/>
                </a:moveTo>
                <a:lnTo>
                  <a:pt x="44160" y="41816"/>
                </a:lnTo>
                <a:lnTo>
                  <a:pt x="44160" y="41967"/>
                </a:lnTo>
                <a:lnTo>
                  <a:pt x="44311" y="42081"/>
                </a:lnTo>
                <a:cubicBezTo>
                  <a:pt x="44333" y="42092"/>
                  <a:pt x="44359" y="42096"/>
                  <a:pt x="44384" y="42096"/>
                </a:cubicBezTo>
                <a:cubicBezTo>
                  <a:pt x="44447" y="42096"/>
                  <a:pt x="44511" y="42070"/>
                  <a:pt x="44538" y="42043"/>
                </a:cubicBezTo>
                <a:cubicBezTo>
                  <a:pt x="44576" y="42005"/>
                  <a:pt x="44614" y="41967"/>
                  <a:pt x="44614" y="41854"/>
                </a:cubicBezTo>
                <a:lnTo>
                  <a:pt x="44614" y="41816"/>
                </a:lnTo>
                <a:lnTo>
                  <a:pt x="44500" y="41703"/>
                </a:lnTo>
                <a:close/>
                <a:moveTo>
                  <a:pt x="33460" y="41778"/>
                </a:moveTo>
                <a:cubicBezTo>
                  <a:pt x="33271" y="41778"/>
                  <a:pt x="33158" y="41816"/>
                  <a:pt x="33082" y="41929"/>
                </a:cubicBezTo>
                <a:lnTo>
                  <a:pt x="33120" y="42043"/>
                </a:lnTo>
                <a:cubicBezTo>
                  <a:pt x="33168" y="42115"/>
                  <a:pt x="33246" y="42141"/>
                  <a:pt x="33326" y="42141"/>
                </a:cubicBezTo>
                <a:cubicBezTo>
                  <a:pt x="33372" y="42141"/>
                  <a:pt x="33419" y="42132"/>
                  <a:pt x="33460" y="42118"/>
                </a:cubicBezTo>
                <a:cubicBezTo>
                  <a:pt x="33536" y="42081"/>
                  <a:pt x="33612" y="42005"/>
                  <a:pt x="33612" y="41929"/>
                </a:cubicBezTo>
                <a:cubicBezTo>
                  <a:pt x="33612" y="41892"/>
                  <a:pt x="33612" y="41892"/>
                  <a:pt x="33612" y="41854"/>
                </a:cubicBezTo>
                <a:lnTo>
                  <a:pt x="33460" y="41778"/>
                </a:lnTo>
                <a:close/>
                <a:moveTo>
                  <a:pt x="67859" y="41763"/>
                </a:moveTo>
                <a:cubicBezTo>
                  <a:pt x="67805" y="41763"/>
                  <a:pt x="67779" y="41789"/>
                  <a:pt x="67752" y="41816"/>
                </a:cubicBezTo>
                <a:cubicBezTo>
                  <a:pt x="67714" y="41854"/>
                  <a:pt x="67638" y="41929"/>
                  <a:pt x="67676" y="42043"/>
                </a:cubicBezTo>
                <a:lnTo>
                  <a:pt x="67828" y="42156"/>
                </a:lnTo>
                <a:lnTo>
                  <a:pt x="67941" y="42156"/>
                </a:lnTo>
                <a:lnTo>
                  <a:pt x="68054" y="42043"/>
                </a:lnTo>
                <a:lnTo>
                  <a:pt x="68054" y="41892"/>
                </a:lnTo>
                <a:lnTo>
                  <a:pt x="67941" y="41778"/>
                </a:lnTo>
                <a:cubicBezTo>
                  <a:pt x="67908" y="41767"/>
                  <a:pt x="67881" y="41763"/>
                  <a:pt x="67859" y="41763"/>
                </a:cubicBezTo>
                <a:close/>
                <a:moveTo>
                  <a:pt x="69189" y="41665"/>
                </a:moveTo>
                <a:lnTo>
                  <a:pt x="69075" y="41778"/>
                </a:lnTo>
                <a:cubicBezTo>
                  <a:pt x="69075" y="41816"/>
                  <a:pt x="69075" y="41816"/>
                  <a:pt x="69037" y="41816"/>
                </a:cubicBezTo>
                <a:cubicBezTo>
                  <a:pt x="69037" y="41854"/>
                  <a:pt x="69000" y="41892"/>
                  <a:pt x="69000" y="42005"/>
                </a:cubicBezTo>
                <a:lnTo>
                  <a:pt x="69189" y="42118"/>
                </a:lnTo>
                <a:cubicBezTo>
                  <a:pt x="69219" y="42118"/>
                  <a:pt x="69297" y="42167"/>
                  <a:pt x="69405" y="42167"/>
                </a:cubicBezTo>
                <a:cubicBezTo>
                  <a:pt x="69432" y="42167"/>
                  <a:pt x="69461" y="42164"/>
                  <a:pt x="69491" y="42156"/>
                </a:cubicBezTo>
                <a:lnTo>
                  <a:pt x="69567" y="42081"/>
                </a:lnTo>
                <a:cubicBezTo>
                  <a:pt x="69604" y="42043"/>
                  <a:pt x="69604" y="41967"/>
                  <a:pt x="69604" y="41929"/>
                </a:cubicBezTo>
                <a:cubicBezTo>
                  <a:pt x="69604" y="41854"/>
                  <a:pt x="69567" y="41778"/>
                  <a:pt x="69529" y="41740"/>
                </a:cubicBezTo>
                <a:cubicBezTo>
                  <a:pt x="69453" y="41665"/>
                  <a:pt x="69340" y="41665"/>
                  <a:pt x="69189" y="41665"/>
                </a:cubicBezTo>
                <a:close/>
                <a:moveTo>
                  <a:pt x="26920" y="41740"/>
                </a:moveTo>
                <a:lnTo>
                  <a:pt x="26693" y="41816"/>
                </a:lnTo>
                <a:cubicBezTo>
                  <a:pt x="26693" y="41816"/>
                  <a:pt x="26731" y="41778"/>
                  <a:pt x="26731" y="41778"/>
                </a:cubicBezTo>
                <a:lnTo>
                  <a:pt x="26693" y="41778"/>
                </a:lnTo>
                <a:cubicBezTo>
                  <a:pt x="26617" y="41816"/>
                  <a:pt x="26390" y="41854"/>
                  <a:pt x="26466" y="42043"/>
                </a:cubicBezTo>
                <a:lnTo>
                  <a:pt x="26504" y="42118"/>
                </a:lnTo>
                <a:cubicBezTo>
                  <a:pt x="26560" y="42175"/>
                  <a:pt x="26627" y="42194"/>
                  <a:pt x="26693" y="42194"/>
                </a:cubicBezTo>
                <a:cubicBezTo>
                  <a:pt x="26759" y="42194"/>
                  <a:pt x="26825" y="42175"/>
                  <a:pt x="26882" y="42156"/>
                </a:cubicBezTo>
                <a:lnTo>
                  <a:pt x="26995" y="42156"/>
                </a:lnTo>
                <a:lnTo>
                  <a:pt x="27146" y="42043"/>
                </a:lnTo>
                <a:lnTo>
                  <a:pt x="27146" y="42005"/>
                </a:lnTo>
                <a:cubicBezTo>
                  <a:pt x="27146" y="41854"/>
                  <a:pt x="26995" y="41778"/>
                  <a:pt x="26920" y="41740"/>
                </a:cubicBezTo>
                <a:close/>
                <a:moveTo>
                  <a:pt x="28356" y="41438"/>
                </a:moveTo>
                <a:cubicBezTo>
                  <a:pt x="28167" y="41438"/>
                  <a:pt x="28054" y="41514"/>
                  <a:pt x="27978" y="41551"/>
                </a:cubicBezTo>
                <a:cubicBezTo>
                  <a:pt x="27827" y="41665"/>
                  <a:pt x="27789" y="41892"/>
                  <a:pt x="27865" y="42118"/>
                </a:cubicBezTo>
                <a:lnTo>
                  <a:pt x="27940" y="42194"/>
                </a:lnTo>
                <a:cubicBezTo>
                  <a:pt x="27996" y="42201"/>
                  <a:pt x="28046" y="42204"/>
                  <a:pt x="28092" y="42204"/>
                </a:cubicBezTo>
                <a:cubicBezTo>
                  <a:pt x="28296" y="42204"/>
                  <a:pt x="28408" y="42142"/>
                  <a:pt x="28470" y="42081"/>
                </a:cubicBezTo>
                <a:lnTo>
                  <a:pt x="28545" y="42005"/>
                </a:lnTo>
                <a:cubicBezTo>
                  <a:pt x="28545" y="41967"/>
                  <a:pt x="28545" y="41929"/>
                  <a:pt x="28545" y="41892"/>
                </a:cubicBezTo>
                <a:cubicBezTo>
                  <a:pt x="28545" y="41816"/>
                  <a:pt x="28508" y="41740"/>
                  <a:pt x="28508" y="41703"/>
                </a:cubicBezTo>
                <a:cubicBezTo>
                  <a:pt x="28508" y="41665"/>
                  <a:pt x="28470" y="41665"/>
                  <a:pt x="28470" y="41589"/>
                </a:cubicBezTo>
                <a:lnTo>
                  <a:pt x="28356" y="41438"/>
                </a:lnTo>
                <a:close/>
                <a:moveTo>
                  <a:pt x="26164" y="41665"/>
                </a:moveTo>
                <a:lnTo>
                  <a:pt x="25974" y="41740"/>
                </a:lnTo>
                <a:cubicBezTo>
                  <a:pt x="25937" y="41816"/>
                  <a:pt x="25937" y="41854"/>
                  <a:pt x="25899" y="41892"/>
                </a:cubicBezTo>
                <a:cubicBezTo>
                  <a:pt x="25861" y="41967"/>
                  <a:pt x="25823" y="42005"/>
                  <a:pt x="25785" y="42118"/>
                </a:cubicBezTo>
                <a:lnTo>
                  <a:pt x="25899" y="42270"/>
                </a:lnTo>
                <a:cubicBezTo>
                  <a:pt x="26050" y="42270"/>
                  <a:pt x="26126" y="42232"/>
                  <a:pt x="26201" y="42232"/>
                </a:cubicBezTo>
                <a:cubicBezTo>
                  <a:pt x="26239" y="42194"/>
                  <a:pt x="26277" y="42194"/>
                  <a:pt x="26277" y="42194"/>
                </a:cubicBezTo>
                <a:lnTo>
                  <a:pt x="26428" y="42118"/>
                </a:lnTo>
                <a:cubicBezTo>
                  <a:pt x="26428" y="42081"/>
                  <a:pt x="26428" y="42043"/>
                  <a:pt x="26428" y="42005"/>
                </a:cubicBezTo>
                <a:cubicBezTo>
                  <a:pt x="26428" y="41892"/>
                  <a:pt x="26390" y="41740"/>
                  <a:pt x="26164" y="41665"/>
                </a:cubicBezTo>
                <a:close/>
                <a:moveTo>
                  <a:pt x="12401" y="41882"/>
                </a:moveTo>
                <a:cubicBezTo>
                  <a:pt x="12288" y="41882"/>
                  <a:pt x="12206" y="41949"/>
                  <a:pt x="12175" y="42043"/>
                </a:cubicBezTo>
                <a:lnTo>
                  <a:pt x="12288" y="42194"/>
                </a:lnTo>
                <a:cubicBezTo>
                  <a:pt x="12288" y="42194"/>
                  <a:pt x="12326" y="42232"/>
                  <a:pt x="12326" y="42232"/>
                </a:cubicBezTo>
                <a:cubicBezTo>
                  <a:pt x="12358" y="42264"/>
                  <a:pt x="12419" y="42353"/>
                  <a:pt x="12556" y="42353"/>
                </a:cubicBezTo>
                <a:cubicBezTo>
                  <a:pt x="12578" y="42353"/>
                  <a:pt x="12602" y="42351"/>
                  <a:pt x="12628" y="42345"/>
                </a:cubicBezTo>
                <a:lnTo>
                  <a:pt x="12742" y="42270"/>
                </a:lnTo>
                <a:cubicBezTo>
                  <a:pt x="12742" y="42232"/>
                  <a:pt x="12742" y="42232"/>
                  <a:pt x="12742" y="42194"/>
                </a:cubicBezTo>
                <a:cubicBezTo>
                  <a:pt x="12742" y="42043"/>
                  <a:pt x="12628" y="41892"/>
                  <a:pt x="12477" y="41892"/>
                </a:cubicBezTo>
                <a:cubicBezTo>
                  <a:pt x="12450" y="41885"/>
                  <a:pt x="12425" y="41882"/>
                  <a:pt x="12401" y="41882"/>
                </a:cubicBezTo>
                <a:close/>
                <a:moveTo>
                  <a:pt x="64689" y="42005"/>
                </a:moveTo>
                <a:cubicBezTo>
                  <a:pt x="64538" y="42005"/>
                  <a:pt x="64463" y="42043"/>
                  <a:pt x="64349" y="42081"/>
                </a:cubicBezTo>
                <a:cubicBezTo>
                  <a:pt x="64274" y="42156"/>
                  <a:pt x="64236" y="42232"/>
                  <a:pt x="64236" y="42345"/>
                </a:cubicBezTo>
                <a:lnTo>
                  <a:pt x="64387" y="42459"/>
                </a:lnTo>
                <a:cubicBezTo>
                  <a:pt x="64614" y="42459"/>
                  <a:pt x="64689" y="42345"/>
                  <a:pt x="64765" y="42270"/>
                </a:cubicBezTo>
                <a:cubicBezTo>
                  <a:pt x="64765" y="42232"/>
                  <a:pt x="64765" y="42232"/>
                  <a:pt x="64803" y="42194"/>
                </a:cubicBezTo>
                <a:lnTo>
                  <a:pt x="64689" y="42005"/>
                </a:lnTo>
                <a:close/>
                <a:moveTo>
                  <a:pt x="56865" y="42064"/>
                </a:moveTo>
                <a:cubicBezTo>
                  <a:pt x="56817" y="42064"/>
                  <a:pt x="56775" y="42081"/>
                  <a:pt x="56750" y="42081"/>
                </a:cubicBezTo>
                <a:cubicBezTo>
                  <a:pt x="56674" y="42118"/>
                  <a:pt x="56636" y="42194"/>
                  <a:pt x="56636" y="42270"/>
                </a:cubicBezTo>
                <a:cubicBezTo>
                  <a:pt x="56636" y="42345"/>
                  <a:pt x="56674" y="42497"/>
                  <a:pt x="56825" y="42534"/>
                </a:cubicBezTo>
                <a:cubicBezTo>
                  <a:pt x="56863" y="42534"/>
                  <a:pt x="56977" y="42534"/>
                  <a:pt x="57015" y="42459"/>
                </a:cubicBezTo>
                <a:lnTo>
                  <a:pt x="56939" y="42307"/>
                </a:lnTo>
                <a:cubicBezTo>
                  <a:pt x="56939" y="42307"/>
                  <a:pt x="56939" y="42270"/>
                  <a:pt x="56939" y="42270"/>
                </a:cubicBezTo>
                <a:cubicBezTo>
                  <a:pt x="56939" y="42307"/>
                  <a:pt x="56977" y="42307"/>
                  <a:pt x="56977" y="42383"/>
                </a:cubicBezTo>
                <a:cubicBezTo>
                  <a:pt x="57015" y="42345"/>
                  <a:pt x="57052" y="42307"/>
                  <a:pt x="57052" y="42232"/>
                </a:cubicBezTo>
                <a:cubicBezTo>
                  <a:pt x="57052" y="42194"/>
                  <a:pt x="57052" y="42156"/>
                  <a:pt x="57015" y="42118"/>
                </a:cubicBezTo>
                <a:lnTo>
                  <a:pt x="56939" y="42081"/>
                </a:lnTo>
                <a:cubicBezTo>
                  <a:pt x="56914" y="42068"/>
                  <a:pt x="56888" y="42064"/>
                  <a:pt x="56865" y="42064"/>
                </a:cubicBezTo>
                <a:close/>
                <a:moveTo>
                  <a:pt x="89680" y="42081"/>
                </a:moveTo>
                <a:lnTo>
                  <a:pt x="89491" y="42156"/>
                </a:lnTo>
                <a:cubicBezTo>
                  <a:pt x="89491" y="42156"/>
                  <a:pt x="89529" y="42118"/>
                  <a:pt x="89529" y="42118"/>
                </a:cubicBezTo>
                <a:lnTo>
                  <a:pt x="89491" y="42118"/>
                </a:lnTo>
                <a:cubicBezTo>
                  <a:pt x="89416" y="42156"/>
                  <a:pt x="89189" y="42194"/>
                  <a:pt x="89264" y="42421"/>
                </a:cubicBezTo>
                <a:lnTo>
                  <a:pt x="89340" y="42497"/>
                </a:lnTo>
                <a:cubicBezTo>
                  <a:pt x="89378" y="42497"/>
                  <a:pt x="89378" y="42534"/>
                  <a:pt x="89378" y="42534"/>
                </a:cubicBezTo>
                <a:cubicBezTo>
                  <a:pt x="89453" y="42534"/>
                  <a:pt x="89529" y="42572"/>
                  <a:pt x="89642" y="42572"/>
                </a:cubicBezTo>
                <a:lnTo>
                  <a:pt x="89756" y="42383"/>
                </a:lnTo>
                <a:cubicBezTo>
                  <a:pt x="89756" y="42383"/>
                  <a:pt x="89756" y="42383"/>
                  <a:pt x="89794" y="42345"/>
                </a:cubicBezTo>
                <a:cubicBezTo>
                  <a:pt x="89794" y="42307"/>
                  <a:pt x="89832" y="42270"/>
                  <a:pt x="89832" y="42232"/>
                </a:cubicBezTo>
                <a:cubicBezTo>
                  <a:pt x="89832" y="42194"/>
                  <a:pt x="89794" y="42118"/>
                  <a:pt x="89680" y="42081"/>
                </a:cubicBezTo>
                <a:close/>
                <a:moveTo>
                  <a:pt x="4136" y="42216"/>
                </a:moveTo>
                <a:cubicBezTo>
                  <a:pt x="4109" y="42216"/>
                  <a:pt x="4079" y="42221"/>
                  <a:pt x="4046" y="42232"/>
                </a:cubicBezTo>
                <a:lnTo>
                  <a:pt x="3933" y="42345"/>
                </a:lnTo>
                <a:lnTo>
                  <a:pt x="3933" y="42459"/>
                </a:lnTo>
                <a:cubicBezTo>
                  <a:pt x="3933" y="42497"/>
                  <a:pt x="3933" y="42534"/>
                  <a:pt x="4008" y="42572"/>
                </a:cubicBezTo>
                <a:cubicBezTo>
                  <a:pt x="4008" y="42610"/>
                  <a:pt x="4084" y="42610"/>
                  <a:pt x="4159" y="42610"/>
                </a:cubicBezTo>
                <a:lnTo>
                  <a:pt x="4235" y="42497"/>
                </a:lnTo>
                <a:lnTo>
                  <a:pt x="4273" y="42497"/>
                </a:lnTo>
                <a:cubicBezTo>
                  <a:pt x="4235" y="42534"/>
                  <a:pt x="4235" y="42572"/>
                  <a:pt x="4235" y="42572"/>
                </a:cubicBezTo>
                <a:cubicBezTo>
                  <a:pt x="4273" y="42534"/>
                  <a:pt x="4424" y="42534"/>
                  <a:pt x="4424" y="42421"/>
                </a:cubicBezTo>
                <a:lnTo>
                  <a:pt x="4311" y="42270"/>
                </a:lnTo>
                <a:lnTo>
                  <a:pt x="4273" y="42270"/>
                </a:lnTo>
                <a:cubicBezTo>
                  <a:pt x="4246" y="42243"/>
                  <a:pt x="4201" y="42216"/>
                  <a:pt x="4136" y="42216"/>
                </a:cubicBezTo>
                <a:close/>
                <a:moveTo>
                  <a:pt x="16523" y="42156"/>
                </a:moveTo>
                <a:cubicBezTo>
                  <a:pt x="16371" y="42156"/>
                  <a:pt x="16258" y="42270"/>
                  <a:pt x="16258" y="42383"/>
                </a:cubicBezTo>
                <a:lnTo>
                  <a:pt x="16409" y="42383"/>
                </a:lnTo>
                <a:cubicBezTo>
                  <a:pt x="16523" y="42421"/>
                  <a:pt x="16523" y="42421"/>
                  <a:pt x="16598" y="42421"/>
                </a:cubicBezTo>
                <a:cubicBezTo>
                  <a:pt x="16636" y="42421"/>
                  <a:pt x="16636" y="42459"/>
                  <a:pt x="16636" y="42459"/>
                </a:cubicBezTo>
                <a:cubicBezTo>
                  <a:pt x="16636" y="42459"/>
                  <a:pt x="16636" y="42459"/>
                  <a:pt x="16636" y="42421"/>
                </a:cubicBezTo>
                <a:cubicBezTo>
                  <a:pt x="16674" y="42421"/>
                  <a:pt x="16712" y="42421"/>
                  <a:pt x="16787" y="42459"/>
                </a:cubicBezTo>
                <a:cubicBezTo>
                  <a:pt x="16787" y="42459"/>
                  <a:pt x="16749" y="42421"/>
                  <a:pt x="16749" y="42421"/>
                </a:cubicBezTo>
                <a:lnTo>
                  <a:pt x="16863" y="42421"/>
                </a:lnTo>
                <a:lnTo>
                  <a:pt x="16863" y="42497"/>
                </a:lnTo>
                <a:lnTo>
                  <a:pt x="17014" y="42610"/>
                </a:lnTo>
                <a:cubicBezTo>
                  <a:pt x="17127" y="42610"/>
                  <a:pt x="17165" y="42648"/>
                  <a:pt x="17165" y="42648"/>
                </a:cubicBezTo>
                <a:lnTo>
                  <a:pt x="17392" y="42534"/>
                </a:lnTo>
                <a:cubicBezTo>
                  <a:pt x="17354" y="42383"/>
                  <a:pt x="17241" y="42270"/>
                  <a:pt x="17052" y="42232"/>
                </a:cubicBezTo>
                <a:lnTo>
                  <a:pt x="16901" y="42345"/>
                </a:lnTo>
                <a:cubicBezTo>
                  <a:pt x="16863" y="42307"/>
                  <a:pt x="16825" y="42270"/>
                  <a:pt x="16749" y="42232"/>
                </a:cubicBezTo>
                <a:cubicBezTo>
                  <a:pt x="16674" y="42194"/>
                  <a:pt x="16598" y="42156"/>
                  <a:pt x="16523" y="42156"/>
                </a:cubicBezTo>
                <a:close/>
                <a:moveTo>
                  <a:pt x="23366" y="41816"/>
                </a:moveTo>
                <a:lnTo>
                  <a:pt x="23215" y="41929"/>
                </a:lnTo>
                <a:cubicBezTo>
                  <a:pt x="23177" y="41929"/>
                  <a:pt x="23177" y="41967"/>
                  <a:pt x="23139" y="42005"/>
                </a:cubicBezTo>
                <a:lnTo>
                  <a:pt x="23252" y="42156"/>
                </a:lnTo>
                <a:cubicBezTo>
                  <a:pt x="23290" y="42156"/>
                  <a:pt x="23328" y="42194"/>
                  <a:pt x="23366" y="42194"/>
                </a:cubicBezTo>
                <a:lnTo>
                  <a:pt x="23479" y="42118"/>
                </a:lnTo>
                <a:lnTo>
                  <a:pt x="23404" y="42194"/>
                </a:lnTo>
                <a:cubicBezTo>
                  <a:pt x="23404" y="42270"/>
                  <a:pt x="23404" y="42270"/>
                  <a:pt x="23441" y="42307"/>
                </a:cubicBezTo>
                <a:cubicBezTo>
                  <a:pt x="23479" y="42383"/>
                  <a:pt x="23517" y="42421"/>
                  <a:pt x="23517" y="42459"/>
                </a:cubicBezTo>
                <a:cubicBezTo>
                  <a:pt x="23555" y="42497"/>
                  <a:pt x="23555" y="42497"/>
                  <a:pt x="23555" y="42534"/>
                </a:cubicBezTo>
                <a:lnTo>
                  <a:pt x="23706" y="42610"/>
                </a:lnTo>
                <a:cubicBezTo>
                  <a:pt x="23819" y="42610"/>
                  <a:pt x="23895" y="42610"/>
                  <a:pt x="23933" y="42648"/>
                </a:cubicBezTo>
                <a:lnTo>
                  <a:pt x="24046" y="42610"/>
                </a:lnTo>
                <a:lnTo>
                  <a:pt x="24084" y="42648"/>
                </a:lnTo>
                <a:cubicBezTo>
                  <a:pt x="24117" y="42659"/>
                  <a:pt x="24153" y="42666"/>
                  <a:pt x="24189" y="42666"/>
                </a:cubicBezTo>
                <a:cubicBezTo>
                  <a:pt x="24279" y="42666"/>
                  <a:pt x="24371" y="42620"/>
                  <a:pt x="24424" y="42459"/>
                </a:cubicBezTo>
                <a:lnTo>
                  <a:pt x="24424" y="42459"/>
                </a:lnTo>
                <a:cubicBezTo>
                  <a:pt x="24424" y="42459"/>
                  <a:pt x="24387" y="42459"/>
                  <a:pt x="24387" y="42497"/>
                </a:cubicBezTo>
                <a:lnTo>
                  <a:pt x="24349" y="42270"/>
                </a:lnTo>
                <a:lnTo>
                  <a:pt x="24311" y="42270"/>
                </a:lnTo>
                <a:cubicBezTo>
                  <a:pt x="24257" y="42243"/>
                  <a:pt x="24204" y="42216"/>
                  <a:pt x="24137" y="42216"/>
                </a:cubicBezTo>
                <a:cubicBezTo>
                  <a:pt x="24109" y="42216"/>
                  <a:pt x="24079" y="42221"/>
                  <a:pt x="24046" y="42232"/>
                </a:cubicBezTo>
                <a:lnTo>
                  <a:pt x="24008" y="42270"/>
                </a:lnTo>
                <a:cubicBezTo>
                  <a:pt x="23971" y="42232"/>
                  <a:pt x="23971" y="42232"/>
                  <a:pt x="23933" y="42232"/>
                </a:cubicBezTo>
                <a:cubicBezTo>
                  <a:pt x="23857" y="42194"/>
                  <a:pt x="23819" y="42194"/>
                  <a:pt x="23744" y="42194"/>
                </a:cubicBezTo>
                <a:cubicBezTo>
                  <a:pt x="23744" y="42156"/>
                  <a:pt x="23706" y="42156"/>
                  <a:pt x="23706" y="42118"/>
                </a:cubicBezTo>
                <a:cubicBezTo>
                  <a:pt x="23630" y="42118"/>
                  <a:pt x="23593" y="42081"/>
                  <a:pt x="23555" y="42081"/>
                </a:cubicBezTo>
                <a:cubicBezTo>
                  <a:pt x="23555" y="42081"/>
                  <a:pt x="23593" y="42043"/>
                  <a:pt x="23593" y="42005"/>
                </a:cubicBezTo>
                <a:lnTo>
                  <a:pt x="23479" y="41854"/>
                </a:lnTo>
                <a:cubicBezTo>
                  <a:pt x="23441" y="41854"/>
                  <a:pt x="23441" y="41816"/>
                  <a:pt x="23366" y="41816"/>
                </a:cubicBezTo>
                <a:close/>
                <a:moveTo>
                  <a:pt x="22761" y="42686"/>
                </a:moveTo>
                <a:cubicBezTo>
                  <a:pt x="22781" y="42686"/>
                  <a:pt x="22790" y="42696"/>
                  <a:pt x="22795" y="42706"/>
                </a:cubicBezTo>
                <a:lnTo>
                  <a:pt x="22795" y="42706"/>
                </a:lnTo>
                <a:lnTo>
                  <a:pt x="22761" y="42686"/>
                </a:lnTo>
                <a:close/>
                <a:moveTo>
                  <a:pt x="11305" y="41589"/>
                </a:moveTo>
                <a:lnTo>
                  <a:pt x="11154" y="41740"/>
                </a:lnTo>
                <a:cubicBezTo>
                  <a:pt x="11154" y="41778"/>
                  <a:pt x="11154" y="41816"/>
                  <a:pt x="10927" y="41816"/>
                </a:cubicBezTo>
                <a:lnTo>
                  <a:pt x="10814" y="41816"/>
                </a:lnTo>
                <a:lnTo>
                  <a:pt x="10738" y="41929"/>
                </a:lnTo>
                <a:cubicBezTo>
                  <a:pt x="10738" y="42005"/>
                  <a:pt x="10738" y="42081"/>
                  <a:pt x="10776" y="42118"/>
                </a:cubicBezTo>
                <a:cubicBezTo>
                  <a:pt x="10776" y="42156"/>
                  <a:pt x="10776" y="42156"/>
                  <a:pt x="10776" y="42194"/>
                </a:cubicBezTo>
                <a:lnTo>
                  <a:pt x="10738" y="42232"/>
                </a:lnTo>
                <a:cubicBezTo>
                  <a:pt x="10700" y="42345"/>
                  <a:pt x="10738" y="42421"/>
                  <a:pt x="10776" y="42497"/>
                </a:cubicBezTo>
                <a:cubicBezTo>
                  <a:pt x="10776" y="42497"/>
                  <a:pt x="10814" y="42534"/>
                  <a:pt x="10776" y="42572"/>
                </a:cubicBezTo>
                <a:lnTo>
                  <a:pt x="10965" y="42723"/>
                </a:lnTo>
                <a:cubicBezTo>
                  <a:pt x="11003" y="42686"/>
                  <a:pt x="11003" y="42686"/>
                  <a:pt x="11003" y="42686"/>
                </a:cubicBezTo>
                <a:cubicBezTo>
                  <a:pt x="11040" y="42723"/>
                  <a:pt x="11040" y="42761"/>
                  <a:pt x="11040" y="42761"/>
                </a:cubicBezTo>
                <a:lnTo>
                  <a:pt x="11154" y="42875"/>
                </a:lnTo>
                <a:cubicBezTo>
                  <a:pt x="11214" y="42887"/>
                  <a:pt x="11268" y="42892"/>
                  <a:pt x="11318" y="42892"/>
                </a:cubicBezTo>
                <a:cubicBezTo>
                  <a:pt x="11579" y="42892"/>
                  <a:pt x="11701" y="42743"/>
                  <a:pt x="11797" y="42648"/>
                </a:cubicBezTo>
                <a:cubicBezTo>
                  <a:pt x="11816" y="42667"/>
                  <a:pt x="11844" y="42676"/>
                  <a:pt x="11872" y="42676"/>
                </a:cubicBezTo>
                <a:cubicBezTo>
                  <a:pt x="11901" y="42676"/>
                  <a:pt x="11929" y="42667"/>
                  <a:pt x="11948" y="42648"/>
                </a:cubicBezTo>
                <a:lnTo>
                  <a:pt x="12023" y="42534"/>
                </a:lnTo>
                <a:cubicBezTo>
                  <a:pt x="12023" y="42270"/>
                  <a:pt x="11986" y="41665"/>
                  <a:pt x="11305" y="41589"/>
                </a:cubicBezTo>
                <a:close/>
                <a:moveTo>
                  <a:pt x="22609" y="42529"/>
                </a:moveTo>
                <a:cubicBezTo>
                  <a:pt x="22370" y="42529"/>
                  <a:pt x="22307" y="42689"/>
                  <a:pt x="22307" y="42723"/>
                </a:cubicBezTo>
                <a:lnTo>
                  <a:pt x="22383" y="42875"/>
                </a:lnTo>
                <a:lnTo>
                  <a:pt x="22534" y="42988"/>
                </a:lnTo>
                <a:lnTo>
                  <a:pt x="22610" y="42988"/>
                </a:lnTo>
                <a:cubicBezTo>
                  <a:pt x="22685" y="42988"/>
                  <a:pt x="22799" y="42988"/>
                  <a:pt x="22874" y="42950"/>
                </a:cubicBezTo>
                <a:cubicBezTo>
                  <a:pt x="22912" y="42912"/>
                  <a:pt x="22950" y="42875"/>
                  <a:pt x="22950" y="42799"/>
                </a:cubicBezTo>
                <a:lnTo>
                  <a:pt x="22799" y="42708"/>
                </a:lnTo>
                <a:lnTo>
                  <a:pt x="22799" y="42708"/>
                </a:lnTo>
                <a:cubicBezTo>
                  <a:pt x="22799" y="42686"/>
                  <a:pt x="22799" y="42686"/>
                  <a:pt x="22799" y="42686"/>
                </a:cubicBezTo>
                <a:lnTo>
                  <a:pt x="22685" y="42534"/>
                </a:lnTo>
                <a:cubicBezTo>
                  <a:pt x="22658" y="42531"/>
                  <a:pt x="22633" y="42529"/>
                  <a:pt x="22609" y="42529"/>
                </a:cubicBezTo>
                <a:close/>
                <a:moveTo>
                  <a:pt x="26074" y="42317"/>
                </a:moveTo>
                <a:cubicBezTo>
                  <a:pt x="26031" y="42317"/>
                  <a:pt x="25993" y="42326"/>
                  <a:pt x="25974" y="42345"/>
                </a:cubicBezTo>
                <a:cubicBezTo>
                  <a:pt x="25861" y="42383"/>
                  <a:pt x="25823" y="42459"/>
                  <a:pt x="25861" y="42572"/>
                </a:cubicBezTo>
                <a:cubicBezTo>
                  <a:pt x="25785" y="42534"/>
                  <a:pt x="25748" y="42534"/>
                  <a:pt x="25710" y="42534"/>
                </a:cubicBezTo>
                <a:lnTo>
                  <a:pt x="25559" y="42610"/>
                </a:lnTo>
                <a:cubicBezTo>
                  <a:pt x="25559" y="42648"/>
                  <a:pt x="25559" y="42648"/>
                  <a:pt x="25521" y="42648"/>
                </a:cubicBezTo>
                <a:cubicBezTo>
                  <a:pt x="25521" y="42686"/>
                  <a:pt x="25483" y="42799"/>
                  <a:pt x="25483" y="42875"/>
                </a:cubicBezTo>
                <a:lnTo>
                  <a:pt x="25634" y="42988"/>
                </a:lnTo>
                <a:lnTo>
                  <a:pt x="25937" y="42988"/>
                </a:lnTo>
                <a:lnTo>
                  <a:pt x="26050" y="42875"/>
                </a:lnTo>
                <a:cubicBezTo>
                  <a:pt x="26088" y="42875"/>
                  <a:pt x="26088" y="42837"/>
                  <a:pt x="26088" y="42799"/>
                </a:cubicBezTo>
                <a:cubicBezTo>
                  <a:pt x="26088" y="42761"/>
                  <a:pt x="26088" y="42761"/>
                  <a:pt x="26050" y="42723"/>
                </a:cubicBezTo>
                <a:lnTo>
                  <a:pt x="26088" y="42723"/>
                </a:lnTo>
                <a:lnTo>
                  <a:pt x="26126" y="42648"/>
                </a:lnTo>
                <a:lnTo>
                  <a:pt x="26088" y="42648"/>
                </a:lnTo>
                <a:lnTo>
                  <a:pt x="26239" y="42534"/>
                </a:lnTo>
                <a:lnTo>
                  <a:pt x="26239" y="42459"/>
                </a:lnTo>
                <a:lnTo>
                  <a:pt x="26201" y="42345"/>
                </a:lnTo>
                <a:cubicBezTo>
                  <a:pt x="26164" y="42326"/>
                  <a:pt x="26116" y="42317"/>
                  <a:pt x="26074" y="42317"/>
                </a:cubicBezTo>
                <a:close/>
                <a:moveTo>
                  <a:pt x="26559" y="43068"/>
                </a:moveTo>
                <a:lnTo>
                  <a:pt x="26560" y="43070"/>
                </a:lnTo>
                <a:lnTo>
                  <a:pt x="26560" y="43070"/>
                </a:lnTo>
                <a:cubicBezTo>
                  <a:pt x="26565" y="43073"/>
                  <a:pt x="26571" y="43077"/>
                  <a:pt x="26575" y="43083"/>
                </a:cubicBezTo>
                <a:lnTo>
                  <a:pt x="26575" y="43083"/>
                </a:lnTo>
                <a:cubicBezTo>
                  <a:pt x="26572" y="43075"/>
                  <a:pt x="26565" y="43070"/>
                  <a:pt x="26559" y="43068"/>
                </a:cubicBezTo>
                <a:close/>
                <a:moveTo>
                  <a:pt x="44573" y="42678"/>
                </a:moveTo>
                <a:cubicBezTo>
                  <a:pt x="44551" y="42678"/>
                  <a:pt x="44527" y="42680"/>
                  <a:pt x="44500" y="42686"/>
                </a:cubicBezTo>
                <a:lnTo>
                  <a:pt x="44425" y="42799"/>
                </a:lnTo>
                <a:lnTo>
                  <a:pt x="44425" y="43026"/>
                </a:lnTo>
                <a:lnTo>
                  <a:pt x="44538" y="43139"/>
                </a:lnTo>
                <a:cubicBezTo>
                  <a:pt x="44565" y="43143"/>
                  <a:pt x="44590" y="43144"/>
                  <a:pt x="44614" y="43144"/>
                </a:cubicBezTo>
                <a:cubicBezTo>
                  <a:pt x="44853" y="43144"/>
                  <a:pt x="44916" y="42981"/>
                  <a:pt x="44916" y="42912"/>
                </a:cubicBezTo>
                <a:lnTo>
                  <a:pt x="44803" y="42799"/>
                </a:lnTo>
                <a:cubicBezTo>
                  <a:pt x="44770" y="42766"/>
                  <a:pt x="44710" y="42678"/>
                  <a:pt x="44573" y="42678"/>
                </a:cubicBezTo>
                <a:close/>
                <a:moveTo>
                  <a:pt x="62923" y="42644"/>
                </a:moveTo>
                <a:cubicBezTo>
                  <a:pt x="62908" y="42644"/>
                  <a:pt x="62892" y="42645"/>
                  <a:pt x="62875" y="42648"/>
                </a:cubicBezTo>
                <a:cubicBezTo>
                  <a:pt x="62761" y="42648"/>
                  <a:pt x="62610" y="42686"/>
                  <a:pt x="62610" y="42950"/>
                </a:cubicBezTo>
                <a:lnTo>
                  <a:pt x="62610" y="43064"/>
                </a:lnTo>
                <a:lnTo>
                  <a:pt x="62723" y="43177"/>
                </a:lnTo>
                <a:cubicBezTo>
                  <a:pt x="62768" y="43188"/>
                  <a:pt x="62806" y="43193"/>
                  <a:pt x="62839" y="43193"/>
                </a:cubicBezTo>
                <a:cubicBezTo>
                  <a:pt x="62919" y="43193"/>
                  <a:pt x="62972" y="43166"/>
                  <a:pt x="63026" y="43139"/>
                </a:cubicBezTo>
                <a:lnTo>
                  <a:pt x="63177" y="42950"/>
                </a:lnTo>
                <a:cubicBezTo>
                  <a:pt x="63177" y="42950"/>
                  <a:pt x="63177" y="42912"/>
                  <a:pt x="63139" y="42912"/>
                </a:cubicBezTo>
                <a:cubicBezTo>
                  <a:pt x="63139" y="42843"/>
                  <a:pt x="63107" y="42644"/>
                  <a:pt x="62923" y="42644"/>
                </a:cubicBezTo>
                <a:close/>
                <a:moveTo>
                  <a:pt x="21627" y="42912"/>
                </a:moveTo>
                <a:cubicBezTo>
                  <a:pt x="21400" y="42912"/>
                  <a:pt x="21286" y="42988"/>
                  <a:pt x="21324" y="43139"/>
                </a:cubicBezTo>
                <a:lnTo>
                  <a:pt x="21475" y="43253"/>
                </a:lnTo>
                <a:lnTo>
                  <a:pt x="21589" y="43253"/>
                </a:lnTo>
                <a:lnTo>
                  <a:pt x="21740" y="43139"/>
                </a:lnTo>
                <a:cubicBezTo>
                  <a:pt x="21740" y="43101"/>
                  <a:pt x="21778" y="43101"/>
                  <a:pt x="21778" y="43026"/>
                </a:cubicBezTo>
                <a:lnTo>
                  <a:pt x="21627" y="42912"/>
                </a:lnTo>
                <a:close/>
                <a:moveTo>
                  <a:pt x="89227" y="42610"/>
                </a:moveTo>
                <a:lnTo>
                  <a:pt x="89000" y="42723"/>
                </a:lnTo>
                <a:cubicBezTo>
                  <a:pt x="89000" y="42723"/>
                  <a:pt x="89000" y="42723"/>
                  <a:pt x="89000" y="42761"/>
                </a:cubicBezTo>
                <a:cubicBezTo>
                  <a:pt x="88962" y="42799"/>
                  <a:pt x="88962" y="42799"/>
                  <a:pt x="88962" y="42875"/>
                </a:cubicBezTo>
                <a:cubicBezTo>
                  <a:pt x="88849" y="42875"/>
                  <a:pt x="88697" y="42950"/>
                  <a:pt x="88697" y="43101"/>
                </a:cubicBezTo>
                <a:lnTo>
                  <a:pt x="88697" y="43139"/>
                </a:lnTo>
                <a:lnTo>
                  <a:pt x="88924" y="43253"/>
                </a:lnTo>
                <a:cubicBezTo>
                  <a:pt x="88962" y="43253"/>
                  <a:pt x="89038" y="43290"/>
                  <a:pt x="89151" y="43290"/>
                </a:cubicBezTo>
                <a:lnTo>
                  <a:pt x="89264" y="43177"/>
                </a:lnTo>
                <a:lnTo>
                  <a:pt x="89264" y="43139"/>
                </a:lnTo>
                <a:cubicBezTo>
                  <a:pt x="89264" y="43101"/>
                  <a:pt x="89264" y="43101"/>
                  <a:pt x="89264" y="43064"/>
                </a:cubicBezTo>
                <a:lnTo>
                  <a:pt x="89302" y="43064"/>
                </a:lnTo>
                <a:cubicBezTo>
                  <a:pt x="89416" y="43026"/>
                  <a:pt x="89529" y="42912"/>
                  <a:pt x="89529" y="42799"/>
                </a:cubicBezTo>
                <a:cubicBezTo>
                  <a:pt x="89529" y="42723"/>
                  <a:pt x="89491" y="42648"/>
                  <a:pt x="89416" y="42610"/>
                </a:cubicBezTo>
                <a:lnTo>
                  <a:pt x="89189" y="42686"/>
                </a:lnTo>
                <a:cubicBezTo>
                  <a:pt x="89189" y="42659"/>
                  <a:pt x="89208" y="42632"/>
                  <a:pt x="89232" y="42632"/>
                </a:cubicBezTo>
                <a:cubicBezTo>
                  <a:pt x="89242" y="42632"/>
                  <a:pt x="89253" y="42637"/>
                  <a:pt x="89264" y="42648"/>
                </a:cubicBezTo>
                <a:cubicBezTo>
                  <a:pt x="89264" y="42648"/>
                  <a:pt x="89227" y="42610"/>
                  <a:pt x="89227" y="42610"/>
                </a:cubicBezTo>
                <a:close/>
                <a:moveTo>
                  <a:pt x="26353" y="42912"/>
                </a:moveTo>
                <a:cubicBezTo>
                  <a:pt x="26164" y="42912"/>
                  <a:pt x="26164" y="43026"/>
                  <a:pt x="26164" y="43064"/>
                </a:cubicBezTo>
                <a:lnTo>
                  <a:pt x="26164" y="43101"/>
                </a:lnTo>
                <a:lnTo>
                  <a:pt x="26277" y="43177"/>
                </a:lnTo>
                <a:lnTo>
                  <a:pt x="26239" y="43177"/>
                </a:lnTo>
                <a:cubicBezTo>
                  <a:pt x="26270" y="43270"/>
                  <a:pt x="26327" y="43338"/>
                  <a:pt x="26430" y="43338"/>
                </a:cubicBezTo>
                <a:cubicBezTo>
                  <a:pt x="26453" y="43338"/>
                  <a:pt x="26477" y="43335"/>
                  <a:pt x="26504" y="43328"/>
                </a:cubicBezTo>
                <a:lnTo>
                  <a:pt x="26617" y="43215"/>
                </a:lnTo>
                <a:cubicBezTo>
                  <a:pt x="26617" y="43163"/>
                  <a:pt x="26599" y="43110"/>
                  <a:pt x="26575" y="43083"/>
                </a:cubicBezTo>
                <a:lnTo>
                  <a:pt x="26575" y="43083"/>
                </a:lnTo>
                <a:cubicBezTo>
                  <a:pt x="26578" y="43088"/>
                  <a:pt x="26579" y="43094"/>
                  <a:pt x="26579" y="43101"/>
                </a:cubicBezTo>
                <a:lnTo>
                  <a:pt x="26560" y="43070"/>
                </a:lnTo>
                <a:lnTo>
                  <a:pt x="26560" y="43070"/>
                </a:lnTo>
                <a:cubicBezTo>
                  <a:pt x="26556" y="43067"/>
                  <a:pt x="26551" y="43065"/>
                  <a:pt x="26547" y="43064"/>
                </a:cubicBezTo>
                <a:lnTo>
                  <a:pt x="26547" y="43064"/>
                </a:lnTo>
                <a:cubicBezTo>
                  <a:pt x="26550" y="43065"/>
                  <a:pt x="26555" y="43066"/>
                  <a:pt x="26559" y="43068"/>
                </a:cubicBezTo>
                <a:lnTo>
                  <a:pt x="26559" y="43068"/>
                </a:lnTo>
                <a:lnTo>
                  <a:pt x="26466" y="42912"/>
                </a:lnTo>
                <a:close/>
                <a:moveTo>
                  <a:pt x="20190" y="42875"/>
                </a:moveTo>
                <a:cubicBezTo>
                  <a:pt x="20001" y="42875"/>
                  <a:pt x="19887" y="42988"/>
                  <a:pt x="19887" y="43101"/>
                </a:cubicBezTo>
                <a:lnTo>
                  <a:pt x="20039" y="43101"/>
                </a:lnTo>
                <a:cubicBezTo>
                  <a:pt x="20114" y="43177"/>
                  <a:pt x="20190" y="43177"/>
                  <a:pt x="20341" y="43177"/>
                </a:cubicBezTo>
                <a:cubicBezTo>
                  <a:pt x="20341" y="43139"/>
                  <a:pt x="20303" y="43139"/>
                  <a:pt x="20303" y="43139"/>
                </a:cubicBezTo>
                <a:lnTo>
                  <a:pt x="20341" y="43139"/>
                </a:lnTo>
                <a:lnTo>
                  <a:pt x="20379" y="43253"/>
                </a:lnTo>
                <a:cubicBezTo>
                  <a:pt x="20432" y="43306"/>
                  <a:pt x="20618" y="43360"/>
                  <a:pt x="20789" y="43360"/>
                </a:cubicBezTo>
                <a:cubicBezTo>
                  <a:pt x="20860" y="43360"/>
                  <a:pt x="20928" y="43350"/>
                  <a:pt x="20984" y="43328"/>
                </a:cubicBezTo>
                <a:cubicBezTo>
                  <a:pt x="21097" y="43290"/>
                  <a:pt x="21135" y="43215"/>
                  <a:pt x="21135" y="43139"/>
                </a:cubicBezTo>
                <a:lnTo>
                  <a:pt x="21135" y="43101"/>
                </a:lnTo>
                <a:lnTo>
                  <a:pt x="20984" y="42988"/>
                </a:lnTo>
                <a:lnTo>
                  <a:pt x="20946" y="42988"/>
                </a:lnTo>
                <a:cubicBezTo>
                  <a:pt x="20881" y="42988"/>
                  <a:pt x="20779" y="42963"/>
                  <a:pt x="20676" y="42963"/>
                </a:cubicBezTo>
                <a:cubicBezTo>
                  <a:pt x="20598" y="42963"/>
                  <a:pt x="20519" y="42977"/>
                  <a:pt x="20455" y="43026"/>
                </a:cubicBezTo>
                <a:cubicBezTo>
                  <a:pt x="20417" y="42988"/>
                  <a:pt x="20417" y="42950"/>
                  <a:pt x="20379" y="42950"/>
                </a:cubicBezTo>
                <a:cubicBezTo>
                  <a:pt x="20341" y="42875"/>
                  <a:pt x="20266" y="42875"/>
                  <a:pt x="20190" y="42875"/>
                </a:cubicBezTo>
                <a:close/>
                <a:moveTo>
                  <a:pt x="56580" y="43404"/>
                </a:moveTo>
                <a:cubicBezTo>
                  <a:pt x="56514" y="43404"/>
                  <a:pt x="56447" y="43442"/>
                  <a:pt x="56485" y="43517"/>
                </a:cubicBezTo>
                <a:lnTo>
                  <a:pt x="56674" y="43517"/>
                </a:lnTo>
                <a:cubicBezTo>
                  <a:pt x="56712" y="43442"/>
                  <a:pt x="56646" y="43404"/>
                  <a:pt x="56580" y="43404"/>
                </a:cubicBezTo>
                <a:close/>
                <a:moveTo>
                  <a:pt x="81854" y="43101"/>
                </a:moveTo>
                <a:cubicBezTo>
                  <a:pt x="81741" y="43139"/>
                  <a:pt x="81476" y="43139"/>
                  <a:pt x="81476" y="43366"/>
                </a:cubicBezTo>
                <a:lnTo>
                  <a:pt x="81514" y="43480"/>
                </a:lnTo>
                <a:cubicBezTo>
                  <a:pt x="81589" y="43517"/>
                  <a:pt x="81665" y="43517"/>
                  <a:pt x="81703" y="43517"/>
                </a:cubicBezTo>
                <a:cubicBezTo>
                  <a:pt x="81816" y="43517"/>
                  <a:pt x="81930" y="43442"/>
                  <a:pt x="82005" y="43366"/>
                </a:cubicBezTo>
                <a:cubicBezTo>
                  <a:pt x="82005" y="43366"/>
                  <a:pt x="82043" y="43328"/>
                  <a:pt x="82043" y="43328"/>
                </a:cubicBezTo>
                <a:lnTo>
                  <a:pt x="81930" y="43101"/>
                </a:lnTo>
                <a:close/>
                <a:moveTo>
                  <a:pt x="9716" y="43160"/>
                </a:moveTo>
                <a:cubicBezTo>
                  <a:pt x="9692" y="43160"/>
                  <a:pt x="9667" y="43164"/>
                  <a:pt x="9642" y="43177"/>
                </a:cubicBezTo>
                <a:lnTo>
                  <a:pt x="9528" y="43290"/>
                </a:lnTo>
                <a:lnTo>
                  <a:pt x="9528" y="43366"/>
                </a:lnTo>
                <a:lnTo>
                  <a:pt x="9642" y="43480"/>
                </a:lnTo>
                <a:cubicBezTo>
                  <a:pt x="9679" y="43517"/>
                  <a:pt x="9717" y="43517"/>
                  <a:pt x="9755" y="43555"/>
                </a:cubicBezTo>
                <a:lnTo>
                  <a:pt x="9906" y="43404"/>
                </a:lnTo>
                <a:cubicBezTo>
                  <a:pt x="9906" y="43328"/>
                  <a:pt x="9906" y="43253"/>
                  <a:pt x="9831" y="43177"/>
                </a:cubicBezTo>
                <a:cubicBezTo>
                  <a:pt x="9805" y="43177"/>
                  <a:pt x="9763" y="43160"/>
                  <a:pt x="9716" y="43160"/>
                </a:cubicBezTo>
                <a:close/>
                <a:moveTo>
                  <a:pt x="79813" y="43139"/>
                </a:moveTo>
                <a:cubicBezTo>
                  <a:pt x="79661" y="43139"/>
                  <a:pt x="79548" y="43215"/>
                  <a:pt x="79510" y="43328"/>
                </a:cubicBezTo>
                <a:lnTo>
                  <a:pt x="79623" y="43480"/>
                </a:lnTo>
                <a:cubicBezTo>
                  <a:pt x="79623" y="43517"/>
                  <a:pt x="79661" y="43517"/>
                  <a:pt x="79699" y="43555"/>
                </a:cubicBezTo>
                <a:lnTo>
                  <a:pt x="79888" y="43442"/>
                </a:lnTo>
                <a:cubicBezTo>
                  <a:pt x="79926" y="43404"/>
                  <a:pt x="79964" y="43366"/>
                  <a:pt x="79964" y="43290"/>
                </a:cubicBezTo>
                <a:lnTo>
                  <a:pt x="79926" y="43253"/>
                </a:lnTo>
                <a:lnTo>
                  <a:pt x="79813" y="43139"/>
                </a:lnTo>
                <a:close/>
                <a:moveTo>
                  <a:pt x="8507" y="42648"/>
                </a:moveTo>
                <a:cubicBezTo>
                  <a:pt x="8356" y="42723"/>
                  <a:pt x="8280" y="42837"/>
                  <a:pt x="8205" y="42950"/>
                </a:cubicBezTo>
                <a:cubicBezTo>
                  <a:pt x="8205" y="42988"/>
                  <a:pt x="8167" y="43026"/>
                  <a:pt x="8167" y="43064"/>
                </a:cubicBezTo>
                <a:lnTo>
                  <a:pt x="8205" y="43139"/>
                </a:lnTo>
                <a:lnTo>
                  <a:pt x="8091" y="43177"/>
                </a:lnTo>
                <a:cubicBezTo>
                  <a:pt x="7940" y="43404"/>
                  <a:pt x="8129" y="43631"/>
                  <a:pt x="8432" y="43631"/>
                </a:cubicBezTo>
                <a:lnTo>
                  <a:pt x="8545" y="43555"/>
                </a:lnTo>
                <a:lnTo>
                  <a:pt x="8583" y="43555"/>
                </a:lnTo>
                <a:cubicBezTo>
                  <a:pt x="8621" y="43555"/>
                  <a:pt x="8734" y="43555"/>
                  <a:pt x="8810" y="43480"/>
                </a:cubicBezTo>
                <a:cubicBezTo>
                  <a:pt x="8810" y="43480"/>
                  <a:pt x="8848" y="43442"/>
                  <a:pt x="8848" y="43404"/>
                </a:cubicBezTo>
                <a:cubicBezTo>
                  <a:pt x="8885" y="43442"/>
                  <a:pt x="8961" y="43480"/>
                  <a:pt x="9037" y="43480"/>
                </a:cubicBezTo>
                <a:lnTo>
                  <a:pt x="9188" y="43404"/>
                </a:lnTo>
                <a:cubicBezTo>
                  <a:pt x="9188" y="43404"/>
                  <a:pt x="9226" y="43366"/>
                  <a:pt x="9226" y="43328"/>
                </a:cubicBezTo>
                <a:cubicBezTo>
                  <a:pt x="9263" y="43290"/>
                  <a:pt x="9301" y="43253"/>
                  <a:pt x="9301" y="43177"/>
                </a:cubicBezTo>
                <a:cubicBezTo>
                  <a:pt x="9301" y="43139"/>
                  <a:pt x="9301" y="43064"/>
                  <a:pt x="9150" y="43026"/>
                </a:cubicBezTo>
                <a:lnTo>
                  <a:pt x="9074" y="43064"/>
                </a:lnTo>
                <a:cubicBezTo>
                  <a:pt x="9037" y="43026"/>
                  <a:pt x="8961" y="42988"/>
                  <a:pt x="8961" y="42988"/>
                </a:cubicBezTo>
                <a:lnTo>
                  <a:pt x="8885" y="42799"/>
                </a:lnTo>
                <a:cubicBezTo>
                  <a:pt x="8885" y="42799"/>
                  <a:pt x="8848" y="42761"/>
                  <a:pt x="8848" y="42761"/>
                </a:cubicBezTo>
                <a:cubicBezTo>
                  <a:pt x="8810" y="42723"/>
                  <a:pt x="8734" y="42648"/>
                  <a:pt x="8583" y="42648"/>
                </a:cubicBezTo>
                <a:close/>
                <a:moveTo>
                  <a:pt x="72780" y="42837"/>
                </a:moveTo>
                <a:cubicBezTo>
                  <a:pt x="72553" y="42837"/>
                  <a:pt x="72478" y="42950"/>
                  <a:pt x="72516" y="43101"/>
                </a:cubicBezTo>
                <a:lnTo>
                  <a:pt x="72553" y="43139"/>
                </a:lnTo>
                <a:lnTo>
                  <a:pt x="72553" y="43215"/>
                </a:lnTo>
                <a:lnTo>
                  <a:pt x="72591" y="43215"/>
                </a:lnTo>
                <a:cubicBezTo>
                  <a:pt x="72478" y="43253"/>
                  <a:pt x="72402" y="43290"/>
                  <a:pt x="72364" y="43328"/>
                </a:cubicBezTo>
                <a:cubicBezTo>
                  <a:pt x="72327" y="43366"/>
                  <a:pt x="72327" y="43366"/>
                  <a:pt x="72327" y="43404"/>
                </a:cubicBezTo>
                <a:lnTo>
                  <a:pt x="72440" y="43593"/>
                </a:lnTo>
                <a:cubicBezTo>
                  <a:pt x="72467" y="43620"/>
                  <a:pt x="72531" y="43646"/>
                  <a:pt x="72620" y="43646"/>
                </a:cubicBezTo>
                <a:cubicBezTo>
                  <a:pt x="72657" y="43646"/>
                  <a:pt x="72698" y="43642"/>
                  <a:pt x="72742" y="43631"/>
                </a:cubicBezTo>
                <a:lnTo>
                  <a:pt x="72818" y="43555"/>
                </a:lnTo>
                <a:lnTo>
                  <a:pt x="72894" y="43555"/>
                </a:lnTo>
                <a:cubicBezTo>
                  <a:pt x="72894" y="43555"/>
                  <a:pt x="72856" y="43593"/>
                  <a:pt x="72856" y="43593"/>
                </a:cubicBezTo>
                <a:cubicBezTo>
                  <a:pt x="72894" y="43593"/>
                  <a:pt x="72894" y="43593"/>
                  <a:pt x="72932" y="43555"/>
                </a:cubicBezTo>
                <a:lnTo>
                  <a:pt x="73045" y="43555"/>
                </a:lnTo>
                <a:lnTo>
                  <a:pt x="73045" y="43480"/>
                </a:lnTo>
                <a:cubicBezTo>
                  <a:pt x="73072" y="43506"/>
                  <a:pt x="73080" y="43533"/>
                  <a:pt x="73095" y="43533"/>
                </a:cubicBezTo>
                <a:cubicBezTo>
                  <a:pt x="73102" y="43533"/>
                  <a:pt x="73109" y="43528"/>
                  <a:pt x="73121" y="43517"/>
                </a:cubicBezTo>
                <a:cubicBezTo>
                  <a:pt x="73121" y="43517"/>
                  <a:pt x="73121" y="43517"/>
                  <a:pt x="73121" y="43480"/>
                </a:cubicBezTo>
                <a:lnTo>
                  <a:pt x="73272" y="43480"/>
                </a:lnTo>
                <a:cubicBezTo>
                  <a:pt x="73272" y="43404"/>
                  <a:pt x="73158" y="43328"/>
                  <a:pt x="73045" y="43328"/>
                </a:cubicBezTo>
                <a:cubicBezTo>
                  <a:pt x="72969" y="43328"/>
                  <a:pt x="72894" y="43328"/>
                  <a:pt x="72818" y="43404"/>
                </a:cubicBezTo>
                <a:lnTo>
                  <a:pt x="72818" y="43328"/>
                </a:lnTo>
                <a:lnTo>
                  <a:pt x="72780" y="43290"/>
                </a:lnTo>
                <a:cubicBezTo>
                  <a:pt x="73045" y="43253"/>
                  <a:pt x="73007" y="43101"/>
                  <a:pt x="72969" y="42988"/>
                </a:cubicBezTo>
                <a:cubicBezTo>
                  <a:pt x="72969" y="42988"/>
                  <a:pt x="72969" y="42950"/>
                  <a:pt x="72932" y="42950"/>
                </a:cubicBezTo>
                <a:lnTo>
                  <a:pt x="72780" y="42837"/>
                </a:lnTo>
                <a:close/>
                <a:moveTo>
                  <a:pt x="24991" y="43480"/>
                </a:moveTo>
                <a:lnTo>
                  <a:pt x="24916" y="43517"/>
                </a:lnTo>
                <a:cubicBezTo>
                  <a:pt x="24897" y="43498"/>
                  <a:pt x="24869" y="43489"/>
                  <a:pt x="24836" y="43489"/>
                </a:cubicBezTo>
                <a:cubicBezTo>
                  <a:pt x="24802" y="43489"/>
                  <a:pt x="24765" y="43498"/>
                  <a:pt x="24727" y="43517"/>
                </a:cubicBezTo>
                <a:cubicBezTo>
                  <a:pt x="24651" y="43555"/>
                  <a:pt x="24651" y="43631"/>
                  <a:pt x="24651" y="43669"/>
                </a:cubicBezTo>
                <a:lnTo>
                  <a:pt x="24802" y="43820"/>
                </a:lnTo>
                <a:lnTo>
                  <a:pt x="24878" y="43820"/>
                </a:lnTo>
                <a:lnTo>
                  <a:pt x="25029" y="43782"/>
                </a:lnTo>
                <a:lnTo>
                  <a:pt x="25143" y="43631"/>
                </a:lnTo>
                <a:cubicBezTo>
                  <a:pt x="25143" y="43517"/>
                  <a:pt x="25029" y="43480"/>
                  <a:pt x="24991" y="43480"/>
                </a:cubicBezTo>
                <a:close/>
                <a:moveTo>
                  <a:pt x="48583" y="43404"/>
                </a:moveTo>
                <a:lnTo>
                  <a:pt x="48470" y="43517"/>
                </a:lnTo>
                <a:lnTo>
                  <a:pt x="48470" y="43669"/>
                </a:lnTo>
                <a:lnTo>
                  <a:pt x="48583" y="43820"/>
                </a:lnTo>
                <a:cubicBezTo>
                  <a:pt x="48697" y="43820"/>
                  <a:pt x="48810" y="43782"/>
                  <a:pt x="48886" y="43744"/>
                </a:cubicBezTo>
                <a:cubicBezTo>
                  <a:pt x="48924" y="43706"/>
                  <a:pt x="48961" y="43669"/>
                  <a:pt x="48961" y="43555"/>
                </a:cubicBezTo>
                <a:cubicBezTo>
                  <a:pt x="48961" y="43555"/>
                  <a:pt x="48961" y="43517"/>
                  <a:pt x="48961" y="43517"/>
                </a:cubicBezTo>
                <a:lnTo>
                  <a:pt x="48848" y="43404"/>
                </a:lnTo>
                <a:close/>
                <a:moveTo>
                  <a:pt x="5332" y="43555"/>
                </a:moveTo>
                <a:lnTo>
                  <a:pt x="5180" y="43706"/>
                </a:lnTo>
                <a:lnTo>
                  <a:pt x="5332" y="43706"/>
                </a:lnTo>
                <a:lnTo>
                  <a:pt x="5294" y="43820"/>
                </a:lnTo>
                <a:cubicBezTo>
                  <a:pt x="5332" y="43820"/>
                  <a:pt x="5369" y="43820"/>
                  <a:pt x="5407" y="43858"/>
                </a:cubicBezTo>
                <a:cubicBezTo>
                  <a:pt x="5407" y="43858"/>
                  <a:pt x="5369" y="43820"/>
                  <a:pt x="5369" y="43820"/>
                </a:cubicBezTo>
                <a:lnTo>
                  <a:pt x="5407" y="43820"/>
                </a:lnTo>
                <a:cubicBezTo>
                  <a:pt x="5407" y="43820"/>
                  <a:pt x="5369" y="43858"/>
                  <a:pt x="5445" y="43858"/>
                </a:cubicBezTo>
                <a:cubicBezTo>
                  <a:pt x="5483" y="43820"/>
                  <a:pt x="5521" y="43820"/>
                  <a:pt x="5521" y="43820"/>
                </a:cubicBezTo>
                <a:lnTo>
                  <a:pt x="5634" y="43820"/>
                </a:lnTo>
                <a:cubicBezTo>
                  <a:pt x="5634" y="43669"/>
                  <a:pt x="5407" y="43555"/>
                  <a:pt x="5332" y="43555"/>
                </a:cubicBezTo>
                <a:close/>
                <a:moveTo>
                  <a:pt x="33046" y="43198"/>
                </a:moveTo>
                <a:cubicBezTo>
                  <a:pt x="32998" y="43198"/>
                  <a:pt x="32956" y="43215"/>
                  <a:pt x="32931" y="43215"/>
                </a:cubicBezTo>
                <a:lnTo>
                  <a:pt x="32855" y="43290"/>
                </a:lnTo>
                <a:lnTo>
                  <a:pt x="32818" y="43366"/>
                </a:lnTo>
                <a:cubicBezTo>
                  <a:pt x="32780" y="43593"/>
                  <a:pt x="32780" y="43706"/>
                  <a:pt x="32855" y="43858"/>
                </a:cubicBezTo>
                <a:lnTo>
                  <a:pt x="32931" y="43895"/>
                </a:lnTo>
                <a:cubicBezTo>
                  <a:pt x="32986" y="43918"/>
                  <a:pt x="33032" y="43927"/>
                  <a:pt x="33070" y="43927"/>
                </a:cubicBezTo>
                <a:cubicBezTo>
                  <a:pt x="33161" y="43927"/>
                  <a:pt x="33207" y="43873"/>
                  <a:pt x="33234" y="43820"/>
                </a:cubicBezTo>
                <a:cubicBezTo>
                  <a:pt x="33252" y="43829"/>
                  <a:pt x="33271" y="43834"/>
                  <a:pt x="33290" y="43834"/>
                </a:cubicBezTo>
                <a:cubicBezTo>
                  <a:pt x="33345" y="43834"/>
                  <a:pt x="33394" y="43791"/>
                  <a:pt x="33423" y="43706"/>
                </a:cubicBezTo>
                <a:lnTo>
                  <a:pt x="33271" y="43555"/>
                </a:lnTo>
                <a:cubicBezTo>
                  <a:pt x="33309" y="43555"/>
                  <a:pt x="33347" y="43593"/>
                  <a:pt x="33347" y="43631"/>
                </a:cubicBezTo>
                <a:cubicBezTo>
                  <a:pt x="33347" y="43593"/>
                  <a:pt x="33347" y="43593"/>
                  <a:pt x="33347" y="43555"/>
                </a:cubicBezTo>
                <a:cubicBezTo>
                  <a:pt x="33385" y="43480"/>
                  <a:pt x="33385" y="43442"/>
                  <a:pt x="33347" y="43404"/>
                </a:cubicBezTo>
                <a:lnTo>
                  <a:pt x="33234" y="43366"/>
                </a:lnTo>
                <a:cubicBezTo>
                  <a:pt x="33234" y="43328"/>
                  <a:pt x="33196" y="43253"/>
                  <a:pt x="33120" y="43215"/>
                </a:cubicBezTo>
                <a:cubicBezTo>
                  <a:pt x="33095" y="43202"/>
                  <a:pt x="33070" y="43198"/>
                  <a:pt x="33046" y="43198"/>
                </a:cubicBezTo>
                <a:close/>
                <a:moveTo>
                  <a:pt x="59547" y="43361"/>
                </a:moveTo>
                <a:cubicBezTo>
                  <a:pt x="59301" y="43361"/>
                  <a:pt x="59204" y="43527"/>
                  <a:pt x="59170" y="43631"/>
                </a:cubicBezTo>
                <a:lnTo>
                  <a:pt x="59132" y="43669"/>
                </a:lnTo>
                <a:lnTo>
                  <a:pt x="59207" y="43858"/>
                </a:lnTo>
                <a:lnTo>
                  <a:pt x="59245" y="43858"/>
                </a:lnTo>
                <a:cubicBezTo>
                  <a:pt x="59307" y="43919"/>
                  <a:pt x="59369" y="43981"/>
                  <a:pt x="59492" y="43981"/>
                </a:cubicBezTo>
                <a:cubicBezTo>
                  <a:pt x="59520" y="43981"/>
                  <a:pt x="59551" y="43978"/>
                  <a:pt x="59585" y="43971"/>
                </a:cubicBezTo>
                <a:lnTo>
                  <a:pt x="59699" y="43895"/>
                </a:lnTo>
                <a:lnTo>
                  <a:pt x="59699" y="43858"/>
                </a:lnTo>
                <a:cubicBezTo>
                  <a:pt x="59737" y="43782"/>
                  <a:pt x="59774" y="43706"/>
                  <a:pt x="59774" y="43593"/>
                </a:cubicBezTo>
                <a:cubicBezTo>
                  <a:pt x="59774" y="43555"/>
                  <a:pt x="59774" y="43480"/>
                  <a:pt x="59737" y="43442"/>
                </a:cubicBezTo>
                <a:lnTo>
                  <a:pt x="59623" y="43366"/>
                </a:lnTo>
                <a:cubicBezTo>
                  <a:pt x="59596" y="43363"/>
                  <a:pt x="59571" y="43361"/>
                  <a:pt x="59547" y="43361"/>
                </a:cubicBezTo>
                <a:close/>
                <a:moveTo>
                  <a:pt x="52856" y="43631"/>
                </a:moveTo>
                <a:lnTo>
                  <a:pt x="52742" y="43744"/>
                </a:lnTo>
                <a:cubicBezTo>
                  <a:pt x="52704" y="43744"/>
                  <a:pt x="52667" y="43782"/>
                  <a:pt x="52667" y="43858"/>
                </a:cubicBezTo>
                <a:lnTo>
                  <a:pt x="52667" y="43933"/>
                </a:lnTo>
                <a:lnTo>
                  <a:pt x="52742" y="44009"/>
                </a:lnTo>
                <a:cubicBezTo>
                  <a:pt x="52780" y="44028"/>
                  <a:pt x="52818" y="44037"/>
                  <a:pt x="52856" y="44037"/>
                </a:cubicBezTo>
                <a:cubicBezTo>
                  <a:pt x="52893" y="44037"/>
                  <a:pt x="52931" y="44028"/>
                  <a:pt x="52969" y="44009"/>
                </a:cubicBezTo>
                <a:cubicBezTo>
                  <a:pt x="53045" y="43971"/>
                  <a:pt x="53083" y="43895"/>
                  <a:pt x="53083" y="43820"/>
                </a:cubicBezTo>
                <a:cubicBezTo>
                  <a:pt x="53083" y="43744"/>
                  <a:pt x="53045" y="43706"/>
                  <a:pt x="53007" y="43669"/>
                </a:cubicBezTo>
                <a:cubicBezTo>
                  <a:pt x="52969" y="43631"/>
                  <a:pt x="52893" y="43631"/>
                  <a:pt x="52856" y="43631"/>
                </a:cubicBezTo>
                <a:close/>
                <a:moveTo>
                  <a:pt x="40039" y="43782"/>
                </a:moveTo>
                <a:cubicBezTo>
                  <a:pt x="39925" y="43782"/>
                  <a:pt x="39850" y="43782"/>
                  <a:pt x="39812" y="43820"/>
                </a:cubicBezTo>
                <a:cubicBezTo>
                  <a:pt x="39774" y="43858"/>
                  <a:pt x="39699" y="43933"/>
                  <a:pt x="39699" y="44009"/>
                </a:cubicBezTo>
                <a:lnTo>
                  <a:pt x="39699" y="44047"/>
                </a:lnTo>
                <a:lnTo>
                  <a:pt x="39850" y="44160"/>
                </a:lnTo>
                <a:cubicBezTo>
                  <a:pt x="39925" y="44160"/>
                  <a:pt x="40039" y="44160"/>
                  <a:pt x="40077" y="44122"/>
                </a:cubicBezTo>
                <a:cubicBezTo>
                  <a:pt x="40115" y="44084"/>
                  <a:pt x="40152" y="44009"/>
                  <a:pt x="40152" y="43933"/>
                </a:cubicBezTo>
                <a:lnTo>
                  <a:pt x="40152" y="43895"/>
                </a:lnTo>
                <a:lnTo>
                  <a:pt x="40039" y="43782"/>
                </a:lnTo>
                <a:close/>
                <a:moveTo>
                  <a:pt x="31797" y="43480"/>
                </a:moveTo>
                <a:cubicBezTo>
                  <a:pt x="31532" y="43517"/>
                  <a:pt x="31154" y="43631"/>
                  <a:pt x="31116" y="43971"/>
                </a:cubicBezTo>
                <a:lnTo>
                  <a:pt x="31230" y="44122"/>
                </a:lnTo>
                <a:lnTo>
                  <a:pt x="31305" y="44122"/>
                </a:lnTo>
                <a:cubicBezTo>
                  <a:pt x="31359" y="44149"/>
                  <a:pt x="31431" y="44176"/>
                  <a:pt x="31522" y="44176"/>
                </a:cubicBezTo>
                <a:cubicBezTo>
                  <a:pt x="31560" y="44176"/>
                  <a:pt x="31601" y="44171"/>
                  <a:pt x="31646" y="44160"/>
                </a:cubicBezTo>
                <a:lnTo>
                  <a:pt x="31683" y="44122"/>
                </a:lnTo>
                <a:cubicBezTo>
                  <a:pt x="31721" y="44084"/>
                  <a:pt x="31759" y="44047"/>
                  <a:pt x="31759" y="43971"/>
                </a:cubicBezTo>
                <a:cubicBezTo>
                  <a:pt x="31759" y="43933"/>
                  <a:pt x="31759" y="43895"/>
                  <a:pt x="31759" y="43895"/>
                </a:cubicBezTo>
                <a:cubicBezTo>
                  <a:pt x="31835" y="43820"/>
                  <a:pt x="31948" y="43744"/>
                  <a:pt x="31986" y="43593"/>
                </a:cubicBezTo>
                <a:lnTo>
                  <a:pt x="31797" y="43480"/>
                </a:lnTo>
                <a:close/>
                <a:moveTo>
                  <a:pt x="21059" y="43328"/>
                </a:moveTo>
                <a:lnTo>
                  <a:pt x="20946" y="43480"/>
                </a:lnTo>
                <a:cubicBezTo>
                  <a:pt x="20908" y="43480"/>
                  <a:pt x="20833" y="43517"/>
                  <a:pt x="20795" y="43593"/>
                </a:cubicBezTo>
                <a:lnTo>
                  <a:pt x="20870" y="43744"/>
                </a:lnTo>
                <a:cubicBezTo>
                  <a:pt x="20908" y="43744"/>
                  <a:pt x="20946" y="43782"/>
                  <a:pt x="20946" y="43782"/>
                </a:cubicBezTo>
                <a:cubicBezTo>
                  <a:pt x="20984" y="43820"/>
                  <a:pt x="21022" y="43820"/>
                  <a:pt x="21022" y="43820"/>
                </a:cubicBezTo>
                <a:lnTo>
                  <a:pt x="20984" y="43895"/>
                </a:lnTo>
                <a:cubicBezTo>
                  <a:pt x="20946" y="44084"/>
                  <a:pt x="21022" y="44198"/>
                  <a:pt x="21211" y="44236"/>
                </a:cubicBezTo>
                <a:lnTo>
                  <a:pt x="21324" y="44198"/>
                </a:lnTo>
                <a:cubicBezTo>
                  <a:pt x="21438" y="44122"/>
                  <a:pt x="21438" y="43933"/>
                  <a:pt x="21324" y="43858"/>
                </a:cubicBezTo>
                <a:lnTo>
                  <a:pt x="21362" y="43820"/>
                </a:lnTo>
                <a:cubicBezTo>
                  <a:pt x="21400" y="43782"/>
                  <a:pt x="21400" y="43706"/>
                  <a:pt x="21400" y="43631"/>
                </a:cubicBezTo>
                <a:cubicBezTo>
                  <a:pt x="21400" y="43442"/>
                  <a:pt x="21286" y="43328"/>
                  <a:pt x="21059" y="43328"/>
                </a:cubicBezTo>
                <a:close/>
                <a:moveTo>
                  <a:pt x="12402" y="44160"/>
                </a:moveTo>
                <a:cubicBezTo>
                  <a:pt x="12335" y="44160"/>
                  <a:pt x="12269" y="44198"/>
                  <a:pt x="12326" y="44273"/>
                </a:cubicBezTo>
                <a:lnTo>
                  <a:pt x="12477" y="44273"/>
                </a:lnTo>
                <a:cubicBezTo>
                  <a:pt x="12534" y="44198"/>
                  <a:pt x="12468" y="44160"/>
                  <a:pt x="12402" y="44160"/>
                </a:cubicBezTo>
                <a:close/>
                <a:moveTo>
                  <a:pt x="17691" y="44041"/>
                </a:moveTo>
                <a:cubicBezTo>
                  <a:pt x="17636" y="44041"/>
                  <a:pt x="17558" y="44054"/>
                  <a:pt x="17468" y="44122"/>
                </a:cubicBezTo>
                <a:lnTo>
                  <a:pt x="17506" y="44311"/>
                </a:lnTo>
                <a:cubicBezTo>
                  <a:pt x="17581" y="44349"/>
                  <a:pt x="17638" y="44359"/>
                  <a:pt x="17685" y="44359"/>
                </a:cubicBezTo>
                <a:cubicBezTo>
                  <a:pt x="17732" y="44359"/>
                  <a:pt x="17770" y="44349"/>
                  <a:pt x="17808" y="44349"/>
                </a:cubicBezTo>
                <a:cubicBezTo>
                  <a:pt x="17846" y="44311"/>
                  <a:pt x="17884" y="44236"/>
                  <a:pt x="17884" y="44198"/>
                </a:cubicBezTo>
                <a:cubicBezTo>
                  <a:pt x="17884" y="44122"/>
                  <a:pt x="17846" y="44084"/>
                  <a:pt x="17770" y="44047"/>
                </a:cubicBezTo>
                <a:cubicBezTo>
                  <a:pt x="17755" y="44047"/>
                  <a:pt x="17728" y="44041"/>
                  <a:pt x="17691" y="44041"/>
                </a:cubicBezTo>
                <a:close/>
                <a:moveTo>
                  <a:pt x="45672" y="43820"/>
                </a:moveTo>
                <a:cubicBezTo>
                  <a:pt x="45672" y="43820"/>
                  <a:pt x="45483" y="43858"/>
                  <a:pt x="45483" y="44047"/>
                </a:cubicBezTo>
                <a:cubicBezTo>
                  <a:pt x="45483" y="44047"/>
                  <a:pt x="45483" y="44084"/>
                  <a:pt x="45483" y="44122"/>
                </a:cubicBezTo>
                <a:cubicBezTo>
                  <a:pt x="45521" y="44160"/>
                  <a:pt x="45483" y="44198"/>
                  <a:pt x="45521" y="44236"/>
                </a:cubicBezTo>
                <a:lnTo>
                  <a:pt x="45597" y="44349"/>
                </a:lnTo>
                <a:cubicBezTo>
                  <a:pt x="45634" y="44368"/>
                  <a:pt x="45672" y="44377"/>
                  <a:pt x="45710" y="44377"/>
                </a:cubicBezTo>
                <a:cubicBezTo>
                  <a:pt x="45748" y="44377"/>
                  <a:pt x="45786" y="44368"/>
                  <a:pt x="45823" y="44349"/>
                </a:cubicBezTo>
                <a:cubicBezTo>
                  <a:pt x="45937" y="44273"/>
                  <a:pt x="45975" y="44160"/>
                  <a:pt x="45975" y="44084"/>
                </a:cubicBezTo>
                <a:cubicBezTo>
                  <a:pt x="45975" y="43971"/>
                  <a:pt x="45937" y="43933"/>
                  <a:pt x="45861" y="43858"/>
                </a:cubicBezTo>
                <a:cubicBezTo>
                  <a:pt x="45823" y="43820"/>
                  <a:pt x="45748" y="43820"/>
                  <a:pt x="45672" y="43820"/>
                </a:cubicBezTo>
                <a:close/>
                <a:moveTo>
                  <a:pt x="51154" y="44047"/>
                </a:moveTo>
                <a:lnTo>
                  <a:pt x="50965" y="44160"/>
                </a:lnTo>
                <a:cubicBezTo>
                  <a:pt x="50965" y="44160"/>
                  <a:pt x="50927" y="44198"/>
                  <a:pt x="50927" y="44273"/>
                </a:cubicBezTo>
                <a:lnTo>
                  <a:pt x="50927" y="44311"/>
                </a:lnTo>
                <a:lnTo>
                  <a:pt x="51079" y="44425"/>
                </a:lnTo>
                <a:lnTo>
                  <a:pt x="51230" y="44425"/>
                </a:lnTo>
                <a:lnTo>
                  <a:pt x="51381" y="44311"/>
                </a:lnTo>
                <a:lnTo>
                  <a:pt x="51381" y="44198"/>
                </a:lnTo>
                <a:lnTo>
                  <a:pt x="51268" y="44084"/>
                </a:lnTo>
                <a:cubicBezTo>
                  <a:pt x="51230" y="44084"/>
                  <a:pt x="51192" y="44047"/>
                  <a:pt x="51154" y="44047"/>
                </a:cubicBezTo>
                <a:close/>
                <a:moveTo>
                  <a:pt x="70247" y="44047"/>
                </a:moveTo>
                <a:cubicBezTo>
                  <a:pt x="70134" y="44047"/>
                  <a:pt x="70058" y="44047"/>
                  <a:pt x="70020" y="44084"/>
                </a:cubicBezTo>
                <a:cubicBezTo>
                  <a:pt x="69983" y="44122"/>
                  <a:pt x="69945" y="44198"/>
                  <a:pt x="69983" y="44311"/>
                </a:cubicBezTo>
                <a:lnTo>
                  <a:pt x="70096" y="44425"/>
                </a:lnTo>
                <a:lnTo>
                  <a:pt x="70209" y="44425"/>
                </a:lnTo>
                <a:lnTo>
                  <a:pt x="70361" y="44311"/>
                </a:lnTo>
                <a:lnTo>
                  <a:pt x="70361" y="44160"/>
                </a:lnTo>
                <a:lnTo>
                  <a:pt x="70247" y="44047"/>
                </a:lnTo>
                <a:close/>
                <a:moveTo>
                  <a:pt x="30738" y="44009"/>
                </a:moveTo>
                <a:cubicBezTo>
                  <a:pt x="30663" y="44047"/>
                  <a:pt x="30511" y="44160"/>
                  <a:pt x="30511" y="44273"/>
                </a:cubicBezTo>
                <a:cubicBezTo>
                  <a:pt x="30511" y="44311"/>
                  <a:pt x="30511" y="44425"/>
                  <a:pt x="30700" y="44463"/>
                </a:cubicBezTo>
                <a:lnTo>
                  <a:pt x="30889" y="44349"/>
                </a:lnTo>
                <a:cubicBezTo>
                  <a:pt x="30889" y="44349"/>
                  <a:pt x="30889" y="44311"/>
                  <a:pt x="30927" y="44311"/>
                </a:cubicBezTo>
                <a:cubicBezTo>
                  <a:pt x="30965" y="44273"/>
                  <a:pt x="31003" y="44236"/>
                  <a:pt x="31003" y="44160"/>
                </a:cubicBezTo>
                <a:cubicBezTo>
                  <a:pt x="31003" y="44084"/>
                  <a:pt x="30965" y="44047"/>
                  <a:pt x="30852" y="44009"/>
                </a:cubicBezTo>
                <a:close/>
                <a:moveTo>
                  <a:pt x="62383" y="44084"/>
                </a:moveTo>
                <a:cubicBezTo>
                  <a:pt x="62308" y="44084"/>
                  <a:pt x="62232" y="44084"/>
                  <a:pt x="62156" y="44122"/>
                </a:cubicBezTo>
                <a:cubicBezTo>
                  <a:pt x="61967" y="44198"/>
                  <a:pt x="61930" y="44425"/>
                  <a:pt x="62194" y="44463"/>
                </a:cubicBezTo>
                <a:lnTo>
                  <a:pt x="62345" y="44349"/>
                </a:lnTo>
                <a:cubicBezTo>
                  <a:pt x="62345" y="44387"/>
                  <a:pt x="62345" y="44387"/>
                  <a:pt x="62345" y="44387"/>
                </a:cubicBezTo>
                <a:cubicBezTo>
                  <a:pt x="62383" y="44387"/>
                  <a:pt x="62459" y="44349"/>
                  <a:pt x="62459" y="44236"/>
                </a:cubicBezTo>
                <a:cubicBezTo>
                  <a:pt x="62459" y="44198"/>
                  <a:pt x="62459" y="44198"/>
                  <a:pt x="62459" y="44160"/>
                </a:cubicBezTo>
                <a:lnTo>
                  <a:pt x="62383" y="44084"/>
                </a:lnTo>
                <a:close/>
                <a:moveTo>
                  <a:pt x="48191" y="44107"/>
                </a:moveTo>
                <a:cubicBezTo>
                  <a:pt x="48158" y="44107"/>
                  <a:pt x="48125" y="44111"/>
                  <a:pt x="48092" y="44122"/>
                </a:cubicBezTo>
                <a:cubicBezTo>
                  <a:pt x="47979" y="44160"/>
                  <a:pt x="47903" y="44236"/>
                  <a:pt x="47903" y="44349"/>
                </a:cubicBezTo>
                <a:lnTo>
                  <a:pt x="48016" y="44463"/>
                </a:lnTo>
                <a:cubicBezTo>
                  <a:pt x="48053" y="44467"/>
                  <a:pt x="48086" y="44468"/>
                  <a:pt x="48117" y="44468"/>
                </a:cubicBezTo>
                <a:cubicBezTo>
                  <a:pt x="48365" y="44468"/>
                  <a:pt x="48398" y="44341"/>
                  <a:pt x="48432" y="44273"/>
                </a:cubicBezTo>
                <a:lnTo>
                  <a:pt x="48394" y="44160"/>
                </a:lnTo>
                <a:cubicBezTo>
                  <a:pt x="48341" y="44133"/>
                  <a:pt x="48269" y="44107"/>
                  <a:pt x="48191" y="44107"/>
                </a:cubicBezTo>
                <a:close/>
                <a:moveTo>
                  <a:pt x="227" y="44273"/>
                </a:moveTo>
                <a:lnTo>
                  <a:pt x="1" y="44349"/>
                </a:lnTo>
                <a:lnTo>
                  <a:pt x="1" y="44500"/>
                </a:lnTo>
                <a:lnTo>
                  <a:pt x="152" y="44614"/>
                </a:lnTo>
                <a:lnTo>
                  <a:pt x="454" y="44614"/>
                </a:lnTo>
                <a:lnTo>
                  <a:pt x="643" y="44538"/>
                </a:lnTo>
                <a:lnTo>
                  <a:pt x="643" y="44500"/>
                </a:lnTo>
                <a:cubicBezTo>
                  <a:pt x="643" y="44311"/>
                  <a:pt x="417" y="44273"/>
                  <a:pt x="303" y="44273"/>
                </a:cubicBezTo>
                <a:close/>
                <a:moveTo>
                  <a:pt x="23224" y="43722"/>
                </a:moveTo>
                <a:cubicBezTo>
                  <a:pt x="23174" y="43722"/>
                  <a:pt x="23111" y="43748"/>
                  <a:pt x="23063" y="43820"/>
                </a:cubicBezTo>
                <a:cubicBezTo>
                  <a:pt x="23063" y="43782"/>
                  <a:pt x="23025" y="43782"/>
                  <a:pt x="23025" y="43782"/>
                </a:cubicBezTo>
                <a:lnTo>
                  <a:pt x="22950" y="43744"/>
                </a:lnTo>
                <a:cubicBezTo>
                  <a:pt x="22917" y="43733"/>
                  <a:pt x="22883" y="43729"/>
                  <a:pt x="22851" y="43729"/>
                </a:cubicBezTo>
                <a:cubicBezTo>
                  <a:pt x="22773" y="43729"/>
                  <a:pt x="22701" y="43755"/>
                  <a:pt x="22647" y="43782"/>
                </a:cubicBezTo>
                <a:cubicBezTo>
                  <a:pt x="22572" y="43858"/>
                  <a:pt x="22496" y="43933"/>
                  <a:pt x="22496" y="44047"/>
                </a:cubicBezTo>
                <a:lnTo>
                  <a:pt x="22307" y="44047"/>
                </a:lnTo>
                <a:cubicBezTo>
                  <a:pt x="22080" y="44047"/>
                  <a:pt x="21816" y="44047"/>
                  <a:pt x="21589" y="44160"/>
                </a:cubicBezTo>
                <a:lnTo>
                  <a:pt x="21513" y="44236"/>
                </a:lnTo>
                <a:cubicBezTo>
                  <a:pt x="21475" y="44387"/>
                  <a:pt x="21513" y="44500"/>
                  <a:pt x="21589" y="44576"/>
                </a:cubicBezTo>
                <a:lnTo>
                  <a:pt x="21702" y="44614"/>
                </a:lnTo>
                <a:cubicBezTo>
                  <a:pt x="21740" y="44626"/>
                  <a:pt x="21782" y="44631"/>
                  <a:pt x="21824" y="44631"/>
                </a:cubicBezTo>
                <a:cubicBezTo>
                  <a:pt x="21908" y="44631"/>
                  <a:pt x="21992" y="44614"/>
                  <a:pt x="22042" y="44614"/>
                </a:cubicBezTo>
                <a:cubicBezTo>
                  <a:pt x="22099" y="44595"/>
                  <a:pt x="22137" y="44585"/>
                  <a:pt x="22165" y="44585"/>
                </a:cubicBezTo>
                <a:cubicBezTo>
                  <a:pt x="22194" y="44585"/>
                  <a:pt x="22213" y="44595"/>
                  <a:pt x="22232" y="44614"/>
                </a:cubicBezTo>
                <a:lnTo>
                  <a:pt x="22458" y="44500"/>
                </a:lnTo>
                <a:cubicBezTo>
                  <a:pt x="22458" y="44463"/>
                  <a:pt x="22458" y="44463"/>
                  <a:pt x="22496" y="44425"/>
                </a:cubicBezTo>
                <a:cubicBezTo>
                  <a:pt x="22534" y="44425"/>
                  <a:pt x="22534" y="44387"/>
                  <a:pt x="22572" y="44349"/>
                </a:cubicBezTo>
                <a:lnTo>
                  <a:pt x="22761" y="44349"/>
                </a:lnTo>
                <a:cubicBezTo>
                  <a:pt x="22874" y="44311"/>
                  <a:pt x="23063" y="44160"/>
                  <a:pt x="23101" y="44009"/>
                </a:cubicBezTo>
                <a:cubicBezTo>
                  <a:pt x="23101" y="44009"/>
                  <a:pt x="23101" y="44009"/>
                  <a:pt x="23101" y="44047"/>
                </a:cubicBezTo>
                <a:cubicBezTo>
                  <a:pt x="23132" y="44108"/>
                  <a:pt x="23187" y="44218"/>
                  <a:pt x="23367" y="44218"/>
                </a:cubicBezTo>
                <a:cubicBezTo>
                  <a:pt x="23410" y="44218"/>
                  <a:pt x="23459" y="44212"/>
                  <a:pt x="23517" y="44198"/>
                </a:cubicBezTo>
                <a:lnTo>
                  <a:pt x="23593" y="44084"/>
                </a:lnTo>
                <a:cubicBezTo>
                  <a:pt x="23593" y="43971"/>
                  <a:pt x="23479" y="43782"/>
                  <a:pt x="23290" y="43744"/>
                </a:cubicBezTo>
                <a:cubicBezTo>
                  <a:pt x="23276" y="43730"/>
                  <a:pt x="23252" y="43722"/>
                  <a:pt x="23224" y="43722"/>
                </a:cubicBezTo>
                <a:close/>
                <a:moveTo>
                  <a:pt x="52780" y="44198"/>
                </a:moveTo>
                <a:lnTo>
                  <a:pt x="52629" y="44273"/>
                </a:lnTo>
                <a:cubicBezTo>
                  <a:pt x="52629" y="44273"/>
                  <a:pt x="52591" y="44311"/>
                  <a:pt x="52591" y="44311"/>
                </a:cubicBezTo>
                <a:cubicBezTo>
                  <a:pt x="52553" y="44349"/>
                  <a:pt x="52515" y="44425"/>
                  <a:pt x="52553" y="44538"/>
                </a:cubicBezTo>
                <a:lnTo>
                  <a:pt x="52742" y="44614"/>
                </a:lnTo>
                <a:lnTo>
                  <a:pt x="52818" y="44614"/>
                </a:lnTo>
                <a:cubicBezTo>
                  <a:pt x="52849" y="44629"/>
                  <a:pt x="52887" y="44639"/>
                  <a:pt x="52923" y="44639"/>
                </a:cubicBezTo>
                <a:cubicBezTo>
                  <a:pt x="52974" y="44639"/>
                  <a:pt x="53023" y="44620"/>
                  <a:pt x="53045" y="44576"/>
                </a:cubicBezTo>
                <a:cubicBezTo>
                  <a:pt x="53120" y="44576"/>
                  <a:pt x="53120" y="44500"/>
                  <a:pt x="53120" y="44463"/>
                </a:cubicBezTo>
                <a:lnTo>
                  <a:pt x="53083" y="44349"/>
                </a:lnTo>
                <a:cubicBezTo>
                  <a:pt x="53045" y="44349"/>
                  <a:pt x="53045" y="44349"/>
                  <a:pt x="53007" y="44311"/>
                </a:cubicBezTo>
                <a:cubicBezTo>
                  <a:pt x="52969" y="44273"/>
                  <a:pt x="52893" y="44198"/>
                  <a:pt x="52780" y="44198"/>
                </a:cubicBezTo>
                <a:close/>
                <a:moveTo>
                  <a:pt x="47374" y="44311"/>
                </a:moveTo>
                <a:lnTo>
                  <a:pt x="47260" y="44425"/>
                </a:lnTo>
                <a:lnTo>
                  <a:pt x="47260" y="44576"/>
                </a:lnTo>
                <a:lnTo>
                  <a:pt x="47374" y="44689"/>
                </a:lnTo>
                <a:lnTo>
                  <a:pt x="47563" y="44689"/>
                </a:lnTo>
                <a:lnTo>
                  <a:pt x="47714" y="44576"/>
                </a:lnTo>
                <a:lnTo>
                  <a:pt x="47714" y="44425"/>
                </a:lnTo>
                <a:lnTo>
                  <a:pt x="47563" y="44311"/>
                </a:lnTo>
                <a:close/>
                <a:moveTo>
                  <a:pt x="57204" y="44311"/>
                </a:moveTo>
                <a:cubicBezTo>
                  <a:pt x="57090" y="44311"/>
                  <a:pt x="56901" y="44349"/>
                  <a:pt x="56901" y="44538"/>
                </a:cubicBezTo>
                <a:lnTo>
                  <a:pt x="56901" y="44576"/>
                </a:lnTo>
                <a:lnTo>
                  <a:pt x="57015" y="44689"/>
                </a:lnTo>
                <a:cubicBezTo>
                  <a:pt x="57241" y="44689"/>
                  <a:pt x="57317" y="44576"/>
                  <a:pt x="57355" y="44500"/>
                </a:cubicBezTo>
                <a:lnTo>
                  <a:pt x="57393" y="44463"/>
                </a:lnTo>
                <a:lnTo>
                  <a:pt x="57241" y="44311"/>
                </a:lnTo>
                <a:close/>
                <a:moveTo>
                  <a:pt x="76864" y="44387"/>
                </a:moveTo>
                <a:lnTo>
                  <a:pt x="76712" y="44500"/>
                </a:lnTo>
                <a:cubicBezTo>
                  <a:pt x="76712" y="44500"/>
                  <a:pt x="76674" y="44538"/>
                  <a:pt x="76674" y="44576"/>
                </a:cubicBezTo>
                <a:lnTo>
                  <a:pt x="76788" y="44727"/>
                </a:lnTo>
                <a:cubicBezTo>
                  <a:pt x="76788" y="44765"/>
                  <a:pt x="76826" y="44765"/>
                  <a:pt x="76864" y="44765"/>
                </a:cubicBezTo>
                <a:lnTo>
                  <a:pt x="77053" y="44689"/>
                </a:lnTo>
                <a:cubicBezTo>
                  <a:pt x="77053" y="44652"/>
                  <a:pt x="77090" y="44652"/>
                  <a:pt x="77090" y="44576"/>
                </a:cubicBezTo>
                <a:lnTo>
                  <a:pt x="76977" y="44463"/>
                </a:lnTo>
                <a:cubicBezTo>
                  <a:pt x="76977" y="44425"/>
                  <a:pt x="76939" y="44425"/>
                  <a:pt x="76864" y="44387"/>
                </a:cubicBezTo>
                <a:close/>
                <a:moveTo>
                  <a:pt x="16946" y="44415"/>
                </a:moveTo>
                <a:cubicBezTo>
                  <a:pt x="16918" y="44415"/>
                  <a:pt x="16891" y="44418"/>
                  <a:pt x="16863" y="44425"/>
                </a:cubicBezTo>
                <a:cubicBezTo>
                  <a:pt x="16825" y="44463"/>
                  <a:pt x="16712" y="44500"/>
                  <a:pt x="16712" y="44652"/>
                </a:cubicBezTo>
                <a:lnTo>
                  <a:pt x="16863" y="44765"/>
                </a:lnTo>
                <a:cubicBezTo>
                  <a:pt x="16901" y="44765"/>
                  <a:pt x="16938" y="44803"/>
                  <a:pt x="16938" y="44803"/>
                </a:cubicBezTo>
                <a:cubicBezTo>
                  <a:pt x="17014" y="44803"/>
                  <a:pt x="17127" y="44803"/>
                  <a:pt x="17203" y="44765"/>
                </a:cubicBezTo>
                <a:cubicBezTo>
                  <a:pt x="17241" y="44727"/>
                  <a:pt x="17279" y="44689"/>
                  <a:pt x="17279" y="44614"/>
                </a:cubicBezTo>
                <a:lnTo>
                  <a:pt x="17241" y="44538"/>
                </a:lnTo>
                <a:cubicBezTo>
                  <a:pt x="17179" y="44476"/>
                  <a:pt x="17067" y="44415"/>
                  <a:pt x="16946" y="44415"/>
                </a:cubicBezTo>
                <a:close/>
                <a:moveTo>
                  <a:pt x="14368" y="44500"/>
                </a:moveTo>
                <a:cubicBezTo>
                  <a:pt x="14254" y="44500"/>
                  <a:pt x="14141" y="44538"/>
                  <a:pt x="14103" y="44689"/>
                </a:cubicBezTo>
                <a:lnTo>
                  <a:pt x="14216" y="44841"/>
                </a:lnTo>
                <a:lnTo>
                  <a:pt x="14254" y="44841"/>
                </a:lnTo>
                <a:cubicBezTo>
                  <a:pt x="14285" y="44902"/>
                  <a:pt x="14341" y="44964"/>
                  <a:pt x="14484" y="44964"/>
                </a:cubicBezTo>
                <a:cubicBezTo>
                  <a:pt x="14516" y="44964"/>
                  <a:pt x="14553" y="44961"/>
                  <a:pt x="14594" y="44954"/>
                </a:cubicBezTo>
                <a:lnTo>
                  <a:pt x="14670" y="44841"/>
                </a:lnTo>
                <a:lnTo>
                  <a:pt x="14670" y="44803"/>
                </a:lnTo>
                <a:cubicBezTo>
                  <a:pt x="14670" y="44652"/>
                  <a:pt x="14519" y="44538"/>
                  <a:pt x="14368" y="44500"/>
                </a:cubicBezTo>
                <a:close/>
                <a:moveTo>
                  <a:pt x="13422" y="44614"/>
                </a:moveTo>
                <a:lnTo>
                  <a:pt x="13271" y="44689"/>
                </a:lnTo>
                <a:cubicBezTo>
                  <a:pt x="13233" y="44841"/>
                  <a:pt x="13309" y="44878"/>
                  <a:pt x="13347" y="44916"/>
                </a:cubicBezTo>
                <a:cubicBezTo>
                  <a:pt x="13422" y="44992"/>
                  <a:pt x="13498" y="44992"/>
                  <a:pt x="13649" y="44992"/>
                </a:cubicBezTo>
                <a:lnTo>
                  <a:pt x="13763" y="44878"/>
                </a:lnTo>
                <a:lnTo>
                  <a:pt x="13763" y="44841"/>
                </a:lnTo>
                <a:cubicBezTo>
                  <a:pt x="13763" y="44652"/>
                  <a:pt x="13574" y="44614"/>
                  <a:pt x="13460" y="44614"/>
                </a:cubicBezTo>
                <a:close/>
                <a:moveTo>
                  <a:pt x="69113" y="44652"/>
                </a:moveTo>
                <a:cubicBezTo>
                  <a:pt x="69037" y="44652"/>
                  <a:pt x="68962" y="44652"/>
                  <a:pt x="68924" y="44727"/>
                </a:cubicBezTo>
                <a:cubicBezTo>
                  <a:pt x="68848" y="44765"/>
                  <a:pt x="68848" y="44841"/>
                  <a:pt x="68848" y="44916"/>
                </a:cubicBezTo>
                <a:lnTo>
                  <a:pt x="68962" y="44916"/>
                </a:lnTo>
                <a:cubicBezTo>
                  <a:pt x="68962" y="44954"/>
                  <a:pt x="69000" y="44992"/>
                  <a:pt x="69000" y="45030"/>
                </a:cubicBezTo>
                <a:cubicBezTo>
                  <a:pt x="69121" y="45030"/>
                  <a:pt x="69145" y="44981"/>
                  <a:pt x="69208" y="44981"/>
                </a:cubicBezTo>
                <a:cubicBezTo>
                  <a:pt x="69223" y="44981"/>
                  <a:pt x="69242" y="44984"/>
                  <a:pt x="69264" y="44992"/>
                </a:cubicBezTo>
                <a:cubicBezTo>
                  <a:pt x="69264" y="44954"/>
                  <a:pt x="69264" y="44954"/>
                  <a:pt x="69264" y="44954"/>
                </a:cubicBezTo>
                <a:lnTo>
                  <a:pt x="69415" y="44954"/>
                </a:lnTo>
                <a:cubicBezTo>
                  <a:pt x="69415" y="44727"/>
                  <a:pt x="69264" y="44652"/>
                  <a:pt x="69113" y="44652"/>
                </a:cubicBezTo>
                <a:close/>
                <a:moveTo>
                  <a:pt x="40530" y="44236"/>
                </a:moveTo>
                <a:cubicBezTo>
                  <a:pt x="40379" y="44273"/>
                  <a:pt x="40115" y="44273"/>
                  <a:pt x="40115" y="44463"/>
                </a:cubicBezTo>
                <a:cubicBezTo>
                  <a:pt x="40115" y="44463"/>
                  <a:pt x="40115" y="44500"/>
                  <a:pt x="40115" y="44538"/>
                </a:cubicBezTo>
                <a:cubicBezTo>
                  <a:pt x="40039" y="44652"/>
                  <a:pt x="40001" y="44765"/>
                  <a:pt x="40001" y="44992"/>
                </a:cubicBezTo>
                <a:lnTo>
                  <a:pt x="40152" y="45105"/>
                </a:lnTo>
                <a:lnTo>
                  <a:pt x="40379" y="45105"/>
                </a:lnTo>
                <a:cubicBezTo>
                  <a:pt x="40490" y="45119"/>
                  <a:pt x="40565" y="45128"/>
                  <a:pt x="40633" y="45128"/>
                </a:cubicBezTo>
                <a:cubicBezTo>
                  <a:pt x="40750" y="45128"/>
                  <a:pt x="40844" y="45102"/>
                  <a:pt x="41060" y="45030"/>
                </a:cubicBezTo>
                <a:lnTo>
                  <a:pt x="41135" y="44954"/>
                </a:lnTo>
                <a:cubicBezTo>
                  <a:pt x="41135" y="44916"/>
                  <a:pt x="41135" y="44841"/>
                  <a:pt x="41135" y="44803"/>
                </a:cubicBezTo>
                <a:cubicBezTo>
                  <a:pt x="41135" y="44614"/>
                  <a:pt x="41022" y="44538"/>
                  <a:pt x="40946" y="44463"/>
                </a:cubicBezTo>
                <a:cubicBezTo>
                  <a:pt x="40871" y="44425"/>
                  <a:pt x="40833" y="44387"/>
                  <a:pt x="40833" y="44311"/>
                </a:cubicBezTo>
                <a:lnTo>
                  <a:pt x="40682" y="44236"/>
                </a:lnTo>
                <a:close/>
                <a:moveTo>
                  <a:pt x="52289" y="44803"/>
                </a:moveTo>
                <a:lnTo>
                  <a:pt x="52137" y="44916"/>
                </a:lnTo>
                <a:cubicBezTo>
                  <a:pt x="52062" y="44954"/>
                  <a:pt x="51948" y="45030"/>
                  <a:pt x="52024" y="45181"/>
                </a:cubicBezTo>
                <a:lnTo>
                  <a:pt x="52100" y="45256"/>
                </a:lnTo>
                <a:cubicBezTo>
                  <a:pt x="52175" y="45256"/>
                  <a:pt x="52251" y="45256"/>
                  <a:pt x="52326" y="45219"/>
                </a:cubicBezTo>
                <a:cubicBezTo>
                  <a:pt x="52402" y="45181"/>
                  <a:pt x="52478" y="45105"/>
                  <a:pt x="52478" y="44992"/>
                </a:cubicBezTo>
                <a:cubicBezTo>
                  <a:pt x="52478" y="44916"/>
                  <a:pt x="52402" y="44841"/>
                  <a:pt x="52289" y="44803"/>
                </a:cubicBezTo>
                <a:close/>
                <a:moveTo>
                  <a:pt x="87374" y="44597"/>
                </a:moveTo>
                <a:cubicBezTo>
                  <a:pt x="87349" y="44597"/>
                  <a:pt x="87324" y="44601"/>
                  <a:pt x="87298" y="44614"/>
                </a:cubicBezTo>
                <a:cubicBezTo>
                  <a:pt x="87261" y="44614"/>
                  <a:pt x="87223" y="44652"/>
                  <a:pt x="87223" y="44652"/>
                </a:cubicBezTo>
                <a:lnTo>
                  <a:pt x="87109" y="44689"/>
                </a:lnTo>
                <a:cubicBezTo>
                  <a:pt x="87034" y="44765"/>
                  <a:pt x="86996" y="44841"/>
                  <a:pt x="86996" y="44954"/>
                </a:cubicBezTo>
                <a:cubicBezTo>
                  <a:pt x="86996" y="45067"/>
                  <a:pt x="87034" y="45143"/>
                  <a:pt x="87109" y="45219"/>
                </a:cubicBezTo>
                <a:lnTo>
                  <a:pt x="87223" y="45256"/>
                </a:lnTo>
                <a:lnTo>
                  <a:pt x="87639" y="45256"/>
                </a:lnTo>
                <a:lnTo>
                  <a:pt x="87752" y="45219"/>
                </a:lnTo>
                <a:cubicBezTo>
                  <a:pt x="87866" y="45067"/>
                  <a:pt x="87866" y="44992"/>
                  <a:pt x="87866" y="44878"/>
                </a:cubicBezTo>
                <a:cubicBezTo>
                  <a:pt x="87866" y="44841"/>
                  <a:pt x="87866" y="44803"/>
                  <a:pt x="87903" y="44765"/>
                </a:cubicBezTo>
                <a:lnTo>
                  <a:pt x="87677" y="44652"/>
                </a:lnTo>
                <a:cubicBezTo>
                  <a:pt x="87639" y="44652"/>
                  <a:pt x="87639" y="44652"/>
                  <a:pt x="87525" y="44614"/>
                </a:cubicBezTo>
                <a:cubicBezTo>
                  <a:pt x="87475" y="44614"/>
                  <a:pt x="87424" y="44597"/>
                  <a:pt x="87374" y="44597"/>
                </a:cubicBezTo>
                <a:close/>
                <a:moveTo>
                  <a:pt x="22305" y="44863"/>
                </a:moveTo>
                <a:cubicBezTo>
                  <a:pt x="22279" y="44863"/>
                  <a:pt x="22254" y="44867"/>
                  <a:pt x="22232" y="44878"/>
                </a:cubicBezTo>
                <a:lnTo>
                  <a:pt x="22156" y="44916"/>
                </a:lnTo>
                <a:cubicBezTo>
                  <a:pt x="22118" y="44954"/>
                  <a:pt x="22080" y="44992"/>
                  <a:pt x="22080" y="45030"/>
                </a:cubicBezTo>
                <a:cubicBezTo>
                  <a:pt x="22080" y="45105"/>
                  <a:pt x="22080" y="45105"/>
                  <a:pt x="22118" y="45143"/>
                </a:cubicBezTo>
                <a:cubicBezTo>
                  <a:pt x="22118" y="45143"/>
                  <a:pt x="22118" y="45143"/>
                  <a:pt x="22118" y="45181"/>
                </a:cubicBezTo>
                <a:lnTo>
                  <a:pt x="22232" y="45294"/>
                </a:lnTo>
                <a:cubicBezTo>
                  <a:pt x="22254" y="45305"/>
                  <a:pt x="22279" y="45310"/>
                  <a:pt x="22305" y="45310"/>
                </a:cubicBezTo>
                <a:cubicBezTo>
                  <a:pt x="22367" y="45310"/>
                  <a:pt x="22432" y="45283"/>
                  <a:pt x="22458" y="45256"/>
                </a:cubicBezTo>
                <a:cubicBezTo>
                  <a:pt x="22534" y="45219"/>
                  <a:pt x="22572" y="45143"/>
                  <a:pt x="22572" y="45067"/>
                </a:cubicBezTo>
                <a:cubicBezTo>
                  <a:pt x="22572" y="45030"/>
                  <a:pt x="22534" y="44954"/>
                  <a:pt x="22458" y="44916"/>
                </a:cubicBezTo>
                <a:cubicBezTo>
                  <a:pt x="22432" y="44889"/>
                  <a:pt x="22367" y="44863"/>
                  <a:pt x="22305" y="44863"/>
                </a:cubicBezTo>
                <a:close/>
                <a:moveTo>
                  <a:pt x="72780" y="44689"/>
                </a:moveTo>
                <a:lnTo>
                  <a:pt x="72553" y="44727"/>
                </a:lnTo>
                <a:cubicBezTo>
                  <a:pt x="72516" y="44878"/>
                  <a:pt x="72516" y="44954"/>
                  <a:pt x="72553" y="45105"/>
                </a:cubicBezTo>
                <a:lnTo>
                  <a:pt x="72591" y="45143"/>
                </a:lnTo>
                <a:cubicBezTo>
                  <a:pt x="72553" y="45181"/>
                  <a:pt x="72553" y="45219"/>
                  <a:pt x="72553" y="45294"/>
                </a:cubicBezTo>
                <a:lnTo>
                  <a:pt x="72591" y="45370"/>
                </a:lnTo>
                <a:cubicBezTo>
                  <a:pt x="72667" y="45446"/>
                  <a:pt x="72742" y="45446"/>
                  <a:pt x="72818" y="45446"/>
                </a:cubicBezTo>
                <a:cubicBezTo>
                  <a:pt x="72932" y="45408"/>
                  <a:pt x="73007" y="45294"/>
                  <a:pt x="73045" y="45256"/>
                </a:cubicBezTo>
                <a:lnTo>
                  <a:pt x="73045" y="45105"/>
                </a:lnTo>
                <a:cubicBezTo>
                  <a:pt x="73045" y="45105"/>
                  <a:pt x="73007" y="45105"/>
                  <a:pt x="73007" y="45067"/>
                </a:cubicBezTo>
                <a:cubicBezTo>
                  <a:pt x="73045" y="45030"/>
                  <a:pt x="73083" y="44916"/>
                  <a:pt x="73083" y="44841"/>
                </a:cubicBezTo>
                <a:lnTo>
                  <a:pt x="72932" y="44689"/>
                </a:lnTo>
                <a:cubicBezTo>
                  <a:pt x="72894" y="44702"/>
                  <a:pt x="72864" y="44706"/>
                  <a:pt x="72842" y="44706"/>
                </a:cubicBezTo>
                <a:cubicBezTo>
                  <a:pt x="72797" y="44706"/>
                  <a:pt x="72780" y="44689"/>
                  <a:pt x="72780" y="44689"/>
                </a:cubicBezTo>
                <a:close/>
                <a:moveTo>
                  <a:pt x="16712" y="45181"/>
                </a:moveTo>
                <a:lnTo>
                  <a:pt x="16560" y="45294"/>
                </a:lnTo>
                <a:lnTo>
                  <a:pt x="16560" y="45446"/>
                </a:lnTo>
                <a:lnTo>
                  <a:pt x="16712" y="45559"/>
                </a:lnTo>
                <a:cubicBezTo>
                  <a:pt x="16749" y="45559"/>
                  <a:pt x="16787" y="45559"/>
                  <a:pt x="16825" y="45597"/>
                </a:cubicBezTo>
                <a:lnTo>
                  <a:pt x="17014" y="45483"/>
                </a:lnTo>
                <a:lnTo>
                  <a:pt x="17014" y="45294"/>
                </a:lnTo>
                <a:lnTo>
                  <a:pt x="16901" y="45181"/>
                </a:lnTo>
                <a:close/>
                <a:moveTo>
                  <a:pt x="24519" y="45274"/>
                </a:moveTo>
                <a:cubicBezTo>
                  <a:pt x="24359" y="45274"/>
                  <a:pt x="24304" y="45384"/>
                  <a:pt x="24273" y="45446"/>
                </a:cubicBezTo>
                <a:cubicBezTo>
                  <a:pt x="24273" y="45446"/>
                  <a:pt x="24273" y="45483"/>
                  <a:pt x="24235" y="45483"/>
                </a:cubicBezTo>
                <a:lnTo>
                  <a:pt x="24349" y="45672"/>
                </a:lnTo>
                <a:lnTo>
                  <a:pt x="24613" y="45672"/>
                </a:lnTo>
                <a:lnTo>
                  <a:pt x="24727" y="45559"/>
                </a:lnTo>
                <a:lnTo>
                  <a:pt x="24727" y="45408"/>
                </a:lnTo>
                <a:lnTo>
                  <a:pt x="24651" y="45294"/>
                </a:lnTo>
                <a:cubicBezTo>
                  <a:pt x="24601" y="45280"/>
                  <a:pt x="24557" y="45274"/>
                  <a:pt x="24519" y="45274"/>
                </a:cubicBezTo>
                <a:close/>
                <a:moveTo>
                  <a:pt x="31660" y="45279"/>
                </a:moveTo>
                <a:cubicBezTo>
                  <a:pt x="31633" y="45279"/>
                  <a:pt x="31603" y="45283"/>
                  <a:pt x="31570" y="45294"/>
                </a:cubicBezTo>
                <a:lnTo>
                  <a:pt x="31457" y="45408"/>
                </a:lnTo>
                <a:lnTo>
                  <a:pt x="31457" y="45483"/>
                </a:lnTo>
                <a:lnTo>
                  <a:pt x="31608" y="45635"/>
                </a:lnTo>
                <a:cubicBezTo>
                  <a:pt x="31608" y="45635"/>
                  <a:pt x="31683" y="45672"/>
                  <a:pt x="31797" y="45672"/>
                </a:cubicBezTo>
                <a:lnTo>
                  <a:pt x="31910" y="45559"/>
                </a:lnTo>
                <a:lnTo>
                  <a:pt x="31910" y="45446"/>
                </a:lnTo>
                <a:lnTo>
                  <a:pt x="31797" y="45332"/>
                </a:lnTo>
                <a:cubicBezTo>
                  <a:pt x="31770" y="45305"/>
                  <a:pt x="31724" y="45279"/>
                  <a:pt x="31660" y="45279"/>
                </a:cubicBezTo>
                <a:close/>
                <a:moveTo>
                  <a:pt x="74028" y="45219"/>
                </a:moveTo>
                <a:lnTo>
                  <a:pt x="73877" y="45294"/>
                </a:lnTo>
                <a:cubicBezTo>
                  <a:pt x="73839" y="45370"/>
                  <a:pt x="73839" y="45483"/>
                  <a:pt x="73990" y="45521"/>
                </a:cubicBezTo>
                <a:cubicBezTo>
                  <a:pt x="73952" y="45597"/>
                  <a:pt x="73990" y="45710"/>
                  <a:pt x="74104" y="45710"/>
                </a:cubicBezTo>
                <a:lnTo>
                  <a:pt x="74293" y="45635"/>
                </a:lnTo>
                <a:cubicBezTo>
                  <a:pt x="74293" y="45635"/>
                  <a:pt x="74293" y="45597"/>
                  <a:pt x="74293" y="45597"/>
                </a:cubicBezTo>
                <a:cubicBezTo>
                  <a:pt x="74330" y="45559"/>
                  <a:pt x="74406" y="45521"/>
                  <a:pt x="74406" y="45408"/>
                </a:cubicBezTo>
                <a:cubicBezTo>
                  <a:pt x="74406" y="45370"/>
                  <a:pt x="74406" y="45332"/>
                  <a:pt x="74406" y="45294"/>
                </a:cubicBezTo>
                <a:lnTo>
                  <a:pt x="74255" y="45219"/>
                </a:lnTo>
                <a:close/>
                <a:moveTo>
                  <a:pt x="60304" y="45370"/>
                </a:moveTo>
                <a:cubicBezTo>
                  <a:pt x="60190" y="45370"/>
                  <a:pt x="60115" y="45408"/>
                  <a:pt x="60039" y="45446"/>
                </a:cubicBezTo>
                <a:cubicBezTo>
                  <a:pt x="60001" y="45483"/>
                  <a:pt x="59964" y="45521"/>
                  <a:pt x="59964" y="45635"/>
                </a:cubicBezTo>
                <a:lnTo>
                  <a:pt x="59964" y="45672"/>
                </a:lnTo>
                <a:lnTo>
                  <a:pt x="60077" y="45786"/>
                </a:lnTo>
                <a:cubicBezTo>
                  <a:pt x="60190" y="45786"/>
                  <a:pt x="60266" y="45748"/>
                  <a:pt x="60342" y="45710"/>
                </a:cubicBezTo>
                <a:cubicBezTo>
                  <a:pt x="60379" y="45672"/>
                  <a:pt x="60417" y="45635"/>
                  <a:pt x="60417" y="45521"/>
                </a:cubicBezTo>
                <a:lnTo>
                  <a:pt x="60417" y="45483"/>
                </a:lnTo>
                <a:lnTo>
                  <a:pt x="60304" y="45370"/>
                </a:lnTo>
                <a:close/>
                <a:moveTo>
                  <a:pt x="86566" y="45223"/>
                </a:moveTo>
                <a:cubicBezTo>
                  <a:pt x="86525" y="45223"/>
                  <a:pt x="86479" y="45231"/>
                  <a:pt x="86429" y="45256"/>
                </a:cubicBezTo>
                <a:cubicBezTo>
                  <a:pt x="86278" y="45332"/>
                  <a:pt x="86240" y="45483"/>
                  <a:pt x="86240" y="45635"/>
                </a:cubicBezTo>
                <a:cubicBezTo>
                  <a:pt x="86240" y="45710"/>
                  <a:pt x="86240" y="45786"/>
                  <a:pt x="86315" y="45899"/>
                </a:cubicBezTo>
                <a:lnTo>
                  <a:pt x="86467" y="45899"/>
                </a:lnTo>
                <a:cubicBezTo>
                  <a:pt x="86580" y="45899"/>
                  <a:pt x="86656" y="45861"/>
                  <a:pt x="86694" y="45861"/>
                </a:cubicBezTo>
                <a:cubicBezTo>
                  <a:pt x="86769" y="45861"/>
                  <a:pt x="86883" y="45824"/>
                  <a:pt x="86996" y="45748"/>
                </a:cubicBezTo>
                <a:lnTo>
                  <a:pt x="87034" y="45635"/>
                </a:lnTo>
                <a:cubicBezTo>
                  <a:pt x="87034" y="45483"/>
                  <a:pt x="86958" y="45332"/>
                  <a:pt x="86807" y="45256"/>
                </a:cubicBezTo>
                <a:lnTo>
                  <a:pt x="86694" y="45294"/>
                </a:lnTo>
                <a:lnTo>
                  <a:pt x="86656" y="45294"/>
                </a:lnTo>
                <a:cubicBezTo>
                  <a:pt x="86694" y="45256"/>
                  <a:pt x="86731" y="45256"/>
                  <a:pt x="86731" y="45256"/>
                </a:cubicBezTo>
                <a:cubicBezTo>
                  <a:pt x="86706" y="45256"/>
                  <a:pt x="86647" y="45223"/>
                  <a:pt x="86566" y="45223"/>
                </a:cubicBezTo>
                <a:close/>
                <a:moveTo>
                  <a:pt x="47903" y="45483"/>
                </a:moveTo>
                <a:cubicBezTo>
                  <a:pt x="47789" y="45483"/>
                  <a:pt x="47714" y="45483"/>
                  <a:pt x="47676" y="45559"/>
                </a:cubicBezTo>
                <a:cubicBezTo>
                  <a:pt x="47638" y="45521"/>
                  <a:pt x="47600" y="45521"/>
                  <a:pt x="47563" y="45521"/>
                </a:cubicBezTo>
                <a:lnTo>
                  <a:pt x="47411" y="45635"/>
                </a:lnTo>
                <a:lnTo>
                  <a:pt x="47411" y="45748"/>
                </a:lnTo>
                <a:lnTo>
                  <a:pt x="47563" y="45861"/>
                </a:lnTo>
                <a:cubicBezTo>
                  <a:pt x="47563" y="45899"/>
                  <a:pt x="47600" y="45899"/>
                  <a:pt x="47638" y="45937"/>
                </a:cubicBezTo>
                <a:lnTo>
                  <a:pt x="47827" y="45824"/>
                </a:lnTo>
                <a:lnTo>
                  <a:pt x="47827" y="45824"/>
                </a:lnTo>
                <a:cubicBezTo>
                  <a:pt x="47827" y="45861"/>
                  <a:pt x="47789" y="45861"/>
                  <a:pt x="47827" y="45861"/>
                </a:cubicBezTo>
                <a:cubicBezTo>
                  <a:pt x="47865" y="45824"/>
                  <a:pt x="48016" y="45786"/>
                  <a:pt x="48016" y="45635"/>
                </a:cubicBezTo>
                <a:cubicBezTo>
                  <a:pt x="48016" y="45635"/>
                  <a:pt x="48016" y="45597"/>
                  <a:pt x="48016" y="45559"/>
                </a:cubicBezTo>
                <a:lnTo>
                  <a:pt x="47903" y="45483"/>
                </a:lnTo>
                <a:close/>
                <a:moveTo>
                  <a:pt x="13080" y="45579"/>
                </a:moveTo>
                <a:cubicBezTo>
                  <a:pt x="12907" y="45579"/>
                  <a:pt x="12849" y="45716"/>
                  <a:pt x="12817" y="45748"/>
                </a:cubicBezTo>
                <a:cubicBezTo>
                  <a:pt x="12817" y="45786"/>
                  <a:pt x="12817" y="45786"/>
                  <a:pt x="12780" y="45786"/>
                </a:cubicBezTo>
                <a:lnTo>
                  <a:pt x="12931" y="45975"/>
                </a:lnTo>
                <a:lnTo>
                  <a:pt x="13158" y="45975"/>
                </a:lnTo>
                <a:lnTo>
                  <a:pt x="13309" y="45861"/>
                </a:lnTo>
                <a:lnTo>
                  <a:pt x="13309" y="45710"/>
                </a:lnTo>
                <a:lnTo>
                  <a:pt x="13195" y="45597"/>
                </a:lnTo>
                <a:cubicBezTo>
                  <a:pt x="13152" y="45584"/>
                  <a:pt x="13114" y="45579"/>
                  <a:pt x="13080" y="45579"/>
                </a:cubicBezTo>
                <a:close/>
                <a:moveTo>
                  <a:pt x="1135" y="45635"/>
                </a:moveTo>
                <a:cubicBezTo>
                  <a:pt x="1097" y="45635"/>
                  <a:pt x="1059" y="45672"/>
                  <a:pt x="1021" y="45672"/>
                </a:cubicBezTo>
                <a:cubicBezTo>
                  <a:pt x="946" y="45672"/>
                  <a:pt x="795" y="45710"/>
                  <a:pt x="757" y="45786"/>
                </a:cubicBezTo>
                <a:lnTo>
                  <a:pt x="757" y="45937"/>
                </a:lnTo>
                <a:cubicBezTo>
                  <a:pt x="812" y="45992"/>
                  <a:pt x="928" y="46027"/>
                  <a:pt x="1046" y="46027"/>
                </a:cubicBezTo>
                <a:cubicBezTo>
                  <a:pt x="1089" y="46027"/>
                  <a:pt x="1132" y="46023"/>
                  <a:pt x="1173" y="46013"/>
                </a:cubicBezTo>
                <a:cubicBezTo>
                  <a:pt x="1248" y="45975"/>
                  <a:pt x="1324" y="45899"/>
                  <a:pt x="1324" y="45824"/>
                </a:cubicBezTo>
                <a:cubicBezTo>
                  <a:pt x="1324" y="45786"/>
                  <a:pt x="1324" y="45748"/>
                  <a:pt x="1286" y="45710"/>
                </a:cubicBezTo>
                <a:lnTo>
                  <a:pt x="1135" y="45635"/>
                </a:lnTo>
                <a:close/>
                <a:moveTo>
                  <a:pt x="6579" y="45521"/>
                </a:moveTo>
                <a:cubicBezTo>
                  <a:pt x="6390" y="45559"/>
                  <a:pt x="6239" y="45672"/>
                  <a:pt x="6201" y="45824"/>
                </a:cubicBezTo>
                <a:lnTo>
                  <a:pt x="6277" y="45937"/>
                </a:lnTo>
                <a:cubicBezTo>
                  <a:pt x="6360" y="45992"/>
                  <a:pt x="6443" y="46027"/>
                  <a:pt x="6541" y="46027"/>
                </a:cubicBezTo>
                <a:cubicBezTo>
                  <a:pt x="6576" y="46027"/>
                  <a:pt x="6614" y="46023"/>
                  <a:pt x="6655" y="46013"/>
                </a:cubicBezTo>
                <a:lnTo>
                  <a:pt x="6768" y="45937"/>
                </a:lnTo>
                <a:cubicBezTo>
                  <a:pt x="6806" y="45899"/>
                  <a:pt x="6806" y="45861"/>
                  <a:pt x="6806" y="45824"/>
                </a:cubicBezTo>
                <a:cubicBezTo>
                  <a:pt x="6806" y="45748"/>
                  <a:pt x="6768" y="45672"/>
                  <a:pt x="6693" y="45597"/>
                </a:cubicBezTo>
                <a:lnTo>
                  <a:pt x="6579" y="45521"/>
                </a:lnTo>
                <a:close/>
                <a:moveTo>
                  <a:pt x="2609" y="46050"/>
                </a:moveTo>
                <a:cubicBezTo>
                  <a:pt x="2609" y="46088"/>
                  <a:pt x="2609" y="46088"/>
                  <a:pt x="2572" y="46088"/>
                </a:cubicBezTo>
                <a:lnTo>
                  <a:pt x="2609" y="46050"/>
                </a:lnTo>
                <a:close/>
                <a:moveTo>
                  <a:pt x="2572" y="45256"/>
                </a:moveTo>
                <a:cubicBezTo>
                  <a:pt x="2307" y="45256"/>
                  <a:pt x="2231" y="45446"/>
                  <a:pt x="2231" y="45559"/>
                </a:cubicBezTo>
                <a:lnTo>
                  <a:pt x="2193" y="45559"/>
                </a:lnTo>
                <a:lnTo>
                  <a:pt x="2004" y="45597"/>
                </a:lnTo>
                <a:cubicBezTo>
                  <a:pt x="2004" y="45635"/>
                  <a:pt x="2004" y="45635"/>
                  <a:pt x="2004" y="45672"/>
                </a:cubicBezTo>
                <a:lnTo>
                  <a:pt x="1891" y="45748"/>
                </a:lnTo>
                <a:cubicBezTo>
                  <a:pt x="1853" y="45899"/>
                  <a:pt x="1967" y="46050"/>
                  <a:pt x="2118" y="46126"/>
                </a:cubicBezTo>
                <a:cubicBezTo>
                  <a:pt x="2203" y="46160"/>
                  <a:pt x="2288" y="46179"/>
                  <a:pt x="2369" y="46179"/>
                </a:cubicBezTo>
                <a:cubicBezTo>
                  <a:pt x="2469" y="46179"/>
                  <a:pt x="2564" y="46151"/>
                  <a:pt x="2647" y="46088"/>
                </a:cubicBezTo>
                <a:lnTo>
                  <a:pt x="2609" y="46050"/>
                </a:lnTo>
                <a:lnTo>
                  <a:pt x="2572" y="45975"/>
                </a:lnTo>
                <a:lnTo>
                  <a:pt x="2609" y="45975"/>
                </a:lnTo>
                <a:lnTo>
                  <a:pt x="2609" y="45937"/>
                </a:lnTo>
                <a:cubicBezTo>
                  <a:pt x="2647" y="45975"/>
                  <a:pt x="2647" y="46013"/>
                  <a:pt x="2609" y="46050"/>
                </a:cubicBezTo>
                <a:lnTo>
                  <a:pt x="2761" y="45975"/>
                </a:lnTo>
                <a:cubicBezTo>
                  <a:pt x="2761" y="45937"/>
                  <a:pt x="2761" y="45899"/>
                  <a:pt x="2761" y="45861"/>
                </a:cubicBezTo>
                <a:cubicBezTo>
                  <a:pt x="2761" y="45748"/>
                  <a:pt x="2685" y="45672"/>
                  <a:pt x="2647" y="45597"/>
                </a:cubicBezTo>
                <a:cubicBezTo>
                  <a:pt x="2685" y="45559"/>
                  <a:pt x="2723" y="45483"/>
                  <a:pt x="2685" y="45370"/>
                </a:cubicBezTo>
                <a:lnTo>
                  <a:pt x="2572" y="45256"/>
                </a:lnTo>
                <a:close/>
                <a:moveTo>
                  <a:pt x="4764" y="46013"/>
                </a:moveTo>
                <a:cubicBezTo>
                  <a:pt x="4575" y="46013"/>
                  <a:pt x="4462" y="46088"/>
                  <a:pt x="4462" y="46239"/>
                </a:cubicBezTo>
                <a:lnTo>
                  <a:pt x="4613" y="46239"/>
                </a:lnTo>
                <a:cubicBezTo>
                  <a:pt x="4613" y="46239"/>
                  <a:pt x="4613" y="46239"/>
                  <a:pt x="4613" y="46277"/>
                </a:cubicBezTo>
                <a:lnTo>
                  <a:pt x="4916" y="46277"/>
                </a:lnTo>
                <a:cubicBezTo>
                  <a:pt x="4916" y="46239"/>
                  <a:pt x="4878" y="46239"/>
                  <a:pt x="4878" y="46239"/>
                </a:cubicBezTo>
                <a:lnTo>
                  <a:pt x="5029" y="46239"/>
                </a:lnTo>
                <a:cubicBezTo>
                  <a:pt x="5029" y="46164"/>
                  <a:pt x="4991" y="46088"/>
                  <a:pt x="4953" y="46050"/>
                </a:cubicBezTo>
                <a:cubicBezTo>
                  <a:pt x="4878" y="46013"/>
                  <a:pt x="4840" y="46013"/>
                  <a:pt x="4764" y="46013"/>
                </a:cubicBezTo>
                <a:close/>
                <a:moveTo>
                  <a:pt x="37846" y="45937"/>
                </a:moveTo>
                <a:cubicBezTo>
                  <a:pt x="37657" y="45937"/>
                  <a:pt x="37544" y="46050"/>
                  <a:pt x="37544" y="46202"/>
                </a:cubicBezTo>
                <a:lnTo>
                  <a:pt x="37695" y="46202"/>
                </a:lnTo>
                <a:cubicBezTo>
                  <a:pt x="37695" y="46239"/>
                  <a:pt x="37657" y="46239"/>
                  <a:pt x="37695" y="46277"/>
                </a:cubicBezTo>
                <a:cubicBezTo>
                  <a:pt x="37770" y="46277"/>
                  <a:pt x="37880" y="46328"/>
                  <a:pt x="37978" y="46328"/>
                </a:cubicBezTo>
                <a:cubicBezTo>
                  <a:pt x="38027" y="46328"/>
                  <a:pt x="38073" y="46315"/>
                  <a:pt x="38111" y="46277"/>
                </a:cubicBezTo>
                <a:cubicBezTo>
                  <a:pt x="38111" y="46239"/>
                  <a:pt x="38111" y="46239"/>
                  <a:pt x="38111" y="46239"/>
                </a:cubicBezTo>
                <a:lnTo>
                  <a:pt x="38262" y="46239"/>
                </a:lnTo>
                <a:cubicBezTo>
                  <a:pt x="38262" y="46164"/>
                  <a:pt x="38186" y="46088"/>
                  <a:pt x="38111" y="46013"/>
                </a:cubicBezTo>
                <a:cubicBezTo>
                  <a:pt x="38035" y="45975"/>
                  <a:pt x="37959" y="45937"/>
                  <a:pt x="37846" y="45937"/>
                </a:cubicBezTo>
                <a:close/>
                <a:moveTo>
                  <a:pt x="76608" y="45994"/>
                </a:moveTo>
                <a:cubicBezTo>
                  <a:pt x="76521" y="45994"/>
                  <a:pt x="76437" y="46041"/>
                  <a:pt x="76410" y="46202"/>
                </a:cubicBezTo>
                <a:lnTo>
                  <a:pt x="76448" y="46391"/>
                </a:lnTo>
                <a:cubicBezTo>
                  <a:pt x="76561" y="46391"/>
                  <a:pt x="76712" y="46391"/>
                  <a:pt x="76788" y="46202"/>
                </a:cubicBezTo>
                <a:lnTo>
                  <a:pt x="76750" y="46202"/>
                </a:lnTo>
                <a:lnTo>
                  <a:pt x="76712" y="46013"/>
                </a:lnTo>
                <a:cubicBezTo>
                  <a:pt x="76679" y="46002"/>
                  <a:pt x="76643" y="45994"/>
                  <a:pt x="76608" y="45994"/>
                </a:cubicBezTo>
                <a:close/>
                <a:moveTo>
                  <a:pt x="77766" y="45984"/>
                </a:moveTo>
                <a:cubicBezTo>
                  <a:pt x="77705" y="45984"/>
                  <a:pt x="77639" y="45994"/>
                  <a:pt x="77582" y="46013"/>
                </a:cubicBezTo>
                <a:cubicBezTo>
                  <a:pt x="77544" y="46050"/>
                  <a:pt x="77506" y="46088"/>
                  <a:pt x="77506" y="46164"/>
                </a:cubicBezTo>
                <a:lnTo>
                  <a:pt x="77506" y="46202"/>
                </a:lnTo>
                <a:lnTo>
                  <a:pt x="77544" y="46239"/>
                </a:lnTo>
                <a:lnTo>
                  <a:pt x="77620" y="46391"/>
                </a:lnTo>
                <a:lnTo>
                  <a:pt x="77884" y="46391"/>
                </a:lnTo>
                <a:lnTo>
                  <a:pt x="77998" y="46277"/>
                </a:lnTo>
                <a:lnTo>
                  <a:pt x="77998" y="46164"/>
                </a:lnTo>
                <a:lnTo>
                  <a:pt x="78036" y="46164"/>
                </a:lnTo>
                <a:cubicBezTo>
                  <a:pt x="78036" y="46088"/>
                  <a:pt x="77998" y="46050"/>
                  <a:pt x="77922" y="46013"/>
                </a:cubicBezTo>
                <a:cubicBezTo>
                  <a:pt x="77884" y="45994"/>
                  <a:pt x="77828" y="45984"/>
                  <a:pt x="77766" y="45984"/>
                </a:cubicBezTo>
                <a:close/>
                <a:moveTo>
                  <a:pt x="18300" y="46050"/>
                </a:moveTo>
                <a:lnTo>
                  <a:pt x="18148" y="46164"/>
                </a:lnTo>
                <a:cubicBezTo>
                  <a:pt x="18148" y="46126"/>
                  <a:pt x="18148" y="46126"/>
                  <a:pt x="18148" y="46126"/>
                </a:cubicBezTo>
                <a:cubicBezTo>
                  <a:pt x="18110" y="46126"/>
                  <a:pt x="17997" y="46202"/>
                  <a:pt x="18035" y="46353"/>
                </a:cubicBezTo>
                <a:lnTo>
                  <a:pt x="18110" y="46429"/>
                </a:lnTo>
                <a:cubicBezTo>
                  <a:pt x="18163" y="46455"/>
                  <a:pt x="18251" y="46499"/>
                  <a:pt x="18338" y="46499"/>
                </a:cubicBezTo>
                <a:cubicBezTo>
                  <a:pt x="18377" y="46499"/>
                  <a:pt x="18416" y="46490"/>
                  <a:pt x="18451" y="46466"/>
                </a:cubicBezTo>
                <a:cubicBezTo>
                  <a:pt x="18451" y="46466"/>
                  <a:pt x="18526" y="46429"/>
                  <a:pt x="18526" y="46315"/>
                </a:cubicBezTo>
                <a:lnTo>
                  <a:pt x="18413" y="46202"/>
                </a:lnTo>
                <a:cubicBezTo>
                  <a:pt x="18451" y="46202"/>
                  <a:pt x="18451" y="46239"/>
                  <a:pt x="18451" y="46239"/>
                </a:cubicBezTo>
                <a:cubicBezTo>
                  <a:pt x="18451" y="46202"/>
                  <a:pt x="18451" y="46088"/>
                  <a:pt x="18300" y="46050"/>
                </a:cubicBezTo>
                <a:close/>
                <a:moveTo>
                  <a:pt x="46693" y="45937"/>
                </a:moveTo>
                <a:lnTo>
                  <a:pt x="46542" y="46050"/>
                </a:lnTo>
                <a:cubicBezTo>
                  <a:pt x="46542" y="46013"/>
                  <a:pt x="46542" y="46013"/>
                  <a:pt x="46504" y="46013"/>
                </a:cubicBezTo>
                <a:cubicBezTo>
                  <a:pt x="46466" y="46050"/>
                  <a:pt x="46428" y="46050"/>
                  <a:pt x="46391" y="46088"/>
                </a:cubicBezTo>
                <a:lnTo>
                  <a:pt x="46353" y="46239"/>
                </a:lnTo>
                <a:cubicBezTo>
                  <a:pt x="46391" y="46239"/>
                  <a:pt x="46391" y="46239"/>
                  <a:pt x="46353" y="46277"/>
                </a:cubicBezTo>
                <a:lnTo>
                  <a:pt x="46353" y="46315"/>
                </a:lnTo>
                <a:cubicBezTo>
                  <a:pt x="46353" y="46353"/>
                  <a:pt x="46391" y="46429"/>
                  <a:pt x="46466" y="46466"/>
                </a:cubicBezTo>
                <a:lnTo>
                  <a:pt x="46580" y="46504"/>
                </a:lnTo>
                <a:cubicBezTo>
                  <a:pt x="46693" y="46466"/>
                  <a:pt x="46920" y="46315"/>
                  <a:pt x="46920" y="46164"/>
                </a:cubicBezTo>
                <a:cubicBezTo>
                  <a:pt x="46920" y="46126"/>
                  <a:pt x="46882" y="46013"/>
                  <a:pt x="46693" y="45937"/>
                </a:cubicBezTo>
                <a:close/>
                <a:moveTo>
                  <a:pt x="12742" y="46353"/>
                </a:moveTo>
                <a:cubicBezTo>
                  <a:pt x="12591" y="46353"/>
                  <a:pt x="12477" y="46429"/>
                  <a:pt x="12477" y="46580"/>
                </a:cubicBezTo>
                <a:lnTo>
                  <a:pt x="12553" y="46693"/>
                </a:lnTo>
                <a:cubicBezTo>
                  <a:pt x="12591" y="46693"/>
                  <a:pt x="12591" y="46693"/>
                  <a:pt x="12591" y="46731"/>
                </a:cubicBezTo>
                <a:cubicBezTo>
                  <a:pt x="12652" y="46762"/>
                  <a:pt x="12738" y="46817"/>
                  <a:pt x="12888" y="46817"/>
                </a:cubicBezTo>
                <a:cubicBezTo>
                  <a:pt x="12924" y="46817"/>
                  <a:pt x="12963" y="46814"/>
                  <a:pt x="13006" y="46807"/>
                </a:cubicBezTo>
                <a:lnTo>
                  <a:pt x="13120" y="46731"/>
                </a:lnTo>
                <a:cubicBezTo>
                  <a:pt x="13120" y="46693"/>
                  <a:pt x="13120" y="46693"/>
                  <a:pt x="13120" y="46655"/>
                </a:cubicBezTo>
                <a:cubicBezTo>
                  <a:pt x="13120" y="46504"/>
                  <a:pt x="12931" y="46353"/>
                  <a:pt x="12742" y="46353"/>
                </a:cubicBezTo>
                <a:close/>
                <a:moveTo>
                  <a:pt x="44527" y="46418"/>
                </a:moveTo>
                <a:cubicBezTo>
                  <a:pt x="44397" y="46418"/>
                  <a:pt x="44259" y="46480"/>
                  <a:pt x="44198" y="46542"/>
                </a:cubicBezTo>
                <a:lnTo>
                  <a:pt x="44349" y="46769"/>
                </a:lnTo>
                <a:cubicBezTo>
                  <a:pt x="44409" y="46769"/>
                  <a:pt x="44470" y="46817"/>
                  <a:pt x="44569" y="46817"/>
                </a:cubicBezTo>
                <a:cubicBezTo>
                  <a:pt x="44594" y="46817"/>
                  <a:pt x="44621" y="46814"/>
                  <a:pt x="44651" y="46807"/>
                </a:cubicBezTo>
                <a:lnTo>
                  <a:pt x="44765" y="46693"/>
                </a:lnTo>
                <a:cubicBezTo>
                  <a:pt x="44765" y="46693"/>
                  <a:pt x="44765" y="46655"/>
                  <a:pt x="44765" y="46655"/>
                </a:cubicBezTo>
                <a:cubicBezTo>
                  <a:pt x="44765" y="46504"/>
                  <a:pt x="44651" y="46466"/>
                  <a:pt x="44614" y="46429"/>
                </a:cubicBezTo>
                <a:cubicBezTo>
                  <a:pt x="44586" y="46422"/>
                  <a:pt x="44557" y="46418"/>
                  <a:pt x="44527" y="46418"/>
                </a:cubicBezTo>
                <a:close/>
                <a:moveTo>
                  <a:pt x="63139" y="46504"/>
                </a:moveTo>
                <a:cubicBezTo>
                  <a:pt x="63064" y="46504"/>
                  <a:pt x="62950" y="46542"/>
                  <a:pt x="62875" y="46580"/>
                </a:cubicBezTo>
                <a:cubicBezTo>
                  <a:pt x="62686" y="46693"/>
                  <a:pt x="62723" y="46882"/>
                  <a:pt x="62875" y="46958"/>
                </a:cubicBezTo>
                <a:lnTo>
                  <a:pt x="63064" y="46882"/>
                </a:lnTo>
                <a:cubicBezTo>
                  <a:pt x="63139" y="46844"/>
                  <a:pt x="63253" y="46807"/>
                  <a:pt x="63253" y="46693"/>
                </a:cubicBezTo>
                <a:cubicBezTo>
                  <a:pt x="63253" y="46655"/>
                  <a:pt x="63253" y="46618"/>
                  <a:pt x="63253" y="46618"/>
                </a:cubicBezTo>
                <a:lnTo>
                  <a:pt x="63139" y="46504"/>
                </a:lnTo>
                <a:close/>
                <a:moveTo>
                  <a:pt x="60417" y="46655"/>
                </a:moveTo>
                <a:cubicBezTo>
                  <a:pt x="60304" y="46655"/>
                  <a:pt x="60228" y="46693"/>
                  <a:pt x="60153" y="46731"/>
                </a:cubicBezTo>
                <a:cubicBezTo>
                  <a:pt x="60115" y="46769"/>
                  <a:pt x="60077" y="46807"/>
                  <a:pt x="60077" y="46920"/>
                </a:cubicBezTo>
                <a:lnTo>
                  <a:pt x="60077" y="46958"/>
                </a:lnTo>
                <a:lnTo>
                  <a:pt x="60190" y="47071"/>
                </a:lnTo>
                <a:cubicBezTo>
                  <a:pt x="60304" y="47071"/>
                  <a:pt x="60379" y="47033"/>
                  <a:pt x="60455" y="46996"/>
                </a:cubicBezTo>
                <a:cubicBezTo>
                  <a:pt x="60493" y="46958"/>
                  <a:pt x="60531" y="46920"/>
                  <a:pt x="60531" y="46807"/>
                </a:cubicBezTo>
                <a:lnTo>
                  <a:pt x="60531" y="46769"/>
                </a:lnTo>
                <a:lnTo>
                  <a:pt x="60417" y="46655"/>
                </a:lnTo>
                <a:close/>
                <a:moveTo>
                  <a:pt x="76488" y="46576"/>
                </a:moveTo>
                <a:cubicBezTo>
                  <a:pt x="76453" y="46576"/>
                  <a:pt x="76415" y="46589"/>
                  <a:pt x="76372" y="46618"/>
                </a:cubicBezTo>
                <a:lnTo>
                  <a:pt x="76296" y="46618"/>
                </a:lnTo>
                <a:lnTo>
                  <a:pt x="76183" y="46731"/>
                </a:lnTo>
                <a:lnTo>
                  <a:pt x="76183" y="46958"/>
                </a:lnTo>
                <a:lnTo>
                  <a:pt x="76296" y="47071"/>
                </a:lnTo>
                <a:cubicBezTo>
                  <a:pt x="76523" y="47033"/>
                  <a:pt x="76674" y="46920"/>
                  <a:pt x="76674" y="46731"/>
                </a:cubicBezTo>
                <a:lnTo>
                  <a:pt x="76637" y="46655"/>
                </a:lnTo>
                <a:cubicBezTo>
                  <a:pt x="76590" y="46609"/>
                  <a:pt x="76543" y="46576"/>
                  <a:pt x="76488" y="46576"/>
                </a:cubicBezTo>
                <a:close/>
                <a:moveTo>
                  <a:pt x="70932" y="46744"/>
                </a:moveTo>
                <a:cubicBezTo>
                  <a:pt x="70877" y="46744"/>
                  <a:pt x="70823" y="46753"/>
                  <a:pt x="70776" y="46769"/>
                </a:cubicBezTo>
                <a:cubicBezTo>
                  <a:pt x="70625" y="46844"/>
                  <a:pt x="70550" y="46958"/>
                  <a:pt x="70587" y="47109"/>
                </a:cubicBezTo>
                <a:lnTo>
                  <a:pt x="70701" y="47222"/>
                </a:lnTo>
                <a:cubicBezTo>
                  <a:pt x="70726" y="47225"/>
                  <a:pt x="70750" y="47226"/>
                  <a:pt x="70772" y="47226"/>
                </a:cubicBezTo>
                <a:cubicBezTo>
                  <a:pt x="71089" y="47226"/>
                  <a:pt x="71157" y="46991"/>
                  <a:pt x="71192" y="46920"/>
                </a:cubicBezTo>
                <a:lnTo>
                  <a:pt x="71155" y="46807"/>
                </a:lnTo>
                <a:cubicBezTo>
                  <a:pt x="71088" y="46762"/>
                  <a:pt x="71009" y="46744"/>
                  <a:pt x="70932" y="46744"/>
                </a:cubicBezTo>
                <a:close/>
                <a:moveTo>
                  <a:pt x="67865" y="46769"/>
                </a:moveTo>
                <a:cubicBezTo>
                  <a:pt x="67752" y="46807"/>
                  <a:pt x="67525" y="46844"/>
                  <a:pt x="67563" y="47071"/>
                </a:cubicBezTo>
                <a:lnTo>
                  <a:pt x="67714" y="47185"/>
                </a:lnTo>
                <a:cubicBezTo>
                  <a:pt x="67714" y="47185"/>
                  <a:pt x="67752" y="47222"/>
                  <a:pt x="67790" y="47260"/>
                </a:cubicBezTo>
                <a:lnTo>
                  <a:pt x="67979" y="47222"/>
                </a:lnTo>
                <a:cubicBezTo>
                  <a:pt x="68017" y="47185"/>
                  <a:pt x="68017" y="47185"/>
                  <a:pt x="68054" y="47147"/>
                </a:cubicBezTo>
                <a:cubicBezTo>
                  <a:pt x="68054" y="47109"/>
                  <a:pt x="68092" y="47071"/>
                  <a:pt x="68092" y="46996"/>
                </a:cubicBezTo>
                <a:cubicBezTo>
                  <a:pt x="68092" y="46958"/>
                  <a:pt x="68092" y="46920"/>
                  <a:pt x="68054" y="46844"/>
                </a:cubicBezTo>
                <a:lnTo>
                  <a:pt x="67903" y="46769"/>
                </a:lnTo>
                <a:close/>
                <a:moveTo>
                  <a:pt x="33347" y="47147"/>
                </a:moveTo>
                <a:cubicBezTo>
                  <a:pt x="33234" y="47147"/>
                  <a:pt x="33120" y="47185"/>
                  <a:pt x="33082" y="47336"/>
                </a:cubicBezTo>
                <a:lnTo>
                  <a:pt x="33196" y="47487"/>
                </a:lnTo>
                <a:cubicBezTo>
                  <a:pt x="33347" y="47487"/>
                  <a:pt x="33423" y="47487"/>
                  <a:pt x="33460" y="47411"/>
                </a:cubicBezTo>
                <a:lnTo>
                  <a:pt x="33536" y="47336"/>
                </a:lnTo>
                <a:cubicBezTo>
                  <a:pt x="33536" y="47222"/>
                  <a:pt x="33423" y="47147"/>
                  <a:pt x="33347" y="47147"/>
                </a:cubicBezTo>
                <a:close/>
                <a:moveTo>
                  <a:pt x="77544" y="46466"/>
                </a:moveTo>
                <a:cubicBezTo>
                  <a:pt x="77128" y="46504"/>
                  <a:pt x="77090" y="46920"/>
                  <a:pt x="77090" y="47033"/>
                </a:cubicBezTo>
                <a:lnTo>
                  <a:pt x="77242" y="47185"/>
                </a:lnTo>
                <a:lnTo>
                  <a:pt x="77242" y="47185"/>
                </a:lnTo>
                <a:cubicBezTo>
                  <a:pt x="77204" y="47147"/>
                  <a:pt x="77204" y="47147"/>
                  <a:pt x="77166" y="47147"/>
                </a:cubicBezTo>
                <a:cubicBezTo>
                  <a:pt x="77166" y="47147"/>
                  <a:pt x="77166" y="47185"/>
                  <a:pt x="77166" y="47222"/>
                </a:cubicBezTo>
                <a:lnTo>
                  <a:pt x="77090" y="47298"/>
                </a:lnTo>
                <a:cubicBezTo>
                  <a:pt x="77053" y="47411"/>
                  <a:pt x="77128" y="47525"/>
                  <a:pt x="77242" y="47563"/>
                </a:cubicBezTo>
                <a:cubicBezTo>
                  <a:pt x="77272" y="47573"/>
                  <a:pt x="77305" y="47578"/>
                  <a:pt x="77339" y="47578"/>
                </a:cubicBezTo>
                <a:cubicBezTo>
                  <a:pt x="77433" y="47578"/>
                  <a:pt x="77537" y="47542"/>
                  <a:pt x="77620" y="47487"/>
                </a:cubicBezTo>
                <a:lnTo>
                  <a:pt x="77657" y="47374"/>
                </a:lnTo>
                <a:cubicBezTo>
                  <a:pt x="77620" y="47298"/>
                  <a:pt x="77582" y="47260"/>
                  <a:pt x="77582" y="47222"/>
                </a:cubicBezTo>
                <a:cubicBezTo>
                  <a:pt x="77695" y="47222"/>
                  <a:pt x="77847" y="47185"/>
                  <a:pt x="77922" y="47109"/>
                </a:cubicBezTo>
                <a:lnTo>
                  <a:pt x="77960" y="47071"/>
                </a:lnTo>
                <a:cubicBezTo>
                  <a:pt x="77960" y="47033"/>
                  <a:pt x="77960" y="47033"/>
                  <a:pt x="77960" y="46996"/>
                </a:cubicBezTo>
                <a:cubicBezTo>
                  <a:pt x="77960" y="46882"/>
                  <a:pt x="77884" y="46844"/>
                  <a:pt x="77809" y="46844"/>
                </a:cubicBezTo>
                <a:cubicBezTo>
                  <a:pt x="77847" y="46731"/>
                  <a:pt x="77771" y="46655"/>
                  <a:pt x="77733" y="46618"/>
                </a:cubicBezTo>
                <a:cubicBezTo>
                  <a:pt x="77733" y="46580"/>
                  <a:pt x="77695" y="46580"/>
                  <a:pt x="77695" y="46542"/>
                </a:cubicBezTo>
                <a:lnTo>
                  <a:pt x="77544" y="46466"/>
                </a:lnTo>
                <a:close/>
                <a:moveTo>
                  <a:pt x="67071" y="47071"/>
                </a:moveTo>
                <a:lnTo>
                  <a:pt x="66958" y="47185"/>
                </a:lnTo>
                <a:lnTo>
                  <a:pt x="66958" y="47222"/>
                </a:lnTo>
                <a:cubicBezTo>
                  <a:pt x="66958" y="47260"/>
                  <a:pt x="66958" y="47336"/>
                  <a:pt x="66958" y="47374"/>
                </a:cubicBezTo>
                <a:cubicBezTo>
                  <a:pt x="66958" y="47601"/>
                  <a:pt x="67071" y="47714"/>
                  <a:pt x="67260" y="47714"/>
                </a:cubicBezTo>
                <a:lnTo>
                  <a:pt x="67374" y="47676"/>
                </a:lnTo>
                <a:cubicBezTo>
                  <a:pt x="67412" y="47638"/>
                  <a:pt x="67487" y="47525"/>
                  <a:pt x="67487" y="47374"/>
                </a:cubicBezTo>
                <a:cubicBezTo>
                  <a:pt x="67487" y="47298"/>
                  <a:pt x="67487" y="47222"/>
                  <a:pt x="67412" y="47147"/>
                </a:cubicBezTo>
                <a:cubicBezTo>
                  <a:pt x="67336" y="47109"/>
                  <a:pt x="67223" y="47071"/>
                  <a:pt x="67071" y="47071"/>
                </a:cubicBezTo>
                <a:close/>
                <a:moveTo>
                  <a:pt x="32931" y="47411"/>
                </a:moveTo>
                <a:cubicBezTo>
                  <a:pt x="32780" y="47449"/>
                  <a:pt x="32591" y="47563"/>
                  <a:pt x="32591" y="47676"/>
                </a:cubicBezTo>
                <a:cubicBezTo>
                  <a:pt x="32591" y="47752"/>
                  <a:pt x="32629" y="47827"/>
                  <a:pt x="32818" y="47865"/>
                </a:cubicBezTo>
                <a:lnTo>
                  <a:pt x="33007" y="47790"/>
                </a:lnTo>
                <a:cubicBezTo>
                  <a:pt x="33007" y="47790"/>
                  <a:pt x="33044" y="47752"/>
                  <a:pt x="33044" y="47752"/>
                </a:cubicBezTo>
                <a:cubicBezTo>
                  <a:pt x="33120" y="47714"/>
                  <a:pt x="33196" y="47638"/>
                  <a:pt x="33196" y="47563"/>
                </a:cubicBezTo>
                <a:cubicBezTo>
                  <a:pt x="33196" y="47525"/>
                  <a:pt x="33158" y="47449"/>
                  <a:pt x="33044" y="47411"/>
                </a:cubicBezTo>
                <a:close/>
                <a:moveTo>
                  <a:pt x="9490" y="47563"/>
                </a:moveTo>
                <a:lnTo>
                  <a:pt x="9339" y="47676"/>
                </a:lnTo>
                <a:lnTo>
                  <a:pt x="9339" y="47827"/>
                </a:lnTo>
                <a:lnTo>
                  <a:pt x="9490" y="47941"/>
                </a:lnTo>
                <a:lnTo>
                  <a:pt x="9679" y="47941"/>
                </a:lnTo>
                <a:lnTo>
                  <a:pt x="9793" y="47827"/>
                </a:lnTo>
                <a:lnTo>
                  <a:pt x="9793" y="47676"/>
                </a:lnTo>
                <a:lnTo>
                  <a:pt x="9679" y="47563"/>
                </a:lnTo>
                <a:close/>
                <a:moveTo>
                  <a:pt x="22391" y="47460"/>
                </a:moveTo>
                <a:cubicBezTo>
                  <a:pt x="22327" y="47460"/>
                  <a:pt x="22261" y="47474"/>
                  <a:pt x="22194" y="47487"/>
                </a:cubicBezTo>
                <a:lnTo>
                  <a:pt x="22118" y="47487"/>
                </a:lnTo>
                <a:lnTo>
                  <a:pt x="22005" y="47601"/>
                </a:lnTo>
                <a:cubicBezTo>
                  <a:pt x="21929" y="47865"/>
                  <a:pt x="22118" y="48016"/>
                  <a:pt x="22345" y="48016"/>
                </a:cubicBezTo>
                <a:cubicBezTo>
                  <a:pt x="22496" y="48016"/>
                  <a:pt x="22685" y="47941"/>
                  <a:pt x="22685" y="47714"/>
                </a:cubicBezTo>
                <a:lnTo>
                  <a:pt x="22685" y="47676"/>
                </a:lnTo>
                <a:cubicBezTo>
                  <a:pt x="22612" y="47505"/>
                  <a:pt x="22507" y="47460"/>
                  <a:pt x="22391" y="47460"/>
                </a:cubicBezTo>
                <a:close/>
                <a:moveTo>
                  <a:pt x="11267" y="47676"/>
                </a:moveTo>
                <a:cubicBezTo>
                  <a:pt x="11192" y="47676"/>
                  <a:pt x="11154" y="47714"/>
                  <a:pt x="11116" y="47714"/>
                </a:cubicBezTo>
                <a:cubicBezTo>
                  <a:pt x="11078" y="47752"/>
                  <a:pt x="11040" y="47790"/>
                  <a:pt x="11040" y="47865"/>
                </a:cubicBezTo>
                <a:lnTo>
                  <a:pt x="11040" y="47903"/>
                </a:lnTo>
                <a:lnTo>
                  <a:pt x="11116" y="47941"/>
                </a:lnTo>
                <a:lnTo>
                  <a:pt x="11116" y="47941"/>
                </a:lnTo>
                <a:lnTo>
                  <a:pt x="11229" y="48054"/>
                </a:lnTo>
                <a:lnTo>
                  <a:pt x="11343" y="48054"/>
                </a:lnTo>
                <a:lnTo>
                  <a:pt x="11456" y="47979"/>
                </a:lnTo>
                <a:cubicBezTo>
                  <a:pt x="11494" y="47941"/>
                  <a:pt x="11494" y="47903"/>
                  <a:pt x="11494" y="47865"/>
                </a:cubicBezTo>
                <a:cubicBezTo>
                  <a:pt x="11494" y="47790"/>
                  <a:pt x="11381" y="47676"/>
                  <a:pt x="11267" y="47676"/>
                </a:cubicBezTo>
                <a:close/>
                <a:moveTo>
                  <a:pt x="40228" y="47790"/>
                </a:moveTo>
                <a:cubicBezTo>
                  <a:pt x="39925" y="47790"/>
                  <a:pt x="39850" y="47941"/>
                  <a:pt x="39850" y="48016"/>
                </a:cubicBezTo>
                <a:lnTo>
                  <a:pt x="39888" y="48092"/>
                </a:lnTo>
                <a:cubicBezTo>
                  <a:pt x="39943" y="48147"/>
                  <a:pt x="40019" y="48182"/>
                  <a:pt x="40100" y="48182"/>
                </a:cubicBezTo>
                <a:cubicBezTo>
                  <a:pt x="40129" y="48182"/>
                  <a:pt x="40160" y="48178"/>
                  <a:pt x="40190" y="48168"/>
                </a:cubicBezTo>
                <a:cubicBezTo>
                  <a:pt x="40304" y="48130"/>
                  <a:pt x="40341" y="48054"/>
                  <a:pt x="40341" y="47941"/>
                </a:cubicBezTo>
                <a:cubicBezTo>
                  <a:pt x="40341" y="47941"/>
                  <a:pt x="40341" y="47941"/>
                  <a:pt x="40341" y="47903"/>
                </a:cubicBezTo>
                <a:lnTo>
                  <a:pt x="40228" y="47790"/>
                </a:lnTo>
                <a:close/>
                <a:moveTo>
                  <a:pt x="48999" y="47752"/>
                </a:moveTo>
                <a:cubicBezTo>
                  <a:pt x="48924" y="47752"/>
                  <a:pt x="48848" y="47790"/>
                  <a:pt x="48810" y="47790"/>
                </a:cubicBezTo>
                <a:lnTo>
                  <a:pt x="48848" y="47790"/>
                </a:lnTo>
                <a:lnTo>
                  <a:pt x="48621" y="47865"/>
                </a:lnTo>
                <a:lnTo>
                  <a:pt x="48621" y="48092"/>
                </a:lnTo>
                <a:lnTo>
                  <a:pt x="48772" y="48205"/>
                </a:lnTo>
                <a:cubicBezTo>
                  <a:pt x="48999" y="48205"/>
                  <a:pt x="49151" y="48054"/>
                  <a:pt x="49151" y="47865"/>
                </a:cubicBezTo>
                <a:lnTo>
                  <a:pt x="48999" y="47752"/>
                </a:lnTo>
                <a:close/>
                <a:moveTo>
                  <a:pt x="45559" y="47752"/>
                </a:moveTo>
                <a:lnTo>
                  <a:pt x="45445" y="47865"/>
                </a:lnTo>
                <a:cubicBezTo>
                  <a:pt x="45445" y="47903"/>
                  <a:pt x="45445" y="47941"/>
                  <a:pt x="45445" y="47941"/>
                </a:cubicBezTo>
                <a:cubicBezTo>
                  <a:pt x="45445" y="48205"/>
                  <a:pt x="45597" y="48243"/>
                  <a:pt x="45672" y="48243"/>
                </a:cubicBezTo>
                <a:lnTo>
                  <a:pt x="45823" y="48168"/>
                </a:lnTo>
                <a:cubicBezTo>
                  <a:pt x="45823" y="48168"/>
                  <a:pt x="45861" y="48130"/>
                  <a:pt x="45861" y="48130"/>
                </a:cubicBezTo>
                <a:cubicBezTo>
                  <a:pt x="45899" y="48092"/>
                  <a:pt x="45975" y="48054"/>
                  <a:pt x="45975" y="47941"/>
                </a:cubicBezTo>
                <a:cubicBezTo>
                  <a:pt x="45975" y="47903"/>
                  <a:pt x="45975" y="47865"/>
                  <a:pt x="45937" y="47827"/>
                </a:cubicBezTo>
                <a:lnTo>
                  <a:pt x="45823" y="47752"/>
                </a:lnTo>
                <a:close/>
                <a:moveTo>
                  <a:pt x="54519" y="47903"/>
                </a:moveTo>
                <a:cubicBezTo>
                  <a:pt x="54330" y="47903"/>
                  <a:pt x="54255" y="47979"/>
                  <a:pt x="54179" y="48092"/>
                </a:cubicBezTo>
                <a:lnTo>
                  <a:pt x="54292" y="48243"/>
                </a:lnTo>
                <a:cubicBezTo>
                  <a:pt x="54330" y="48243"/>
                  <a:pt x="54368" y="48281"/>
                  <a:pt x="54406" y="48281"/>
                </a:cubicBezTo>
                <a:lnTo>
                  <a:pt x="54595" y="48205"/>
                </a:lnTo>
                <a:cubicBezTo>
                  <a:pt x="54595" y="48168"/>
                  <a:pt x="54633" y="48130"/>
                  <a:pt x="54633" y="48054"/>
                </a:cubicBezTo>
                <a:lnTo>
                  <a:pt x="54633" y="48016"/>
                </a:lnTo>
                <a:lnTo>
                  <a:pt x="54519" y="47903"/>
                </a:lnTo>
                <a:close/>
                <a:moveTo>
                  <a:pt x="13972" y="47870"/>
                </a:moveTo>
                <a:cubicBezTo>
                  <a:pt x="13842" y="47870"/>
                  <a:pt x="13711" y="47919"/>
                  <a:pt x="13611" y="47979"/>
                </a:cubicBezTo>
                <a:cubicBezTo>
                  <a:pt x="13574" y="47941"/>
                  <a:pt x="13536" y="47941"/>
                  <a:pt x="13498" y="47941"/>
                </a:cubicBezTo>
                <a:cubicBezTo>
                  <a:pt x="13436" y="47925"/>
                  <a:pt x="13356" y="47910"/>
                  <a:pt x="13271" y="47910"/>
                </a:cubicBezTo>
                <a:cubicBezTo>
                  <a:pt x="13150" y="47910"/>
                  <a:pt x="13020" y="47942"/>
                  <a:pt x="12931" y="48054"/>
                </a:cubicBezTo>
                <a:lnTo>
                  <a:pt x="12931" y="48205"/>
                </a:lnTo>
                <a:cubicBezTo>
                  <a:pt x="13120" y="48394"/>
                  <a:pt x="13271" y="48394"/>
                  <a:pt x="13498" y="48394"/>
                </a:cubicBezTo>
                <a:lnTo>
                  <a:pt x="13725" y="48394"/>
                </a:lnTo>
                <a:lnTo>
                  <a:pt x="13876" y="48243"/>
                </a:lnTo>
                <a:lnTo>
                  <a:pt x="13952" y="48243"/>
                </a:lnTo>
                <a:cubicBezTo>
                  <a:pt x="13984" y="48243"/>
                  <a:pt x="14023" y="48246"/>
                  <a:pt x="14063" y="48246"/>
                </a:cubicBezTo>
                <a:cubicBezTo>
                  <a:pt x="14164" y="48246"/>
                  <a:pt x="14276" y="48227"/>
                  <a:pt x="14330" y="48092"/>
                </a:cubicBezTo>
                <a:lnTo>
                  <a:pt x="14292" y="48016"/>
                </a:lnTo>
                <a:cubicBezTo>
                  <a:pt x="14203" y="47909"/>
                  <a:pt x="14088" y="47870"/>
                  <a:pt x="13972" y="47870"/>
                </a:cubicBezTo>
                <a:close/>
                <a:moveTo>
                  <a:pt x="28923" y="48319"/>
                </a:moveTo>
                <a:lnTo>
                  <a:pt x="28772" y="48470"/>
                </a:lnTo>
                <a:cubicBezTo>
                  <a:pt x="28772" y="48470"/>
                  <a:pt x="28772" y="48432"/>
                  <a:pt x="28772" y="48432"/>
                </a:cubicBezTo>
                <a:cubicBezTo>
                  <a:pt x="28697" y="48470"/>
                  <a:pt x="28545" y="48508"/>
                  <a:pt x="28583" y="48659"/>
                </a:cubicBezTo>
                <a:lnTo>
                  <a:pt x="28659" y="48773"/>
                </a:lnTo>
                <a:cubicBezTo>
                  <a:pt x="28681" y="48784"/>
                  <a:pt x="28706" y="48788"/>
                  <a:pt x="28734" y="48788"/>
                </a:cubicBezTo>
                <a:cubicBezTo>
                  <a:pt x="28801" y="48788"/>
                  <a:pt x="28881" y="48761"/>
                  <a:pt x="28961" y="48735"/>
                </a:cubicBezTo>
                <a:cubicBezTo>
                  <a:pt x="29037" y="48697"/>
                  <a:pt x="29075" y="48621"/>
                  <a:pt x="29075" y="48508"/>
                </a:cubicBezTo>
                <a:cubicBezTo>
                  <a:pt x="29075" y="48432"/>
                  <a:pt x="29037" y="48357"/>
                  <a:pt x="28923" y="48319"/>
                </a:cubicBezTo>
                <a:close/>
                <a:moveTo>
                  <a:pt x="6957" y="48357"/>
                </a:moveTo>
                <a:lnTo>
                  <a:pt x="6806" y="48508"/>
                </a:lnTo>
                <a:lnTo>
                  <a:pt x="6806" y="48659"/>
                </a:lnTo>
                <a:lnTo>
                  <a:pt x="6957" y="48773"/>
                </a:lnTo>
                <a:cubicBezTo>
                  <a:pt x="6995" y="48773"/>
                  <a:pt x="7033" y="48773"/>
                  <a:pt x="7071" y="48810"/>
                </a:cubicBezTo>
                <a:lnTo>
                  <a:pt x="7260" y="48735"/>
                </a:lnTo>
                <a:cubicBezTo>
                  <a:pt x="7260" y="48735"/>
                  <a:pt x="7260" y="48697"/>
                  <a:pt x="7297" y="48697"/>
                </a:cubicBezTo>
                <a:cubicBezTo>
                  <a:pt x="7297" y="48659"/>
                  <a:pt x="7335" y="48621"/>
                  <a:pt x="7335" y="48546"/>
                </a:cubicBezTo>
                <a:cubicBezTo>
                  <a:pt x="7335" y="48508"/>
                  <a:pt x="7335" y="48508"/>
                  <a:pt x="7335" y="48470"/>
                </a:cubicBezTo>
                <a:lnTo>
                  <a:pt x="7184" y="48357"/>
                </a:lnTo>
                <a:close/>
                <a:moveTo>
                  <a:pt x="24273" y="48394"/>
                </a:moveTo>
                <a:lnTo>
                  <a:pt x="24122" y="48546"/>
                </a:lnTo>
                <a:cubicBezTo>
                  <a:pt x="24122" y="48546"/>
                  <a:pt x="24122" y="48546"/>
                  <a:pt x="24122" y="48584"/>
                </a:cubicBezTo>
                <a:cubicBezTo>
                  <a:pt x="24084" y="48584"/>
                  <a:pt x="24046" y="48621"/>
                  <a:pt x="24046" y="48659"/>
                </a:cubicBezTo>
                <a:cubicBezTo>
                  <a:pt x="24046" y="48697"/>
                  <a:pt x="24046" y="48810"/>
                  <a:pt x="24235" y="48810"/>
                </a:cubicBezTo>
                <a:lnTo>
                  <a:pt x="24273" y="48773"/>
                </a:lnTo>
                <a:cubicBezTo>
                  <a:pt x="24273" y="48773"/>
                  <a:pt x="24273" y="48810"/>
                  <a:pt x="24273" y="48810"/>
                </a:cubicBezTo>
                <a:lnTo>
                  <a:pt x="24500" y="48697"/>
                </a:lnTo>
                <a:cubicBezTo>
                  <a:pt x="24500" y="48697"/>
                  <a:pt x="24500" y="48659"/>
                  <a:pt x="24500" y="48659"/>
                </a:cubicBezTo>
                <a:cubicBezTo>
                  <a:pt x="24500" y="48508"/>
                  <a:pt x="24424" y="48394"/>
                  <a:pt x="24273" y="48394"/>
                </a:cubicBezTo>
                <a:close/>
                <a:moveTo>
                  <a:pt x="29717" y="48357"/>
                </a:moveTo>
                <a:cubicBezTo>
                  <a:pt x="29642" y="48357"/>
                  <a:pt x="29528" y="48357"/>
                  <a:pt x="29453" y="48432"/>
                </a:cubicBezTo>
                <a:cubicBezTo>
                  <a:pt x="29415" y="48470"/>
                  <a:pt x="29377" y="48546"/>
                  <a:pt x="29415" y="48621"/>
                </a:cubicBezTo>
                <a:lnTo>
                  <a:pt x="29566" y="48697"/>
                </a:lnTo>
                <a:cubicBezTo>
                  <a:pt x="29604" y="48735"/>
                  <a:pt x="29680" y="48810"/>
                  <a:pt x="29793" y="48810"/>
                </a:cubicBezTo>
                <a:lnTo>
                  <a:pt x="29944" y="48697"/>
                </a:lnTo>
                <a:lnTo>
                  <a:pt x="29944" y="48508"/>
                </a:lnTo>
                <a:lnTo>
                  <a:pt x="29755" y="48394"/>
                </a:lnTo>
                <a:cubicBezTo>
                  <a:pt x="29755" y="48394"/>
                  <a:pt x="29717" y="48394"/>
                  <a:pt x="29717" y="48357"/>
                </a:cubicBezTo>
                <a:close/>
                <a:moveTo>
                  <a:pt x="31598" y="48465"/>
                </a:moveTo>
                <a:cubicBezTo>
                  <a:pt x="31323" y="48465"/>
                  <a:pt x="31223" y="48628"/>
                  <a:pt x="31154" y="48697"/>
                </a:cubicBezTo>
                <a:lnTo>
                  <a:pt x="31116" y="48735"/>
                </a:lnTo>
                <a:lnTo>
                  <a:pt x="31154" y="48886"/>
                </a:lnTo>
                <a:cubicBezTo>
                  <a:pt x="31208" y="48913"/>
                  <a:pt x="31242" y="48939"/>
                  <a:pt x="31285" y="48939"/>
                </a:cubicBezTo>
                <a:cubicBezTo>
                  <a:pt x="31302" y="48939"/>
                  <a:pt x="31321" y="48935"/>
                  <a:pt x="31343" y="48924"/>
                </a:cubicBezTo>
                <a:cubicBezTo>
                  <a:pt x="31570" y="48924"/>
                  <a:pt x="31721" y="48697"/>
                  <a:pt x="31759" y="48659"/>
                </a:cubicBezTo>
                <a:lnTo>
                  <a:pt x="31683" y="48470"/>
                </a:lnTo>
                <a:cubicBezTo>
                  <a:pt x="31653" y="48467"/>
                  <a:pt x="31624" y="48465"/>
                  <a:pt x="31598" y="48465"/>
                </a:cubicBezTo>
                <a:close/>
                <a:moveTo>
                  <a:pt x="79368" y="48682"/>
                </a:moveTo>
                <a:cubicBezTo>
                  <a:pt x="79303" y="48682"/>
                  <a:pt x="79235" y="48717"/>
                  <a:pt x="79208" y="48773"/>
                </a:cubicBezTo>
                <a:cubicBezTo>
                  <a:pt x="79132" y="48810"/>
                  <a:pt x="79132" y="48848"/>
                  <a:pt x="79132" y="48886"/>
                </a:cubicBezTo>
                <a:lnTo>
                  <a:pt x="79283" y="48886"/>
                </a:lnTo>
                <a:cubicBezTo>
                  <a:pt x="79283" y="48886"/>
                  <a:pt x="79245" y="48886"/>
                  <a:pt x="79245" y="48924"/>
                </a:cubicBezTo>
                <a:cubicBezTo>
                  <a:pt x="79283" y="48952"/>
                  <a:pt x="79316" y="48962"/>
                  <a:pt x="79346" y="48962"/>
                </a:cubicBezTo>
                <a:cubicBezTo>
                  <a:pt x="79405" y="48962"/>
                  <a:pt x="79450" y="48924"/>
                  <a:pt x="79490" y="48924"/>
                </a:cubicBezTo>
                <a:cubicBezTo>
                  <a:pt x="79510" y="48924"/>
                  <a:pt x="79529" y="48933"/>
                  <a:pt x="79548" y="48962"/>
                </a:cubicBezTo>
                <a:cubicBezTo>
                  <a:pt x="79623" y="48848"/>
                  <a:pt x="79548" y="48810"/>
                  <a:pt x="79434" y="48810"/>
                </a:cubicBezTo>
                <a:lnTo>
                  <a:pt x="79434" y="48697"/>
                </a:lnTo>
                <a:cubicBezTo>
                  <a:pt x="79414" y="48687"/>
                  <a:pt x="79391" y="48682"/>
                  <a:pt x="79368" y="48682"/>
                </a:cubicBezTo>
                <a:close/>
                <a:moveTo>
                  <a:pt x="24840" y="48735"/>
                </a:moveTo>
                <a:lnTo>
                  <a:pt x="24651" y="48848"/>
                </a:lnTo>
                <a:lnTo>
                  <a:pt x="24651" y="48999"/>
                </a:lnTo>
                <a:lnTo>
                  <a:pt x="24689" y="49075"/>
                </a:lnTo>
                <a:cubicBezTo>
                  <a:pt x="24744" y="49130"/>
                  <a:pt x="24840" y="49165"/>
                  <a:pt x="24932" y="49165"/>
                </a:cubicBezTo>
                <a:cubicBezTo>
                  <a:pt x="24966" y="49165"/>
                  <a:pt x="24999" y="49161"/>
                  <a:pt x="25029" y="49151"/>
                </a:cubicBezTo>
                <a:cubicBezTo>
                  <a:pt x="25143" y="49113"/>
                  <a:pt x="25218" y="48999"/>
                  <a:pt x="25218" y="48924"/>
                </a:cubicBezTo>
                <a:lnTo>
                  <a:pt x="25218" y="48886"/>
                </a:lnTo>
                <a:cubicBezTo>
                  <a:pt x="25218" y="48848"/>
                  <a:pt x="25218" y="48810"/>
                  <a:pt x="25181" y="48773"/>
                </a:cubicBezTo>
                <a:cubicBezTo>
                  <a:pt x="25105" y="48735"/>
                  <a:pt x="24991" y="48735"/>
                  <a:pt x="24916" y="48735"/>
                </a:cubicBezTo>
                <a:close/>
                <a:moveTo>
                  <a:pt x="6159" y="48933"/>
                </a:moveTo>
                <a:cubicBezTo>
                  <a:pt x="6125" y="48933"/>
                  <a:pt x="6088" y="48943"/>
                  <a:pt x="6050" y="48962"/>
                </a:cubicBezTo>
                <a:cubicBezTo>
                  <a:pt x="5974" y="48999"/>
                  <a:pt x="5936" y="49075"/>
                  <a:pt x="5936" y="49151"/>
                </a:cubicBezTo>
                <a:cubicBezTo>
                  <a:pt x="5936" y="49226"/>
                  <a:pt x="5974" y="49302"/>
                  <a:pt x="6050" y="49340"/>
                </a:cubicBezTo>
                <a:cubicBezTo>
                  <a:pt x="6125" y="49340"/>
                  <a:pt x="6201" y="49340"/>
                  <a:pt x="6239" y="49302"/>
                </a:cubicBezTo>
                <a:cubicBezTo>
                  <a:pt x="6314" y="49264"/>
                  <a:pt x="6352" y="49188"/>
                  <a:pt x="6352" y="49151"/>
                </a:cubicBezTo>
                <a:cubicBezTo>
                  <a:pt x="6352" y="49075"/>
                  <a:pt x="6314" y="48999"/>
                  <a:pt x="6239" y="48962"/>
                </a:cubicBezTo>
                <a:cubicBezTo>
                  <a:pt x="6220" y="48943"/>
                  <a:pt x="6192" y="48933"/>
                  <a:pt x="6159" y="48933"/>
                </a:cubicBezTo>
                <a:close/>
                <a:moveTo>
                  <a:pt x="84841" y="48848"/>
                </a:moveTo>
                <a:lnTo>
                  <a:pt x="84652" y="48962"/>
                </a:lnTo>
                <a:cubicBezTo>
                  <a:pt x="84652" y="48962"/>
                  <a:pt x="84652" y="48999"/>
                  <a:pt x="84652" y="48999"/>
                </a:cubicBezTo>
                <a:cubicBezTo>
                  <a:pt x="84652" y="49037"/>
                  <a:pt x="84614" y="49075"/>
                  <a:pt x="84614" y="49151"/>
                </a:cubicBezTo>
                <a:cubicBezTo>
                  <a:pt x="84614" y="49188"/>
                  <a:pt x="84652" y="49302"/>
                  <a:pt x="84841" y="49340"/>
                </a:cubicBezTo>
                <a:lnTo>
                  <a:pt x="84992" y="49226"/>
                </a:lnTo>
                <a:cubicBezTo>
                  <a:pt x="84992" y="49226"/>
                  <a:pt x="84992" y="49264"/>
                  <a:pt x="84992" y="49264"/>
                </a:cubicBezTo>
                <a:cubicBezTo>
                  <a:pt x="85030" y="49264"/>
                  <a:pt x="85181" y="49226"/>
                  <a:pt x="85181" y="49075"/>
                </a:cubicBezTo>
                <a:lnTo>
                  <a:pt x="85181" y="49037"/>
                </a:lnTo>
                <a:lnTo>
                  <a:pt x="85106" y="48962"/>
                </a:lnTo>
                <a:cubicBezTo>
                  <a:pt x="85068" y="48924"/>
                  <a:pt x="85030" y="48924"/>
                  <a:pt x="84992" y="48924"/>
                </a:cubicBezTo>
                <a:cubicBezTo>
                  <a:pt x="84954" y="48886"/>
                  <a:pt x="84917" y="48848"/>
                  <a:pt x="84841" y="48848"/>
                </a:cubicBezTo>
                <a:close/>
                <a:moveTo>
                  <a:pt x="9831" y="48962"/>
                </a:moveTo>
                <a:lnTo>
                  <a:pt x="9717" y="49075"/>
                </a:lnTo>
                <a:cubicBezTo>
                  <a:pt x="9717" y="49113"/>
                  <a:pt x="9717" y="49113"/>
                  <a:pt x="9717" y="49151"/>
                </a:cubicBezTo>
                <a:cubicBezTo>
                  <a:pt x="9679" y="49188"/>
                  <a:pt x="9642" y="49226"/>
                  <a:pt x="9642" y="49264"/>
                </a:cubicBezTo>
                <a:lnTo>
                  <a:pt x="9679" y="49340"/>
                </a:lnTo>
                <a:cubicBezTo>
                  <a:pt x="9747" y="49408"/>
                  <a:pt x="9815" y="49421"/>
                  <a:pt x="9867" y="49421"/>
                </a:cubicBezTo>
                <a:cubicBezTo>
                  <a:pt x="9902" y="49421"/>
                  <a:pt x="9929" y="49415"/>
                  <a:pt x="9944" y="49415"/>
                </a:cubicBezTo>
                <a:cubicBezTo>
                  <a:pt x="10057" y="49377"/>
                  <a:pt x="10095" y="49264"/>
                  <a:pt x="10095" y="49188"/>
                </a:cubicBezTo>
                <a:cubicBezTo>
                  <a:pt x="10095" y="49037"/>
                  <a:pt x="9982" y="48962"/>
                  <a:pt x="9831" y="48962"/>
                </a:cubicBezTo>
                <a:close/>
                <a:moveTo>
                  <a:pt x="19963" y="49113"/>
                </a:moveTo>
                <a:lnTo>
                  <a:pt x="19812" y="49226"/>
                </a:lnTo>
                <a:lnTo>
                  <a:pt x="19812" y="49377"/>
                </a:lnTo>
                <a:lnTo>
                  <a:pt x="19963" y="49491"/>
                </a:lnTo>
                <a:cubicBezTo>
                  <a:pt x="20039" y="49491"/>
                  <a:pt x="20190" y="49491"/>
                  <a:pt x="20303" y="49453"/>
                </a:cubicBezTo>
                <a:cubicBezTo>
                  <a:pt x="20303" y="49415"/>
                  <a:pt x="20341" y="49377"/>
                  <a:pt x="20341" y="49302"/>
                </a:cubicBezTo>
                <a:cubicBezTo>
                  <a:pt x="20341" y="49264"/>
                  <a:pt x="20341" y="49226"/>
                  <a:pt x="20341" y="49188"/>
                </a:cubicBezTo>
                <a:lnTo>
                  <a:pt x="20190" y="49113"/>
                </a:lnTo>
                <a:close/>
                <a:moveTo>
                  <a:pt x="83934" y="49113"/>
                </a:moveTo>
                <a:lnTo>
                  <a:pt x="83707" y="49226"/>
                </a:lnTo>
                <a:lnTo>
                  <a:pt x="83707" y="49377"/>
                </a:lnTo>
                <a:lnTo>
                  <a:pt x="83820" y="49491"/>
                </a:lnTo>
                <a:cubicBezTo>
                  <a:pt x="84009" y="49491"/>
                  <a:pt x="84085" y="49415"/>
                  <a:pt x="84160" y="49302"/>
                </a:cubicBezTo>
                <a:lnTo>
                  <a:pt x="84009" y="49151"/>
                </a:lnTo>
                <a:cubicBezTo>
                  <a:pt x="83971" y="49151"/>
                  <a:pt x="83971" y="49151"/>
                  <a:pt x="83934" y="49113"/>
                </a:cubicBezTo>
                <a:close/>
                <a:moveTo>
                  <a:pt x="55417" y="49097"/>
                </a:moveTo>
                <a:cubicBezTo>
                  <a:pt x="55326" y="49097"/>
                  <a:pt x="55253" y="49124"/>
                  <a:pt x="55200" y="49151"/>
                </a:cubicBezTo>
                <a:cubicBezTo>
                  <a:pt x="55124" y="49188"/>
                  <a:pt x="55049" y="49302"/>
                  <a:pt x="55086" y="49491"/>
                </a:cubicBezTo>
                <a:lnTo>
                  <a:pt x="55200" y="49604"/>
                </a:lnTo>
                <a:cubicBezTo>
                  <a:pt x="55351" y="49604"/>
                  <a:pt x="55464" y="49604"/>
                  <a:pt x="55540" y="49529"/>
                </a:cubicBezTo>
                <a:cubicBezTo>
                  <a:pt x="55616" y="49491"/>
                  <a:pt x="55653" y="49377"/>
                  <a:pt x="55653" y="49226"/>
                </a:cubicBezTo>
                <a:lnTo>
                  <a:pt x="55540" y="49113"/>
                </a:lnTo>
                <a:cubicBezTo>
                  <a:pt x="55496" y="49102"/>
                  <a:pt x="55455" y="49097"/>
                  <a:pt x="55417" y="49097"/>
                </a:cubicBezTo>
                <a:close/>
                <a:moveTo>
                  <a:pt x="3186" y="49302"/>
                </a:moveTo>
                <a:cubicBezTo>
                  <a:pt x="3129" y="49302"/>
                  <a:pt x="3082" y="49321"/>
                  <a:pt x="3063" y="49340"/>
                </a:cubicBezTo>
                <a:lnTo>
                  <a:pt x="2950" y="49340"/>
                </a:lnTo>
                <a:lnTo>
                  <a:pt x="2836" y="49491"/>
                </a:lnTo>
                <a:lnTo>
                  <a:pt x="2836" y="49680"/>
                </a:lnTo>
                <a:lnTo>
                  <a:pt x="2987" y="49793"/>
                </a:lnTo>
                <a:cubicBezTo>
                  <a:pt x="3101" y="49793"/>
                  <a:pt x="3403" y="49793"/>
                  <a:pt x="3403" y="49529"/>
                </a:cubicBezTo>
                <a:cubicBezTo>
                  <a:pt x="3403" y="49491"/>
                  <a:pt x="3403" y="49491"/>
                  <a:pt x="3403" y="49453"/>
                </a:cubicBezTo>
                <a:lnTo>
                  <a:pt x="3366" y="49377"/>
                </a:lnTo>
                <a:cubicBezTo>
                  <a:pt x="3309" y="49321"/>
                  <a:pt x="3243" y="49302"/>
                  <a:pt x="3186" y="49302"/>
                </a:cubicBezTo>
                <a:close/>
                <a:moveTo>
                  <a:pt x="60833" y="49453"/>
                </a:moveTo>
                <a:cubicBezTo>
                  <a:pt x="60871" y="49453"/>
                  <a:pt x="60871" y="49453"/>
                  <a:pt x="60871" y="49491"/>
                </a:cubicBezTo>
                <a:lnTo>
                  <a:pt x="60644" y="49529"/>
                </a:lnTo>
                <a:lnTo>
                  <a:pt x="60606" y="49567"/>
                </a:lnTo>
                <a:cubicBezTo>
                  <a:pt x="60606" y="49756"/>
                  <a:pt x="60833" y="49793"/>
                  <a:pt x="60909" y="49793"/>
                </a:cubicBezTo>
                <a:lnTo>
                  <a:pt x="60984" y="49793"/>
                </a:lnTo>
                <a:lnTo>
                  <a:pt x="61136" y="49718"/>
                </a:lnTo>
                <a:cubicBezTo>
                  <a:pt x="61136" y="49680"/>
                  <a:pt x="61136" y="49680"/>
                  <a:pt x="61136" y="49642"/>
                </a:cubicBezTo>
                <a:cubicBezTo>
                  <a:pt x="61136" y="49529"/>
                  <a:pt x="61060" y="49453"/>
                  <a:pt x="60909" y="49453"/>
                </a:cubicBezTo>
                <a:close/>
                <a:moveTo>
                  <a:pt x="61400" y="49415"/>
                </a:moveTo>
                <a:lnTo>
                  <a:pt x="61211" y="49529"/>
                </a:lnTo>
                <a:cubicBezTo>
                  <a:pt x="61211" y="49529"/>
                  <a:pt x="61173" y="49604"/>
                  <a:pt x="61173" y="49642"/>
                </a:cubicBezTo>
                <a:lnTo>
                  <a:pt x="61173" y="49718"/>
                </a:lnTo>
                <a:lnTo>
                  <a:pt x="61287" y="49793"/>
                </a:lnTo>
                <a:lnTo>
                  <a:pt x="61476" y="49793"/>
                </a:lnTo>
                <a:lnTo>
                  <a:pt x="61627" y="49680"/>
                </a:lnTo>
                <a:lnTo>
                  <a:pt x="61627" y="49567"/>
                </a:lnTo>
                <a:lnTo>
                  <a:pt x="61514" y="49453"/>
                </a:lnTo>
                <a:cubicBezTo>
                  <a:pt x="61476" y="49453"/>
                  <a:pt x="61438" y="49415"/>
                  <a:pt x="61400" y="49415"/>
                </a:cubicBezTo>
                <a:close/>
                <a:moveTo>
                  <a:pt x="3630" y="49567"/>
                </a:moveTo>
                <a:lnTo>
                  <a:pt x="3517" y="49680"/>
                </a:lnTo>
                <a:cubicBezTo>
                  <a:pt x="3517" y="49869"/>
                  <a:pt x="3668" y="49982"/>
                  <a:pt x="3857" y="50020"/>
                </a:cubicBezTo>
                <a:lnTo>
                  <a:pt x="4008" y="49869"/>
                </a:lnTo>
                <a:lnTo>
                  <a:pt x="4008" y="49680"/>
                </a:lnTo>
                <a:lnTo>
                  <a:pt x="3895" y="49567"/>
                </a:lnTo>
                <a:close/>
                <a:moveTo>
                  <a:pt x="50058" y="49652"/>
                </a:moveTo>
                <a:cubicBezTo>
                  <a:pt x="50020" y="49652"/>
                  <a:pt x="49982" y="49661"/>
                  <a:pt x="49944" y="49680"/>
                </a:cubicBezTo>
                <a:cubicBezTo>
                  <a:pt x="49831" y="49718"/>
                  <a:pt x="49793" y="49945"/>
                  <a:pt x="49907" y="50020"/>
                </a:cubicBezTo>
                <a:cubicBezTo>
                  <a:pt x="49944" y="50058"/>
                  <a:pt x="50020" y="50058"/>
                  <a:pt x="50058" y="50058"/>
                </a:cubicBezTo>
                <a:lnTo>
                  <a:pt x="50133" y="49983"/>
                </a:lnTo>
                <a:lnTo>
                  <a:pt x="50133" y="49983"/>
                </a:lnTo>
                <a:cubicBezTo>
                  <a:pt x="50096" y="50020"/>
                  <a:pt x="50096" y="50020"/>
                  <a:pt x="50058" y="50020"/>
                </a:cubicBezTo>
                <a:lnTo>
                  <a:pt x="50247" y="49907"/>
                </a:lnTo>
                <a:lnTo>
                  <a:pt x="50247" y="49793"/>
                </a:lnTo>
                <a:lnTo>
                  <a:pt x="50171" y="49680"/>
                </a:lnTo>
                <a:cubicBezTo>
                  <a:pt x="50134" y="49661"/>
                  <a:pt x="50096" y="49652"/>
                  <a:pt x="50058" y="49652"/>
                </a:cubicBezTo>
                <a:close/>
                <a:moveTo>
                  <a:pt x="56410" y="49756"/>
                </a:moveTo>
                <a:lnTo>
                  <a:pt x="56296" y="49869"/>
                </a:lnTo>
                <a:lnTo>
                  <a:pt x="56296" y="49982"/>
                </a:lnTo>
                <a:lnTo>
                  <a:pt x="56410" y="50096"/>
                </a:lnTo>
                <a:cubicBezTo>
                  <a:pt x="56410" y="50134"/>
                  <a:pt x="56447" y="50134"/>
                  <a:pt x="56523" y="50171"/>
                </a:cubicBezTo>
                <a:lnTo>
                  <a:pt x="56674" y="50020"/>
                </a:lnTo>
                <a:cubicBezTo>
                  <a:pt x="56674" y="49945"/>
                  <a:pt x="56674" y="49869"/>
                  <a:pt x="56599" y="49793"/>
                </a:cubicBezTo>
                <a:cubicBezTo>
                  <a:pt x="56561" y="49793"/>
                  <a:pt x="56485" y="49756"/>
                  <a:pt x="56410" y="49756"/>
                </a:cubicBezTo>
                <a:close/>
                <a:moveTo>
                  <a:pt x="6465" y="48689"/>
                </a:moveTo>
                <a:cubicBezTo>
                  <a:pt x="6441" y="48689"/>
                  <a:pt x="6417" y="48692"/>
                  <a:pt x="6390" y="48697"/>
                </a:cubicBezTo>
                <a:lnTo>
                  <a:pt x="6277" y="48773"/>
                </a:lnTo>
                <a:cubicBezTo>
                  <a:pt x="6239" y="48924"/>
                  <a:pt x="6314" y="48999"/>
                  <a:pt x="6352" y="49037"/>
                </a:cubicBezTo>
                <a:cubicBezTo>
                  <a:pt x="6352" y="49037"/>
                  <a:pt x="6352" y="49037"/>
                  <a:pt x="6352" y="49075"/>
                </a:cubicBezTo>
                <a:lnTo>
                  <a:pt x="6466" y="49226"/>
                </a:lnTo>
                <a:lnTo>
                  <a:pt x="6541" y="49226"/>
                </a:lnTo>
                <a:cubicBezTo>
                  <a:pt x="6541" y="49264"/>
                  <a:pt x="6579" y="49264"/>
                  <a:pt x="6579" y="49302"/>
                </a:cubicBezTo>
                <a:cubicBezTo>
                  <a:pt x="6617" y="49340"/>
                  <a:pt x="6655" y="49340"/>
                  <a:pt x="6617" y="49377"/>
                </a:cubicBezTo>
                <a:cubicBezTo>
                  <a:pt x="6617" y="49415"/>
                  <a:pt x="6617" y="49491"/>
                  <a:pt x="6655" y="49529"/>
                </a:cubicBezTo>
                <a:cubicBezTo>
                  <a:pt x="6655" y="49567"/>
                  <a:pt x="6693" y="49604"/>
                  <a:pt x="6730" y="49642"/>
                </a:cubicBezTo>
                <a:cubicBezTo>
                  <a:pt x="6806" y="49680"/>
                  <a:pt x="6844" y="49718"/>
                  <a:pt x="6882" y="49756"/>
                </a:cubicBezTo>
                <a:cubicBezTo>
                  <a:pt x="6984" y="50027"/>
                  <a:pt x="7238" y="50177"/>
                  <a:pt x="7508" y="50177"/>
                </a:cubicBezTo>
                <a:cubicBezTo>
                  <a:pt x="7539" y="50177"/>
                  <a:pt x="7569" y="50175"/>
                  <a:pt x="7600" y="50171"/>
                </a:cubicBezTo>
                <a:lnTo>
                  <a:pt x="7676" y="50096"/>
                </a:lnTo>
                <a:cubicBezTo>
                  <a:pt x="7713" y="50020"/>
                  <a:pt x="7751" y="49982"/>
                  <a:pt x="7751" y="49945"/>
                </a:cubicBezTo>
                <a:cubicBezTo>
                  <a:pt x="7789" y="49869"/>
                  <a:pt x="7865" y="49831"/>
                  <a:pt x="7827" y="49680"/>
                </a:cubicBezTo>
                <a:cubicBezTo>
                  <a:pt x="7978" y="49604"/>
                  <a:pt x="8016" y="49491"/>
                  <a:pt x="8016" y="49415"/>
                </a:cubicBezTo>
                <a:cubicBezTo>
                  <a:pt x="8016" y="49377"/>
                  <a:pt x="8016" y="49340"/>
                  <a:pt x="8016" y="49302"/>
                </a:cubicBezTo>
                <a:cubicBezTo>
                  <a:pt x="8016" y="49226"/>
                  <a:pt x="8016" y="49113"/>
                  <a:pt x="8054" y="49037"/>
                </a:cubicBezTo>
                <a:lnTo>
                  <a:pt x="7978" y="48886"/>
                </a:lnTo>
                <a:lnTo>
                  <a:pt x="7902" y="48886"/>
                </a:lnTo>
                <a:cubicBezTo>
                  <a:pt x="7827" y="48848"/>
                  <a:pt x="7713" y="48810"/>
                  <a:pt x="7562" y="48773"/>
                </a:cubicBezTo>
                <a:lnTo>
                  <a:pt x="7411" y="48886"/>
                </a:lnTo>
                <a:cubicBezTo>
                  <a:pt x="7373" y="48962"/>
                  <a:pt x="7335" y="48999"/>
                  <a:pt x="7108" y="48999"/>
                </a:cubicBezTo>
                <a:lnTo>
                  <a:pt x="6844" y="48999"/>
                </a:lnTo>
                <a:lnTo>
                  <a:pt x="6806" y="48962"/>
                </a:lnTo>
                <a:lnTo>
                  <a:pt x="6806" y="48848"/>
                </a:lnTo>
                <a:cubicBezTo>
                  <a:pt x="6768" y="48848"/>
                  <a:pt x="6768" y="48848"/>
                  <a:pt x="6730" y="48810"/>
                </a:cubicBezTo>
                <a:cubicBezTo>
                  <a:pt x="6698" y="48778"/>
                  <a:pt x="6609" y="48689"/>
                  <a:pt x="6465" y="48689"/>
                </a:cubicBezTo>
                <a:close/>
                <a:moveTo>
                  <a:pt x="7902" y="50020"/>
                </a:moveTo>
                <a:cubicBezTo>
                  <a:pt x="7789" y="50020"/>
                  <a:pt x="7676" y="50058"/>
                  <a:pt x="7676" y="50171"/>
                </a:cubicBezTo>
                <a:lnTo>
                  <a:pt x="7789" y="50323"/>
                </a:lnTo>
                <a:cubicBezTo>
                  <a:pt x="7789" y="50351"/>
                  <a:pt x="7833" y="50424"/>
                  <a:pt x="7936" y="50424"/>
                </a:cubicBezTo>
                <a:cubicBezTo>
                  <a:pt x="7969" y="50424"/>
                  <a:pt x="8008" y="50416"/>
                  <a:pt x="8054" y="50398"/>
                </a:cubicBezTo>
                <a:lnTo>
                  <a:pt x="8167" y="50360"/>
                </a:lnTo>
                <a:cubicBezTo>
                  <a:pt x="8167" y="50323"/>
                  <a:pt x="8167" y="50285"/>
                  <a:pt x="8167" y="50247"/>
                </a:cubicBezTo>
                <a:cubicBezTo>
                  <a:pt x="8167" y="50134"/>
                  <a:pt x="8054" y="50058"/>
                  <a:pt x="7902" y="50020"/>
                </a:cubicBezTo>
                <a:close/>
                <a:moveTo>
                  <a:pt x="38942" y="50020"/>
                </a:moveTo>
                <a:lnTo>
                  <a:pt x="38829" y="50171"/>
                </a:lnTo>
                <a:cubicBezTo>
                  <a:pt x="38829" y="50171"/>
                  <a:pt x="38829" y="50171"/>
                  <a:pt x="38829" y="50209"/>
                </a:cubicBezTo>
                <a:cubicBezTo>
                  <a:pt x="38829" y="50247"/>
                  <a:pt x="38829" y="50398"/>
                  <a:pt x="38980" y="50436"/>
                </a:cubicBezTo>
                <a:lnTo>
                  <a:pt x="39169" y="50285"/>
                </a:lnTo>
                <a:cubicBezTo>
                  <a:pt x="39207" y="50285"/>
                  <a:pt x="39245" y="50247"/>
                  <a:pt x="39245" y="50171"/>
                </a:cubicBezTo>
                <a:lnTo>
                  <a:pt x="39132" y="50020"/>
                </a:lnTo>
                <a:close/>
                <a:moveTo>
                  <a:pt x="47449" y="49945"/>
                </a:moveTo>
                <a:lnTo>
                  <a:pt x="47260" y="50058"/>
                </a:lnTo>
                <a:lnTo>
                  <a:pt x="47260" y="50285"/>
                </a:lnTo>
                <a:lnTo>
                  <a:pt x="47374" y="50436"/>
                </a:lnTo>
                <a:lnTo>
                  <a:pt x="47638" y="50436"/>
                </a:lnTo>
                <a:lnTo>
                  <a:pt x="47752" y="50285"/>
                </a:lnTo>
                <a:cubicBezTo>
                  <a:pt x="47752" y="50096"/>
                  <a:pt x="47600" y="50020"/>
                  <a:pt x="47525" y="49982"/>
                </a:cubicBezTo>
                <a:cubicBezTo>
                  <a:pt x="47487" y="49982"/>
                  <a:pt x="47487" y="49945"/>
                  <a:pt x="47449" y="49945"/>
                </a:cubicBezTo>
                <a:close/>
                <a:moveTo>
                  <a:pt x="29415" y="50096"/>
                </a:moveTo>
                <a:cubicBezTo>
                  <a:pt x="29226" y="50134"/>
                  <a:pt x="29037" y="50360"/>
                  <a:pt x="28999" y="50398"/>
                </a:cubicBezTo>
                <a:lnTo>
                  <a:pt x="29112" y="50587"/>
                </a:lnTo>
                <a:cubicBezTo>
                  <a:pt x="29226" y="50587"/>
                  <a:pt x="29302" y="50550"/>
                  <a:pt x="29377" y="50550"/>
                </a:cubicBezTo>
                <a:cubicBezTo>
                  <a:pt x="29415" y="50512"/>
                  <a:pt x="29453" y="50512"/>
                  <a:pt x="29528" y="50512"/>
                </a:cubicBezTo>
                <a:lnTo>
                  <a:pt x="29680" y="50398"/>
                </a:lnTo>
                <a:lnTo>
                  <a:pt x="29680" y="50247"/>
                </a:lnTo>
                <a:lnTo>
                  <a:pt x="29642" y="50171"/>
                </a:lnTo>
                <a:cubicBezTo>
                  <a:pt x="29566" y="50134"/>
                  <a:pt x="29491" y="50096"/>
                  <a:pt x="29415" y="50096"/>
                </a:cubicBezTo>
                <a:close/>
                <a:moveTo>
                  <a:pt x="48399" y="50181"/>
                </a:moveTo>
                <a:cubicBezTo>
                  <a:pt x="48366" y="50181"/>
                  <a:pt x="48338" y="50190"/>
                  <a:pt x="48319" y="50209"/>
                </a:cubicBezTo>
                <a:cubicBezTo>
                  <a:pt x="48168" y="50285"/>
                  <a:pt x="48130" y="50474"/>
                  <a:pt x="48243" y="50550"/>
                </a:cubicBezTo>
                <a:lnTo>
                  <a:pt x="48357" y="50587"/>
                </a:lnTo>
                <a:lnTo>
                  <a:pt x="48470" y="50474"/>
                </a:lnTo>
                <a:cubicBezTo>
                  <a:pt x="48470" y="50474"/>
                  <a:pt x="48470" y="50512"/>
                  <a:pt x="48470" y="50512"/>
                </a:cubicBezTo>
                <a:cubicBezTo>
                  <a:pt x="48508" y="50474"/>
                  <a:pt x="48621" y="50436"/>
                  <a:pt x="48621" y="50323"/>
                </a:cubicBezTo>
                <a:cubicBezTo>
                  <a:pt x="48621" y="50323"/>
                  <a:pt x="48621" y="50285"/>
                  <a:pt x="48583" y="50285"/>
                </a:cubicBezTo>
                <a:lnTo>
                  <a:pt x="48508" y="50209"/>
                </a:lnTo>
                <a:cubicBezTo>
                  <a:pt x="48470" y="50190"/>
                  <a:pt x="48432" y="50181"/>
                  <a:pt x="48399" y="50181"/>
                </a:cubicBezTo>
                <a:close/>
                <a:moveTo>
                  <a:pt x="73121" y="50171"/>
                </a:moveTo>
                <a:cubicBezTo>
                  <a:pt x="73007" y="50171"/>
                  <a:pt x="72969" y="50209"/>
                  <a:pt x="72932" y="50247"/>
                </a:cubicBezTo>
                <a:cubicBezTo>
                  <a:pt x="72856" y="50285"/>
                  <a:pt x="72818" y="50360"/>
                  <a:pt x="72856" y="50474"/>
                </a:cubicBezTo>
                <a:lnTo>
                  <a:pt x="73007" y="50587"/>
                </a:lnTo>
                <a:lnTo>
                  <a:pt x="73121" y="50587"/>
                </a:lnTo>
                <a:lnTo>
                  <a:pt x="73234" y="50474"/>
                </a:lnTo>
                <a:lnTo>
                  <a:pt x="73234" y="50285"/>
                </a:lnTo>
                <a:lnTo>
                  <a:pt x="73121" y="50171"/>
                </a:lnTo>
                <a:close/>
                <a:moveTo>
                  <a:pt x="59359" y="50247"/>
                </a:moveTo>
                <a:cubicBezTo>
                  <a:pt x="59283" y="50247"/>
                  <a:pt x="59094" y="50247"/>
                  <a:pt x="59018" y="50398"/>
                </a:cubicBezTo>
                <a:lnTo>
                  <a:pt x="59018" y="50550"/>
                </a:lnTo>
                <a:cubicBezTo>
                  <a:pt x="59072" y="50576"/>
                  <a:pt x="59163" y="50603"/>
                  <a:pt x="59252" y="50603"/>
                </a:cubicBezTo>
                <a:cubicBezTo>
                  <a:pt x="59289" y="50603"/>
                  <a:pt x="59325" y="50598"/>
                  <a:pt x="59359" y="50587"/>
                </a:cubicBezTo>
                <a:cubicBezTo>
                  <a:pt x="59434" y="50550"/>
                  <a:pt x="59510" y="50474"/>
                  <a:pt x="59510" y="50360"/>
                </a:cubicBezTo>
                <a:lnTo>
                  <a:pt x="59359" y="50247"/>
                </a:lnTo>
                <a:close/>
                <a:moveTo>
                  <a:pt x="41098" y="50512"/>
                </a:moveTo>
                <a:cubicBezTo>
                  <a:pt x="41022" y="50512"/>
                  <a:pt x="40757" y="50550"/>
                  <a:pt x="40682" y="50739"/>
                </a:cubicBezTo>
                <a:lnTo>
                  <a:pt x="40719" y="50852"/>
                </a:lnTo>
                <a:cubicBezTo>
                  <a:pt x="40833" y="50928"/>
                  <a:pt x="40908" y="50928"/>
                  <a:pt x="40984" y="50928"/>
                </a:cubicBezTo>
                <a:cubicBezTo>
                  <a:pt x="41098" y="50890"/>
                  <a:pt x="41173" y="50814"/>
                  <a:pt x="41249" y="50663"/>
                </a:cubicBezTo>
                <a:lnTo>
                  <a:pt x="41098" y="50512"/>
                </a:lnTo>
                <a:close/>
                <a:moveTo>
                  <a:pt x="36939" y="50587"/>
                </a:moveTo>
                <a:lnTo>
                  <a:pt x="36863" y="50776"/>
                </a:lnTo>
                <a:cubicBezTo>
                  <a:pt x="36901" y="50814"/>
                  <a:pt x="36901" y="50852"/>
                  <a:pt x="36901" y="50928"/>
                </a:cubicBezTo>
                <a:cubicBezTo>
                  <a:pt x="36901" y="51003"/>
                  <a:pt x="36901" y="51192"/>
                  <a:pt x="37279" y="51192"/>
                </a:cubicBezTo>
                <a:lnTo>
                  <a:pt x="37392" y="51117"/>
                </a:lnTo>
                <a:cubicBezTo>
                  <a:pt x="37430" y="51041"/>
                  <a:pt x="37430" y="51003"/>
                  <a:pt x="37430" y="50965"/>
                </a:cubicBezTo>
                <a:cubicBezTo>
                  <a:pt x="37430" y="50928"/>
                  <a:pt x="37430" y="50890"/>
                  <a:pt x="37506" y="50852"/>
                </a:cubicBezTo>
                <a:lnTo>
                  <a:pt x="37430" y="50663"/>
                </a:lnTo>
                <a:cubicBezTo>
                  <a:pt x="37392" y="50650"/>
                  <a:pt x="37355" y="50646"/>
                  <a:pt x="37320" y="50646"/>
                </a:cubicBezTo>
                <a:cubicBezTo>
                  <a:pt x="37250" y="50646"/>
                  <a:pt x="37191" y="50663"/>
                  <a:pt x="37166" y="50663"/>
                </a:cubicBezTo>
                <a:cubicBezTo>
                  <a:pt x="37166" y="50663"/>
                  <a:pt x="37128" y="50625"/>
                  <a:pt x="37128" y="50625"/>
                </a:cubicBezTo>
                <a:cubicBezTo>
                  <a:pt x="37090" y="50587"/>
                  <a:pt x="37014" y="50587"/>
                  <a:pt x="36939" y="50587"/>
                </a:cubicBezTo>
                <a:close/>
                <a:moveTo>
                  <a:pt x="76183" y="50814"/>
                </a:moveTo>
                <a:cubicBezTo>
                  <a:pt x="76107" y="50814"/>
                  <a:pt x="75994" y="50814"/>
                  <a:pt x="75918" y="50852"/>
                </a:cubicBezTo>
                <a:cubicBezTo>
                  <a:pt x="75843" y="50890"/>
                  <a:pt x="75805" y="51003"/>
                  <a:pt x="75881" y="51154"/>
                </a:cubicBezTo>
                <a:lnTo>
                  <a:pt x="75994" y="51230"/>
                </a:lnTo>
                <a:cubicBezTo>
                  <a:pt x="76018" y="51233"/>
                  <a:pt x="76039" y="51235"/>
                  <a:pt x="76060" y="51235"/>
                </a:cubicBezTo>
                <a:cubicBezTo>
                  <a:pt x="76265" y="51235"/>
                  <a:pt x="76296" y="51072"/>
                  <a:pt x="76296" y="51003"/>
                </a:cubicBezTo>
                <a:lnTo>
                  <a:pt x="76334" y="50965"/>
                </a:lnTo>
                <a:lnTo>
                  <a:pt x="76183" y="50814"/>
                </a:lnTo>
                <a:close/>
                <a:moveTo>
                  <a:pt x="89264" y="50814"/>
                </a:moveTo>
                <a:cubicBezTo>
                  <a:pt x="89038" y="50814"/>
                  <a:pt x="88886" y="50928"/>
                  <a:pt x="88886" y="51117"/>
                </a:cubicBezTo>
                <a:lnTo>
                  <a:pt x="89075" y="51230"/>
                </a:lnTo>
                <a:lnTo>
                  <a:pt x="89151" y="51230"/>
                </a:lnTo>
                <a:cubicBezTo>
                  <a:pt x="89198" y="51246"/>
                  <a:pt x="89245" y="51255"/>
                  <a:pt x="89289" y="51255"/>
                </a:cubicBezTo>
                <a:cubicBezTo>
                  <a:pt x="89352" y="51255"/>
                  <a:pt x="89409" y="51237"/>
                  <a:pt x="89453" y="51192"/>
                </a:cubicBezTo>
                <a:cubicBezTo>
                  <a:pt x="89491" y="51192"/>
                  <a:pt x="89529" y="51154"/>
                  <a:pt x="89529" y="51079"/>
                </a:cubicBezTo>
                <a:lnTo>
                  <a:pt x="89416" y="50965"/>
                </a:lnTo>
                <a:lnTo>
                  <a:pt x="89453" y="50965"/>
                </a:lnTo>
                <a:cubicBezTo>
                  <a:pt x="89416" y="50928"/>
                  <a:pt x="89416" y="50890"/>
                  <a:pt x="89378" y="50852"/>
                </a:cubicBezTo>
                <a:lnTo>
                  <a:pt x="89264" y="50814"/>
                </a:lnTo>
                <a:close/>
                <a:moveTo>
                  <a:pt x="41002" y="50978"/>
                </a:moveTo>
                <a:cubicBezTo>
                  <a:pt x="40971" y="50978"/>
                  <a:pt x="40940" y="50988"/>
                  <a:pt x="40908" y="51003"/>
                </a:cubicBezTo>
                <a:lnTo>
                  <a:pt x="40682" y="51079"/>
                </a:lnTo>
                <a:lnTo>
                  <a:pt x="40682" y="51117"/>
                </a:lnTo>
                <a:cubicBezTo>
                  <a:pt x="40682" y="51306"/>
                  <a:pt x="40795" y="51381"/>
                  <a:pt x="40871" y="51419"/>
                </a:cubicBezTo>
                <a:lnTo>
                  <a:pt x="41060" y="51343"/>
                </a:lnTo>
                <a:cubicBezTo>
                  <a:pt x="41098" y="51343"/>
                  <a:pt x="41211" y="51268"/>
                  <a:pt x="41211" y="51154"/>
                </a:cubicBezTo>
                <a:cubicBezTo>
                  <a:pt x="41211" y="51154"/>
                  <a:pt x="41211" y="51117"/>
                  <a:pt x="41173" y="51117"/>
                </a:cubicBezTo>
                <a:lnTo>
                  <a:pt x="41135" y="51041"/>
                </a:lnTo>
                <a:cubicBezTo>
                  <a:pt x="41091" y="50997"/>
                  <a:pt x="41047" y="50978"/>
                  <a:pt x="41002" y="50978"/>
                </a:cubicBezTo>
                <a:close/>
                <a:moveTo>
                  <a:pt x="10927" y="51117"/>
                </a:moveTo>
                <a:lnTo>
                  <a:pt x="10738" y="51192"/>
                </a:lnTo>
                <a:cubicBezTo>
                  <a:pt x="10662" y="51343"/>
                  <a:pt x="10776" y="51495"/>
                  <a:pt x="10965" y="51533"/>
                </a:cubicBezTo>
                <a:cubicBezTo>
                  <a:pt x="11116" y="51533"/>
                  <a:pt x="11229" y="51457"/>
                  <a:pt x="11229" y="51343"/>
                </a:cubicBezTo>
                <a:lnTo>
                  <a:pt x="11154" y="51230"/>
                </a:lnTo>
                <a:cubicBezTo>
                  <a:pt x="11116" y="51230"/>
                  <a:pt x="11078" y="51192"/>
                  <a:pt x="11040" y="51192"/>
                </a:cubicBezTo>
                <a:cubicBezTo>
                  <a:pt x="11003" y="51154"/>
                  <a:pt x="10965" y="51154"/>
                  <a:pt x="10927" y="51117"/>
                </a:cubicBezTo>
                <a:close/>
                <a:moveTo>
                  <a:pt x="23895" y="51533"/>
                </a:moveTo>
                <a:cubicBezTo>
                  <a:pt x="23919" y="51533"/>
                  <a:pt x="23943" y="51548"/>
                  <a:pt x="23958" y="51549"/>
                </a:cubicBezTo>
                <a:lnTo>
                  <a:pt x="23958" y="51549"/>
                </a:lnTo>
                <a:cubicBezTo>
                  <a:pt x="23948" y="51556"/>
                  <a:pt x="23940" y="51563"/>
                  <a:pt x="23933" y="51570"/>
                </a:cubicBezTo>
                <a:lnTo>
                  <a:pt x="23895" y="51533"/>
                </a:lnTo>
                <a:close/>
                <a:moveTo>
                  <a:pt x="34065" y="51117"/>
                </a:moveTo>
                <a:cubicBezTo>
                  <a:pt x="33990" y="51117"/>
                  <a:pt x="33914" y="51117"/>
                  <a:pt x="33838" y="51154"/>
                </a:cubicBezTo>
                <a:cubicBezTo>
                  <a:pt x="33763" y="51230"/>
                  <a:pt x="33725" y="51306"/>
                  <a:pt x="33763" y="51457"/>
                </a:cubicBezTo>
                <a:lnTo>
                  <a:pt x="33876" y="51570"/>
                </a:lnTo>
                <a:cubicBezTo>
                  <a:pt x="33952" y="51570"/>
                  <a:pt x="34065" y="51533"/>
                  <a:pt x="34103" y="51495"/>
                </a:cubicBezTo>
                <a:cubicBezTo>
                  <a:pt x="34179" y="51457"/>
                  <a:pt x="34217" y="51381"/>
                  <a:pt x="34217" y="51268"/>
                </a:cubicBezTo>
                <a:cubicBezTo>
                  <a:pt x="34217" y="51268"/>
                  <a:pt x="34217" y="51230"/>
                  <a:pt x="34217" y="51230"/>
                </a:cubicBezTo>
                <a:lnTo>
                  <a:pt x="34065" y="51117"/>
                </a:lnTo>
                <a:close/>
                <a:moveTo>
                  <a:pt x="4159" y="51117"/>
                </a:moveTo>
                <a:cubicBezTo>
                  <a:pt x="4084" y="51117"/>
                  <a:pt x="3970" y="51117"/>
                  <a:pt x="3933" y="51230"/>
                </a:cubicBezTo>
                <a:lnTo>
                  <a:pt x="4084" y="51381"/>
                </a:lnTo>
                <a:cubicBezTo>
                  <a:pt x="4084" y="51394"/>
                  <a:pt x="4080" y="51398"/>
                  <a:pt x="4073" y="51398"/>
                </a:cubicBezTo>
                <a:cubicBezTo>
                  <a:pt x="4059" y="51398"/>
                  <a:pt x="4033" y="51381"/>
                  <a:pt x="4008" y="51381"/>
                </a:cubicBezTo>
                <a:cubicBezTo>
                  <a:pt x="4008" y="51381"/>
                  <a:pt x="3970" y="51343"/>
                  <a:pt x="3970" y="51343"/>
                </a:cubicBezTo>
                <a:lnTo>
                  <a:pt x="3970" y="51381"/>
                </a:lnTo>
                <a:cubicBezTo>
                  <a:pt x="3970" y="51419"/>
                  <a:pt x="3970" y="51495"/>
                  <a:pt x="4084" y="51533"/>
                </a:cubicBezTo>
                <a:cubicBezTo>
                  <a:pt x="4116" y="51564"/>
                  <a:pt x="4155" y="51576"/>
                  <a:pt x="4191" y="51576"/>
                </a:cubicBezTo>
                <a:cubicBezTo>
                  <a:pt x="4242" y="51576"/>
                  <a:pt x="4289" y="51554"/>
                  <a:pt x="4311" y="51533"/>
                </a:cubicBezTo>
                <a:lnTo>
                  <a:pt x="4349" y="51495"/>
                </a:lnTo>
                <a:cubicBezTo>
                  <a:pt x="4386" y="51457"/>
                  <a:pt x="4386" y="51419"/>
                  <a:pt x="4386" y="51381"/>
                </a:cubicBezTo>
                <a:cubicBezTo>
                  <a:pt x="4386" y="51268"/>
                  <a:pt x="4273" y="51117"/>
                  <a:pt x="4159" y="51117"/>
                </a:cubicBezTo>
                <a:close/>
                <a:moveTo>
                  <a:pt x="47865" y="51154"/>
                </a:moveTo>
                <a:cubicBezTo>
                  <a:pt x="47638" y="51154"/>
                  <a:pt x="47563" y="51268"/>
                  <a:pt x="47525" y="51381"/>
                </a:cubicBezTo>
                <a:lnTo>
                  <a:pt x="47525" y="51533"/>
                </a:lnTo>
                <a:cubicBezTo>
                  <a:pt x="47600" y="51570"/>
                  <a:pt x="47676" y="51608"/>
                  <a:pt x="47789" y="51608"/>
                </a:cubicBezTo>
                <a:cubicBezTo>
                  <a:pt x="47903" y="51570"/>
                  <a:pt x="48016" y="51533"/>
                  <a:pt x="48054" y="51457"/>
                </a:cubicBezTo>
                <a:lnTo>
                  <a:pt x="47979" y="51268"/>
                </a:lnTo>
                <a:lnTo>
                  <a:pt x="47979" y="51268"/>
                </a:lnTo>
                <a:lnTo>
                  <a:pt x="47865" y="51154"/>
                </a:lnTo>
                <a:close/>
                <a:moveTo>
                  <a:pt x="58981" y="51268"/>
                </a:moveTo>
                <a:lnTo>
                  <a:pt x="58754" y="51343"/>
                </a:lnTo>
                <a:cubicBezTo>
                  <a:pt x="58754" y="51457"/>
                  <a:pt x="58791" y="51533"/>
                  <a:pt x="58829" y="51533"/>
                </a:cubicBezTo>
                <a:cubicBezTo>
                  <a:pt x="58867" y="51570"/>
                  <a:pt x="58943" y="51608"/>
                  <a:pt x="58981" y="51608"/>
                </a:cubicBezTo>
                <a:lnTo>
                  <a:pt x="58981" y="51646"/>
                </a:lnTo>
                <a:lnTo>
                  <a:pt x="59132" y="51759"/>
                </a:lnTo>
                <a:cubicBezTo>
                  <a:pt x="59245" y="51759"/>
                  <a:pt x="59585" y="51759"/>
                  <a:pt x="59585" y="51495"/>
                </a:cubicBezTo>
                <a:cubicBezTo>
                  <a:pt x="59585" y="51457"/>
                  <a:pt x="59585" y="51457"/>
                  <a:pt x="59585" y="51419"/>
                </a:cubicBezTo>
                <a:lnTo>
                  <a:pt x="59472" y="51306"/>
                </a:lnTo>
                <a:cubicBezTo>
                  <a:pt x="59321" y="51306"/>
                  <a:pt x="59283" y="51343"/>
                  <a:pt x="59207" y="51381"/>
                </a:cubicBezTo>
                <a:cubicBezTo>
                  <a:pt x="59170" y="51306"/>
                  <a:pt x="59056" y="51268"/>
                  <a:pt x="58981" y="51268"/>
                </a:cubicBezTo>
                <a:close/>
                <a:moveTo>
                  <a:pt x="22988" y="51268"/>
                </a:moveTo>
                <a:lnTo>
                  <a:pt x="22723" y="51343"/>
                </a:lnTo>
                <a:lnTo>
                  <a:pt x="22723" y="51457"/>
                </a:lnTo>
                <a:cubicBezTo>
                  <a:pt x="22723" y="51457"/>
                  <a:pt x="22723" y="51533"/>
                  <a:pt x="22799" y="51570"/>
                </a:cubicBezTo>
                <a:cubicBezTo>
                  <a:pt x="22799" y="51570"/>
                  <a:pt x="22836" y="51608"/>
                  <a:pt x="22836" y="51608"/>
                </a:cubicBezTo>
                <a:cubicBezTo>
                  <a:pt x="22874" y="51646"/>
                  <a:pt x="22912" y="51684"/>
                  <a:pt x="22950" y="51684"/>
                </a:cubicBezTo>
                <a:cubicBezTo>
                  <a:pt x="22969" y="51703"/>
                  <a:pt x="22997" y="51712"/>
                  <a:pt x="23025" y="51712"/>
                </a:cubicBezTo>
                <a:cubicBezTo>
                  <a:pt x="23054" y="51712"/>
                  <a:pt x="23082" y="51703"/>
                  <a:pt x="23101" y="51684"/>
                </a:cubicBezTo>
                <a:lnTo>
                  <a:pt x="23139" y="51646"/>
                </a:lnTo>
                <a:cubicBezTo>
                  <a:pt x="23139" y="51646"/>
                  <a:pt x="23177" y="51684"/>
                  <a:pt x="23177" y="51684"/>
                </a:cubicBezTo>
                <a:lnTo>
                  <a:pt x="23215" y="51684"/>
                </a:lnTo>
                <a:lnTo>
                  <a:pt x="23328" y="51608"/>
                </a:lnTo>
                <a:cubicBezTo>
                  <a:pt x="23328" y="51646"/>
                  <a:pt x="23328" y="51684"/>
                  <a:pt x="23328" y="51684"/>
                </a:cubicBezTo>
                <a:lnTo>
                  <a:pt x="23479" y="51797"/>
                </a:lnTo>
                <a:lnTo>
                  <a:pt x="23630" y="51797"/>
                </a:lnTo>
                <a:cubicBezTo>
                  <a:pt x="23668" y="51816"/>
                  <a:pt x="23715" y="51826"/>
                  <a:pt x="23763" y="51826"/>
                </a:cubicBezTo>
                <a:cubicBezTo>
                  <a:pt x="23810" y="51826"/>
                  <a:pt x="23857" y="51816"/>
                  <a:pt x="23895" y="51797"/>
                </a:cubicBezTo>
                <a:lnTo>
                  <a:pt x="23971" y="51873"/>
                </a:lnTo>
                <a:lnTo>
                  <a:pt x="24084" y="51873"/>
                </a:lnTo>
                <a:cubicBezTo>
                  <a:pt x="24122" y="51892"/>
                  <a:pt x="24160" y="51901"/>
                  <a:pt x="24198" y="51901"/>
                </a:cubicBezTo>
                <a:cubicBezTo>
                  <a:pt x="24235" y="51901"/>
                  <a:pt x="24273" y="51892"/>
                  <a:pt x="24311" y="51873"/>
                </a:cubicBezTo>
                <a:cubicBezTo>
                  <a:pt x="24387" y="51835"/>
                  <a:pt x="24424" y="51759"/>
                  <a:pt x="24424" y="51722"/>
                </a:cubicBezTo>
                <a:lnTo>
                  <a:pt x="24424" y="51608"/>
                </a:lnTo>
                <a:cubicBezTo>
                  <a:pt x="24311" y="51533"/>
                  <a:pt x="24198" y="51495"/>
                  <a:pt x="24084" y="51495"/>
                </a:cubicBezTo>
                <a:cubicBezTo>
                  <a:pt x="24056" y="51495"/>
                  <a:pt x="24008" y="51515"/>
                  <a:pt x="23970" y="51541"/>
                </a:cubicBezTo>
                <a:lnTo>
                  <a:pt x="23970" y="51541"/>
                </a:lnTo>
                <a:cubicBezTo>
                  <a:pt x="23970" y="51539"/>
                  <a:pt x="23971" y="51536"/>
                  <a:pt x="23971" y="51533"/>
                </a:cubicBezTo>
                <a:cubicBezTo>
                  <a:pt x="23971" y="51533"/>
                  <a:pt x="23971" y="51533"/>
                  <a:pt x="23971" y="51495"/>
                </a:cubicBezTo>
                <a:lnTo>
                  <a:pt x="23819" y="51381"/>
                </a:lnTo>
                <a:cubicBezTo>
                  <a:pt x="23779" y="51371"/>
                  <a:pt x="23741" y="51366"/>
                  <a:pt x="23705" y="51366"/>
                </a:cubicBezTo>
                <a:cubicBezTo>
                  <a:pt x="23607" y="51366"/>
                  <a:pt x="23524" y="51402"/>
                  <a:pt x="23441" y="51457"/>
                </a:cubicBezTo>
                <a:cubicBezTo>
                  <a:pt x="23441" y="51457"/>
                  <a:pt x="23404" y="51495"/>
                  <a:pt x="23404" y="51495"/>
                </a:cubicBezTo>
                <a:cubicBezTo>
                  <a:pt x="23328" y="51381"/>
                  <a:pt x="23215" y="51343"/>
                  <a:pt x="23101" y="51343"/>
                </a:cubicBezTo>
                <a:cubicBezTo>
                  <a:pt x="23063" y="51306"/>
                  <a:pt x="22988" y="51306"/>
                  <a:pt x="22988" y="51268"/>
                </a:cubicBezTo>
                <a:close/>
                <a:moveTo>
                  <a:pt x="88622" y="51570"/>
                </a:moveTo>
                <a:cubicBezTo>
                  <a:pt x="88508" y="51570"/>
                  <a:pt x="88433" y="51570"/>
                  <a:pt x="88357" y="51608"/>
                </a:cubicBezTo>
                <a:cubicBezTo>
                  <a:pt x="88319" y="51646"/>
                  <a:pt x="88244" y="51722"/>
                  <a:pt x="88281" y="51873"/>
                </a:cubicBezTo>
                <a:lnTo>
                  <a:pt x="88395" y="51948"/>
                </a:lnTo>
                <a:cubicBezTo>
                  <a:pt x="88428" y="51959"/>
                  <a:pt x="88461" y="51967"/>
                  <a:pt x="88493" y="51967"/>
                </a:cubicBezTo>
                <a:cubicBezTo>
                  <a:pt x="88568" y="51967"/>
                  <a:pt x="88638" y="51924"/>
                  <a:pt x="88691" y="51778"/>
                </a:cubicBezTo>
                <a:lnTo>
                  <a:pt x="88691" y="51778"/>
                </a:lnTo>
                <a:lnTo>
                  <a:pt x="88697" y="51797"/>
                </a:lnTo>
                <a:cubicBezTo>
                  <a:pt x="88697" y="51759"/>
                  <a:pt x="88697" y="51759"/>
                  <a:pt x="88697" y="51759"/>
                </a:cubicBezTo>
                <a:cubicBezTo>
                  <a:pt x="88695" y="51766"/>
                  <a:pt x="88693" y="51772"/>
                  <a:pt x="88691" y="51778"/>
                </a:cubicBezTo>
                <a:lnTo>
                  <a:pt x="88691" y="51778"/>
                </a:lnTo>
                <a:lnTo>
                  <a:pt x="88622" y="51570"/>
                </a:lnTo>
                <a:close/>
                <a:moveTo>
                  <a:pt x="17354" y="51343"/>
                </a:moveTo>
                <a:lnTo>
                  <a:pt x="17203" y="51381"/>
                </a:lnTo>
                <a:cubicBezTo>
                  <a:pt x="17127" y="51457"/>
                  <a:pt x="17090" y="51570"/>
                  <a:pt x="17127" y="51646"/>
                </a:cubicBezTo>
                <a:cubicBezTo>
                  <a:pt x="17090" y="51684"/>
                  <a:pt x="17014" y="51759"/>
                  <a:pt x="17014" y="51797"/>
                </a:cubicBezTo>
                <a:lnTo>
                  <a:pt x="17127" y="51986"/>
                </a:lnTo>
                <a:cubicBezTo>
                  <a:pt x="17127" y="51986"/>
                  <a:pt x="17165" y="52024"/>
                  <a:pt x="17241" y="52024"/>
                </a:cubicBezTo>
                <a:lnTo>
                  <a:pt x="17392" y="51911"/>
                </a:lnTo>
                <a:cubicBezTo>
                  <a:pt x="17392" y="51911"/>
                  <a:pt x="17430" y="51873"/>
                  <a:pt x="17430" y="51835"/>
                </a:cubicBezTo>
                <a:lnTo>
                  <a:pt x="17468" y="51835"/>
                </a:lnTo>
                <a:cubicBezTo>
                  <a:pt x="17619" y="51835"/>
                  <a:pt x="17808" y="51759"/>
                  <a:pt x="17808" y="51533"/>
                </a:cubicBezTo>
                <a:lnTo>
                  <a:pt x="17695" y="51419"/>
                </a:lnTo>
                <a:cubicBezTo>
                  <a:pt x="17581" y="51419"/>
                  <a:pt x="17506" y="51381"/>
                  <a:pt x="17392" y="51343"/>
                </a:cubicBezTo>
                <a:close/>
                <a:moveTo>
                  <a:pt x="21285" y="51743"/>
                </a:moveTo>
                <a:cubicBezTo>
                  <a:pt x="21261" y="51743"/>
                  <a:pt x="21236" y="51747"/>
                  <a:pt x="21211" y="51759"/>
                </a:cubicBezTo>
                <a:cubicBezTo>
                  <a:pt x="21135" y="51797"/>
                  <a:pt x="21135" y="51873"/>
                  <a:pt x="21097" y="51911"/>
                </a:cubicBezTo>
                <a:lnTo>
                  <a:pt x="21249" y="52062"/>
                </a:lnTo>
                <a:lnTo>
                  <a:pt x="21324" y="52062"/>
                </a:lnTo>
                <a:cubicBezTo>
                  <a:pt x="21400" y="52062"/>
                  <a:pt x="21551" y="52062"/>
                  <a:pt x="21589" y="51948"/>
                </a:cubicBezTo>
                <a:lnTo>
                  <a:pt x="21475" y="51797"/>
                </a:lnTo>
                <a:cubicBezTo>
                  <a:pt x="21438" y="51797"/>
                  <a:pt x="21438" y="51759"/>
                  <a:pt x="21400" y="51759"/>
                </a:cubicBezTo>
                <a:cubicBezTo>
                  <a:pt x="21375" y="51759"/>
                  <a:pt x="21333" y="51743"/>
                  <a:pt x="21285" y="51743"/>
                </a:cubicBezTo>
                <a:close/>
                <a:moveTo>
                  <a:pt x="53083" y="52251"/>
                </a:moveTo>
                <a:cubicBezTo>
                  <a:pt x="53016" y="52251"/>
                  <a:pt x="52950" y="52289"/>
                  <a:pt x="53007" y="52364"/>
                </a:cubicBezTo>
                <a:lnTo>
                  <a:pt x="53158" y="52364"/>
                </a:lnTo>
                <a:cubicBezTo>
                  <a:pt x="53215" y="52289"/>
                  <a:pt x="53149" y="52251"/>
                  <a:pt x="53083" y="52251"/>
                </a:cubicBezTo>
                <a:close/>
                <a:moveTo>
                  <a:pt x="32175" y="51986"/>
                </a:moveTo>
                <a:cubicBezTo>
                  <a:pt x="32061" y="52024"/>
                  <a:pt x="31986" y="52100"/>
                  <a:pt x="31986" y="52213"/>
                </a:cubicBezTo>
                <a:cubicBezTo>
                  <a:pt x="31986" y="52289"/>
                  <a:pt x="32024" y="52402"/>
                  <a:pt x="32099" y="52440"/>
                </a:cubicBezTo>
                <a:cubicBezTo>
                  <a:pt x="32175" y="52478"/>
                  <a:pt x="32213" y="52478"/>
                  <a:pt x="32288" y="52478"/>
                </a:cubicBezTo>
                <a:lnTo>
                  <a:pt x="32364" y="52440"/>
                </a:lnTo>
                <a:cubicBezTo>
                  <a:pt x="32402" y="52402"/>
                  <a:pt x="32477" y="52289"/>
                  <a:pt x="32477" y="52175"/>
                </a:cubicBezTo>
                <a:cubicBezTo>
                  <a:pt x="32477" y="52100"/>
                  <a:pt x="32402" y="52062"/>
                  <a:pt x="32364" y="52024"/>
                </a:cubicBezTo>
                <a:cubicBezTo>
                  <a:pt x="32326" y="51986"/>
                  <a:pt x="32288" y="51986"/>
                  <a:pt x="32175" y="51986"/>
                </a:cubicBezTo>
                <a:close/>
                <a:moveTo>
                  <a:pt x="60568" y="52100"/>
                </a:moveTo>
                <a:lnTo>
                  <a:pt x="60455" y="52213"/>
                </a:lnTo>
                <a:lnTo>
                  <a:pt x="60455" y="52364"/>
                </a:lnTo>
                <a:lnTo>
                  <a:pt x="60568" y="52478"/>
                </a:lnTo>
                <a:cubicBezTo>
                  <a:pt x="60613" y="52489"/>
                  <a:pt x="60651" y="52493"/>
                  <a:pt x="60684" y="52493"/>
                </a:cubicBezTo>
                <a:cubicBezTo>
                  <a:pt x="60764" y="52493"/>
                  <a:pt x="60817" y="52467"/>
                  <a:pt x="60871" y="52440"/>
                </a:cubicBezTo>
                <a:cubicBezTo>
                  <a:pt x="60909" y="52402"/>
                  <a:pt x="60947" y="52326"/>
                  <a:pt x="60947" y="52251"/>
                </a:cubicBezTo>
                <a:cubicBezTo>
                  <a:pt x="60947" y="52213"/>
                  <a:pt x="60947" y="52213"/>
                  <a:pt x="60947" y="52213"/>
                </a:cubicBezTo>
                <a:lnTo>
                  <a:pt x="60833" y="52100"/>
                </a:lnTo>
                <a:close/>
                <a:moveTo>
                  <a:pt x="68584" y="52137"/>
                </a:moveTo>
                <a:lnTo>
                  <a:pt x="68395" y="52251"/>
                </a:lnTo>
                <a:cubicBezTo>
                  <a:pt x="68395" y="52251"/>
                  <a:pt x="68357" y="52289"/>
                  <a:pt x="68357" y="52326"/>
                </a:cubicBezTo>
                <a:lnTo>
                  <a:pt x="68470" y="52478"/>
                </a:lnTo>
                <a:cubicBezTo>
                  <a:pt x="68470" y="52516"/>
                  <a:pt x="68508" y="52516"/>
                  <a:pt x="68584" y="52553"/>
                </a:cubicBezTo>
                <a:lnTo>
                  <a:pt x="68735" y="52440"/>
                </a:lnTo>
                <a:cubicBezTo>
                  <a:pt x="68735" y="52402"/>
                  <a:pt x="68773" y="52402"/>
                  <a:pt x="68773" y="52326"/>
                </a:cubicBezTo>
                <a:lnTo>
                  <a:pt x="68659" y="52213"/>
                </a:lnTo>
                <a:cubicBezTo>
                  <a:pt x="68659" y="52175"/>
                  <a:pt x="68621" y="52175"/>
                  <a:pt x="68584" y="52137"/>
                </a:cubicBezTo>
                <a:close/>
                <a:moveTo>
                  <a:pt x="39812" y="52289"/>
                </a:moveTo>
                <a:lnTo>
                  <a:pt x="39585" y="52326"/>
                </a:lnTo>
                <a:cubicBezTo>
                  <a:pt x="39510" y="52326"/>
                  <a:pt x="39358" y="52364"/>
                  <a:pt x="39283" y="52553"/>
                </a:cubicBezTo>
                <a:lnTo>
                  <a:pt x="39396" y="52705"/>
                </a:lnTo>
                <a:cubicBezTo>
                  <a:pt x="39547" y="52705"/>
                  <a:pt x="39699" y="52705"/>
                  <a:pt x="39812" y="52629"/>
                </a:cubicBezTo>
                <a:cubicBezTo>
                  <a:pt x="39888" y="52553"/>
                  <a:pt x="39925" y="52516"/>
                  <a:pt x="39925" y="52440"/>
                </a:cubicBezTo>
                <a:cubicBezTo>
                  <a:pt x="39925" y="52402"/>
                  <a:pt x="39925" y="52326"/>
                  <a:pt x="39812" y="52289"/>
                </a:cubicBezTo>
                <a:close/>
                <a:moveTo>
                  <a:pt x="12175" y="52402"/>
                </a:moveTo>
                <a:lnTo>
                  <a:pt x="12061" y="52516"/>
                </a:lnTo>
                <a:lnTo>
                  <a:pt x="12061" y="52629"/>
                </a:lnTo>
                <a:lnTo>
                  <a:pt x="12175" y="52742"/>
                </a:lnTo>
                <a:cubicBezTo>
                  <a:pt x="12201" y="52769"/>
                  <a:pt x="12247" y="52796"/>
                  <a:pt x="12312" y="52796"/>
                </a:cubicBezTo>
                <a:cubicBezTo>
                  <a:pt x="12338" y="52796"/>
                  <a:pt x="12368" y="52791"/>
                  <a:pt x="12402" y="52780"/>
                </a:cubicBezTo>
                <a:lnTo>
                  <a:pt x="12515" y="52667"/>
                </a:lnTo>
                <a:lnTo>
                  <a:pt x="12515" y="52516"/>
                </a:lnTo>
                <a:lnTo>
                  <a:pt x="12364" y="52402"/>
                </a:lnTo>
                <a:close/>
                <a:moveTo>
                  <a:pt x="5142" y="52705"/>
                </a:moveTo>
                <a:cubicBezTo>
                  <a:pt x="4991" y="52705"/>
                  <a:pt x="4878" y="52780"/>
                  <a:pt x="4878" y="52894"/>
                </a:cubicBezTo>
                <a:lnTo>
                  <a:pt x="5029" y="52894"/>
                </a:lnTo>
                <a:cubicBezTo>
                  <a:pt x="5029" y="52894"/>
                  <a:pt x="5029" y="52931"/>
                  <a:pt x="5067" y="53007"/>
                </a:cubicBezTo>
                <a:lnTo>
                  <a:pt x="5218" y="53007"/>
                </a:lnTo>
                <a:cubicBezTo>
                  <a:pt x="5256" y="52969"/>
                  <a:pt x="5256" y="52931"/>
                  <a:pt x="5256" y="52894"/>
                </a:cubicBezTo>
                <a:lnTo>
                  <a:pt x="5407" y="52894"/>
                </a:lnTo>
                <a:cubicBezTo>
                  <a:pt x="5407" y="52856"/>
                  <a:pt x="5369" y="52780"/>
                  <a:pt x="5332" y="52742"/>
                </a:cubicBezTo>
                <a:cubicBezTo>
                  <a:pt x="5294" y="52705"/>
                  <a:pt x="5218" y="52705"/>
                  <a:pt x="5142" y="52705"/>
                </a:cubicBezTo>
                <a:close/>
                <a:moveTo>
                  <a:pt x="72242" y="52464"/>
                </a:moveTo>
                <a:cubicBezTo>
                  <a:pt x="71977" y="52464"/>
                  <a:pt x="71944" y="52685"/>
                  <a:pt x="71911" y="52818"/>
                </a:cubicBezTo>
                <a:lnTo>
                  <a:pt x="72062" y="52931"/>
                </a:lnTo>
                <a:cubicBezTo>
                  <a:pt x="72062" y="52931"/>
                  <a:pt x="72062" y="52931"/>
                  <a:pt x="72100" y="52969"/>
                </a:cubicBezTo>
                <a:cubicBezTo>
                  <a:pt x="72138" y="52969"/>
                  <a:pt x="72175" y="53007"/>
                  <a:pt x="72289" y="53007"/>
                </a:cubicBezTo>
                <a:lnTo>
                  <a:pt x="72402" y="52894"/>
                </a:lnTo>
                <a:cubicBezTo>
                  <a:pt x="72402" y="52894"/>
                  <a:pt x="72402" y="52894"/>
                  <a:pt x="72402" y="52856"/>
                </a:cubicBezTo>
                <a:lnTo>
                  <a:pt x="72516" y="52780"/>
                </a:lnTo>
                <a:lnTo>
                  <a:pt x="72516" y="52742"/>
                </a:lnTo>
                <a:cubicBezTo>
                  <a:pt x="72516" y="52705"/>
                  <a:pt x="72516" y="52667"/>
                  <a:pt x="72478" y="52629"/>
                </a:cubicBezTo>
                <a:cubicBezTo>
                  <a:pt x="72478" y="52591"/>
                  <a:pt x="72478" y="52591"/>
                  <a:pt x="72478" y="52591"/>
                </a:cubicBezTo>
                <a:lnTo>
                  <a:pt x="72364" y="52478"/>
                </a:lnTo>
                <a:cubicBezTo>
                  <a:pt x="72319" y="52469"/>
                  <a:pt x="72278" y="52464"/>
                  <a:pt x="72242" y="52464"/>
                </a:cubicBezTo>
                <a:close/>
                <a:moveTo>
                  <a:pt x="27298" y="52667"/>
                </a:moveTo>
                <a:lnTo>
                  <a:pt x="27109" y="52780"/>
                </a:lnTo>
                <a:cubicBezTo>
                  <a:pt x="27109" y="52742"/>
                  <a:pt x="27146" y="52742"/>
                  <a:pt x="27146" y="52705"/>
                </a:cubicBezTo>
                <a:lnTo>
                  <a:pt x="27146" y="52705"/>
                </a:lnTo>
                <a:cubicBezTo>
                  <a:pt x="27109" y="52742"/>
                  <a:pt x="26957" y="52742"/>
                  <a:pt x="26957" y="52856"/>
                </a:cubicBezTo>
                <a:lnTo>
                  <a:pt x="26957" y="52931"/>
                </a:lnTo>
                <a:cubicBezTo>
                  <a:pt x="26995" y="53007"/>
                  <a:pt x="27109" y="53045"/>
                  <a:pt x="27184" y="53045"/>
                </a:cubicBezTo>
                <a:cubicBezTo>
                  <a:pt x="27298" y="53007"/>
                  <a:pt x="27449" y="52931"/>
                  <a:pt x="27449" y="52818"/>
                </a:cubicBezTo>
                <a:cubicBezTo>
                  <a:pt x="27449" y="52742"/>
                  <a:pt x="27373" y="52667"/>
                  <a:pt x="27298" y="52667"/>
                </a:cubicBezTo>
                <a:close/>
                <a:moveTo>
                  <a:pt x="40039" y="52629"/>
                </a:moveTo>
                <a:cubicBezTo>
                  <a:pt x="39925" y="52629"/>
                  <a:pt x="39850" y="52667"/>
                  <a:pt x="39812" y="52705"/>
                </a:cubicBezTo>
                <a:lnTo>
                  <a:pt x="39812" y="52742"/>
                </a:lnTo>
                <a:cubicBezTo>
                  <a:pt x="39736" y="52742"/>
                  <a:pt x="39699" y="52780"/>
                  <a:pt x="39661" y="52780"/>
                </a:cubicBezTo>
                <a:cubicBezTo>
                  <a:pt x="39547" y="52856"/>
                  <a:pt x="39585" y="53158"/>
                  <a:pt x="39774" y="53158"/>
                </a:cubicBezTo>
                <a:cubicBezTo>
                  <a:pt x="39812" y="53158"/>
                  <a:pt x="39888" y="53158"/>
                  <a:pt x="39963" y="53083"/>
                </a:cubicBezTo>
                <a:cubicBezTo>
                  <a:pt x="39963" y="53083"/>
                  <a:pt x="40001" y="53120"/>
                  <a:pt x="40001" y="53120"/>
                </a:cubicBezTo>
                <a:cubicBezTo>
                  <a:pt x="40077" y="53120"/>
                  <a:pt x="40115" y="53158"/>
                  <a:pt x="40228" y="53158"/>
                </a:cubicBezTo>
                <a:lnTo>
                  <a:pt x="40341" y="53045"/>
                </a:lnTo>
                <a:cubicBezTo>
                  <a:pt x="40341" y="52894"/>
                  <a:pt x="40190" y="52667"/>
                  <a:pt x="40039" y="52629"/>
                </a:cubicBezTo>
                <a:close/>
                <a:moveTo>
                  <a:pt x="46769" y="52289"/>
                </a:moveTo>
                <a:cubicBezTo>
                  <a:pt x="46617" y="52289"/>
                  <a:pt x="46504" y="52326"/>
                  <a:pt x="46466" y="52364"/>
                </a:cubicBezTo>
                <a:lnTo>
                  <a:pt x="46391" y="52364"/>
                </a:lnTo>
                <a:lnTo>
                  <a:pt x="46239" y="52478"/>
                </a:lnTo>
                <a:lnTo>
                  <a:pt x="46239" y="52553"/>
                </a:lnTo>
                <a:lnTo>
                  <a:pt x="46202" y="52553"/>
                </a:lnTo>
                <a:cubicBezTo>
                  <a:pt x="46013" y="52629"/>
                  <a:pt x="45975" y="52931"/>
                  <a:pt x="45975" y="53045"/>
                </a:cubicBezTo>
                <a:lnTo>
                  <a:pt x="46088" y="53158"/>
                </a:lnTo>
                <a:cubicBezTo>
                  <a:pt x="46202" y="53158"/>
                  <a:pt x="46277" y="53120"/>
                  <a:pt x="46315" y="53120"/>
                </a:cubicBezTo>
                <a:lnTo>
                  <a:pt x="46353" y="53120"/>
                </a:lnTo>
                <a:lnTo>
                  <a:pt x="46504" y="52969"/>
                </a:lnTo>
                <a:cubicBezTo>
                  <a:pt x="46504" y="52969"/>
                  <a:pt x="46504" y="52931"/>
                  <a:pt x="46466" y="52894"/>
                </a:cubicBezTo>
                <a:lnTo>
                  <a:pt x="46466" y="52894"/>
                </a:lnTo>
                <a:cubicBezTo>
                  <a:pt x="46507" y="52904"/>
                  <a:pt x="46545" y="52908"/>
                  <a:pt x="46580" y="52908"/>
                </a:cubicBezTo>
                <a:cubicBezTo>
                  <a:pt x="46675" y="52908"/>
                  <a:pt x="46751" y="52873"/>
                  <a:pt x="46806" y="52818"/>
                </a:cubicBezTo>
                <a:cubicBezTo>
                  <a:pt x="46882" y="52742"/>
                  <a:pt x="46958" y="52667"/>
                  <a:pt x="46958" y="52553"/>
                </a:cubicBezTo>
                <a:cubicBezTo>
                  <a:pt x="46958" y="52478"/>
                  <a:pt x="46882" y="52364"/>
                  <a:pt x="46806" y="52326"/>
                </a:cubicBezTo>
                <a:lnTo>
                  <a:pt x="46769" y="52289"/>
                </a:lnTo>
                <a:close/>
                <a:moveTo>
                  <a:pt x="63026" y="52553"/>
                </a:moveTo>
                <a:lnTo>
                  <a:pt x="62950" y="52742"/>
                </a:lnTo>
                <a:cubicBezTo>
                  <a:pt x="62988" y="52818"/>
                  <a:pt x="62988" y="52818"/>
                  <a:pt x="62950" y="52894"/>
                </a:cubicBezTo>
                <a:cubicBezTo>
                  <a:pt x="62913" y="52969"/>
                  <a:pt x="62875" y="53045"/>
                  <a:pt x="62837" y="53158"/>
                </a:cubicBezTo>
                <a:lnTo>
                  <a:pt x="62988" y="53272"/>
                </a:lnTo>
                <a:cubicBezTo>
                  <a:pt x="63102" y="53272"/>
                  <a:pt x="63253" y="53234"/>
                  <a:pt x="63366" y="53083"/>
                </a:cubicBezTo>
                <a:lnTo>
                  <a:pt x="63253" y="53045"/>
                </a:lnTo>
                <a:cubicBezTo>
                  <a:pt x="63291" y="52969"/>
                  <a:pt x="63328" y="52818"/>
                  <a:pt x="63328" y="52780"/>
                </a:cubicBezTo>
                <a:cubicBezTo>
                  <a:pt x="63328" y="52667"/>
                  <a:pt x="63291" y="52629"/>
                  <a:pt x="63253" y="52591"/>
                </a:cubicBezTo>
                <a:cubicBezTo>
                  <a:pt x="63177" y="52553"/>
                  <a:pt x="63102" y="52553"/>
                  <a:pt x="63026" y="52553"/>
                </a:cubicBezTo>
                <a:close/>
                <a:moveTo>
                  <a:pt x="26163" y="52926"/>
                </a:moveTo>
                <a:cubicBezTo>
                  <a:pt x="25924" y="52926"/>
                  <a:pt x="25861" y="53086"/>
                  <a:pt x="25861" y="53120"/>
                </a:cubicBezTo>
                <a:lnTo>
                  <a:pt x="25899" y="53234"/>
                </a:lnTo>
                <a:cubicBezTo>
                  <a:pt x="25974" y="53309"/>
                  <a:pt x="26088" y="53309"/>
                  <a:pt x="26201" y="53309"/>
                </a:cubicBezTo>
                <a:cubicBezTo>
                  <a:pt x="26315" y="53272"/>
                  <a:pt x="26390" y="53158"/>
                  <a:pt x="26390" y="53083"/>
                </a:cubicBezTo>
                <a:cubicBezTo>
                  <a:pt x="26390" y="53045"/>
                  <a:pt x="26390" y="53045"/>
                  <a:pt x="26353" y="53007"/>
                </a:cubicBezTo>
                <a:lnTo>
                  <a:pt x="26239" y="52931"/>
                </a:lnTo>
                <a:cubicBezTo>
                  <a:pt x="26212" y="52928"/>
                  <a:pt x="26186" y="52926"/>
                  <a:pt x="26163" y="52926"/>
                </a:cubicBezTo>
                <a:close/>
                <a:moveTo>
                  <a:pt x="70776" y="52931"/>
                </a:moveTo>
                <a:cubicBezTo>
                  <a:pt x="70663" y="52931"/>
                  <a:pt x="70587" y="52931"/>
                  <a:pt x="70550" y="52969"/>
                </a:cubicBezTo>
                <a:cubicBezTo>
                  <a:pt x="70512" y="53007"/>
                  <a:pt x="70436" y="53083"/>
                  <a:pt x="70436" y="53158"/>
                </a:cubicBezTo>
                <a:lnTo>
                  <a:pt x="70436" y="53196"/>
                </a:lnTo>
                <a:lnTo>
                  <a:pt x="70587" y="53309"/>
                </a:lnTo>
                <a:cubicBezTo>
                  <a:pt x="70663" y="53309"/>
                  <a:pt x="70776" y="53309"/>
                  <a:pt x="70814" y="53272"/>
                </a:cubicBezTo>
                <a:cubicBezTo>
                  <a:pt x="70852" y="53234"/>
                  <a:pt x="70890" y="53158"/>
                  <a:pt x="70890" y="53083"/>
                </a:cubicBezTo>
                <a:lnTo>
                  <a:pt x="70890" y="53045"/>
                </a:lnTo>
                <a:lnTo>
                  <a:pt x="70776" y="52931"/>
                </a:lnTo>
                <a:close/>
                <a:moveTo>
                  <a:pt x="2496" y="53120"/>
                </a:moveTo>
                <a:cubicBezTo>
                  <a:pt x="2345" y="53120"/>
                  <a:pt x="2231" y="53196"/>
                  <a:pt x="2231" y="53309"/>
                </a:cubicBezTo>
                <a:lnTo>
                  <a:pt x="2383" y="53309"/>
                </a:lnTo>
                <a:cubicBezTo>
                  <a:pt x="2383" y="53309"/>
                  <a:pt x="2345" y="53347"/>
                  <a:pt x="2383" y="53347"/>
                </a:cubicBezTo>
                <a:cubicBezTo>
                  <a:pt x="2483" y="53347"/>
                  <a:pt x="2500" y="53314"/>
                  <a:pt x="2534" y="53314"/>
                </a:cubicBezTo>
                <a:cubicBezTo>
                  <a:pt x="2551" y="53314"/>
                  <a:pt x="2572" y="53322"/>
                  <a:pt x="2609" y="53347"/>
                </a:cubicBezTo>
                <a:cubicBezTo>
                  <a:pt x="2609" y="53347"/>
                  <a:pt x="2609" y="53309"/>
                  <a:pt x="2609" y="53309"/>
                </a:cubicBezTo>
                <a:lnTo>
                  <a:pt x="2761" y="53309"/>
                </a:lnTo>
                <a:cubicBezTo>
                  <a:pt x="2761" y="53234"/>
                  <a:pt x="2723" y="53196"/>
                  <a:pt x="2647" y="53158"/>
                </a:cubicBezTo>
                <a:cubicBezTo>
                  <a:pt x="2609" y="53120"/>
                  <a:pt x="2534" y="53120"/>
                  <a:pt x="2496" y="53120"/>
                </a:cubicBezTo>
                <a:close/>
                <a:moveTo>
                  <a:pt x="65559" y="52969"/>
                </a:moveTo>
                <a:cubicBezTo>
                  <a:pt x="65446" y="52969"/>
                  <a:pt x="65332" y="52969"/>
                  <a:pt x="65257" y="53045"/>
                </a:cubicBezTo>
                <a:cubicBezTo>
                  <a:pt x="65105" y="53120"/>
                  <a:pt x="65068" y="53309"/>
                  <a:pt x="65181" y="53423"/>
                </a:cubicBezTo>
                <a:lnTo>
                  <a:pt x="65294" y="53461"/>
                </a:lnTo>
                <a:cubicBezTo>
                  <a:pt x="65559" y="53423"/>
                  <a:pt x="65635" y="53234"/>
                  <a:pt x="65672" y="53120"/>
                </a:cubicBezTo>
                <a:lnTo>
                  <a:pt x="65559" y="52969"/>
                </a:lnTo>
                <a:close/>
                <a:moveTo>
                  <a:pt x="87089" y="53035"/>
                </a:moveTo>
                <a:cubicBezTo>
                  <a:pt x="87007" y="53035"/>
                  <a:pt x="86951" y="53097"/>
                  <a:pt x="86920" y="53158"/>
                </a:cubicBezTo>
                <a:lnTo>
                  <a:pt x="87034" y="53309"/>
                </a:lnTo>
                <a:cubicBezTo>
                  <a:pt x="87034" y="53309"/>
                  <a:pt x="87034" y="53347"/>
                  <a:pt x="87034" y="53347"/>
                </a:cubicBezTo>
                <a:cubicBezTo>
                  <a:pt x="87072" y="53385"/>
                  <a:pt x="87147" y="53461"/>
                  <a:pt x="87261" y="53461"/>
                </a:cubicBezTo>
                <a:lnTo>
                  <a:pt x="87412" y="53385"/>
                </a:lnTo>
                <a:lnTo>
                  <a:pt x="87412" y="53347"/>
                </a:lnTo>
                <a:cubicBezTo>
                  <a:pt x="87412" y="53196"/>
                  <a:pt x="87298" y="53045"/>
                  <a:pt x="87147" y="53045"/>
                </a:cubicBezTo>
                <a:cubicBezTo>
                  <a:pt x="87126" y="53038"/>
                  <a:pt x="87107" y="53035"/>
                  <a:pt x="87089" y="53035"/>
                </a:cubicBezTo>
                <a:close/>
                <a:moveTo>
                  <a:pt x="55162" y="52969"/>
                </a:moveTo>
                <a:cubicBezTo>
                  <a:pt x="55124" y="53045"/>
                  <a:pt x="55011" y="53120"/>
                  <a:pt x="54935" y="53158"/>
                </a:cubicBezTo>
                <a:cubicBezTo>
                  <a:pt x="54897" y="53196"/>
                  <a:pt x="54859" y="53234"/>
                  <a:pt x="54822" y="53272"/>
                </a:cubicBezTo>
                <a:lnTo>
                  <a:pt x="54784" y="53423"/>
                </a:lnTo>
                <a:cubicBezTo>
                  <a:pt x="54846" y="53485"/>
                  <a:pt x="54933" y="53546"/>
                  <a:pt x="55045" y="53546"/>
                </a:cubicBezTo>
                <a:cubicBezTo>
                  <a:pt x="55070" y="53546"/>
                  <a:pt x="55096" y="53543"/>
                  <a:pt x="55124" y="53536"/>
                </a:cubicBezTo>
                <a:cubicBezTo>
                  <a:pt x="55313" y="53499"/>
                  <a:pt x="55464" y="53309"/>
                  <a:pt x="55464" y="53158"/>
                </a:cubicBezTo>
                <a:cubicBezTo>
                  <a:pt x="55464" y="53083"/>
                  <a:pt x="55427" y="53007"/>
                  <a:pt x="55389" y="52969"/>
                </a:cubicBezTo>
                <a:close/>
                <a:moveTo>
                  <a:pt x="78867" y="53120"/>
                </a:moveTo>
                <a:cubicBezTo>
                  <a:pt x="78754" y="53158"/>
                  <a:pt x="78451" y="53196"/>
                  <a:pt x="78527" y="53461"/>
                </a:cubicBezTo>
                <a:lnTo>
                  <a:pt x="78640" y="53574"/>
                </a:lnTo>
                <a:cubicBezTo>
                  <a:pt x="78661" y="53578"/>
                  <a:pt x="78680" y="53579"/>
                  <a:pt x="78698" y="53579"/>
                </a:cubicBezTo>
                <a:cubicBezTo>
                  <a:pt x="78881" y="53579"/>
                  <a:pt x="78946" y="53420"/>
                  <a:pt x="78981" y="53385"/>
                </a:cubicBezTo>
                <a:cubicBezTo>
                  <a:pt x="78981" y="53347"/>
                  <a:pt x="79019" y="53347"/>
                  <a:pt x="79019" y="53309"/>
                </a:cubicBezTo>
                <a:lnTo>
                  <a:pt x="78867" y="53120"/>
                </a:lnTo>
                <a:close/>
                <a:moveTo>
                  <a:pt x="53871" y="52770"/>
                </a:moveTo>
                <a:cubicBezTo>
                  <a:pt x="53811" y="52770"/>
                  <a:pt x="53756" y="52825"/>
                  <a:pt x="53725" y="52856"/>
                </a:cubicBezTo>
                <a:cubicBezTo>
                  <a:pt x="53725" y="52856"/>
                  <a:pt x="53725" y="52856"/>
                  <a:pt x="53687" y="52894"/>
                </a:cubicBezTo>
                <a:cubicBezTo>
                  <a:pt x="53725" y="52894"/>
                  <a:pt x="53725" y="52856"/>
                  <a:pt x="53763" y="52856"/>
                </a:cubicBezTo>
                <a:cubicBezTo>
                  <a:pt x="53839" y="52894"/>
                  <a:pt x="53839" y="52894"/>
                  <a:pt x="53839" y="52894"/>
                </a:cubicBezTo>
                <a:lnTo>
                  <a:pt x="53574" y="52931"/>
                </a:lnTo>
                <a:lnTo>
                  <a:pt x="53574" y="53158"/>
                </a:lnTo>
                <a:lnTo>
                  <a:pt x="53687" y="53272"/>
                </a:lnTo>
                <a:lnTo>
                  <a:pt x="53763" y="53272"/>
                </a:lnTo>
                <a:cubicBezTo>
                  <a:pt x="53763" y="53309"/>
                  <a:pt x="53763" y="53347"/>
                  <a:pt x="53763" y="53423"/>
                </a:cubicBezTo>
                <a:lnTo>
                  <a:pt x="53839" y="53499"/>
                </a:lnTo>
                <a:cubicBezTo>
                  <a:pt x="53839" y="53499"/>
                  <a:pt x="53876" y="53536"/>
                  <a:pt x="53876" y="53536"/>
                </a:cubicBezTo>
                <a:lnTo>
                  <a:pt x="53952" y="53612"/>
                </a:lnTo>
                <a:lnTo>
                  <a:pt x="53990" y="53650"/>
                </a:lnTo>
                <a:cubicBezTo>
                  <a:pt x="54103" y="53688"/>
                  <a:pt x="54217" y="53725"/>
                  <a:pt x="54368" y="53725"/>
                </a:cubicBezTo>
                <a:lnTo>
                  <a:pt x="54519" y="53574"/>
                </a:lnTo>
                <a:cubicBezTo>
                  <a:pt x="54557" y="53536"/>
                  <a:pt x="54633" y="53499"/>
                  <a:pt x="54633" y="53385"/>
                </a:cubicBezTo>
                <a:cubicBezTo>
                  <a:pt x="54633" y="53385"/>
                  <a:pt x="54633" y="53347"/>
                  <a:pt x="54633" y="53309"/>
                </a:cubicBezTo>
                <a:cubicBezTo>
                  <a:pt x="54595" y="53196"/>
                  <a:pt x="54519" y="53120"/>
                  <a:pt x="54444" y="53083"/>
                </a:cubicBezTo>
                <a:lnTo>
                  <a:pt x="54406" y="53045"/>
                </a:lnTo>
                <a:cubicBezTo>
                  <a:pt x="54330" y="53007"/>
                  <a:pt x="54292" y="52969"/>
                  <a:pt x="54217" y="52969"/>
                </a:cubicBezTo>
                <a:cubicBezTo>
                  <a:pt x="54179" y="52969"/>
                  <a:pt x="54179" y="52931"/>
                  <a:pt x="54141" y="52931"/>
                </a:cubicBezTo>
                <a:cubicBezTo>
                  <a:pt x="54103" y="52931"/>
                  <a:pt x="54103" y="52931"/>
                  <a:pt x="54066" y="52894"/>
                </a:cubicBezTo>
                <a:cubicBezTo>
                  <a:pt x="54066" y="52856"/>
                  <a:pt x="54028" y="52780"/>
                  <a:pt x="53914" y="52780"/>
                </a:cubicBezTo>
                <a:cubicBezTo>
                  <a:pt x="53900" y="52773"/>
                  <a:pt x="53885" y="52770"/>
                  <a:pt x="53871" y="52770"/>
                </a:cubicBezTo>
                <a:close/>
                <a:moveTo>
                  <a:pt x="72213" y="53083"/>
                </a:moveTo>
                <a:lnTo>
                  <a:pt x="71949" y="53158"/>
                </a:lnTo>
                <a:cubicBezTo>
                  <a:pt x="71949" y="53158"/>
                  <a:pt x="71986" y="53120"/>
                  <a:pt x="71986" y="53120"/>
                </a:cubicBezTo>
                <a:lnTo>
                  <a:pt x="71949" y="53120"/>
                </a:lnTo>
                <a:lnTo>
                  <a:pt x="71759" y="53272"/>
                </a:lnTo>
                <a:cubicBezTo>
                  <a:pt x="71797" y="53309"/>
                  <a:pt x="71797" y="53347"/>
                  <a:pt x="71797" y="53423"/>
                </a:cubicBezTo>
                <a:lnTo>
                  <a:pt x="71797" y="53461"/>
                </a:lnTo>
                <a:cubicBezTo>
                  <a:pt x="71797" y="53574"/>
                  <a:pt x="71797" y="53688"/>
                  <a:pt x="72024" y="53763"/>
                </a:cubicBezTo>
                <a:lnTo>
                  <a:pt x="72213" y="53688"/>
                </a:lnTo>
                <a:lnTo>
                  <a:pt x="72251" y="53650"/>
                </a:lnTo>
                <a:cubicBezTo>
                  <a:pt x="72289" y="53574"/>
                  <a:pt x="72327" y="53461"/>
                  <a:pt x="72327" y="53347"/>
                </a:cubicBezTo>
                <a:cubicBezTo>
                  <a:pt x="72327" y="53234"/>
                  <a:pt x="72289" y="53158"/>
                  <a:pt x="72213" y="53083"/>
                </a:cubicBezTo>
                <a:close/>
                <a:moveTo>
                  <a:pt x="50586" y="53811"/>
                </a:moveTo>
                <a:lnTo>
                  <a:pt x="50580" y="53816"/>
                </a:lnTo>
                <a:lnTo>
                  <a:pt x="50580" y="53816"/>
                </a:lnTo>
                <a:lnTo>
                  <a:pt x="50572" y="53832"/>
                </a:lnTo>
                <a:lnTo>
                  <a:pt x="50572" y="53832"/>
                </a:lnTo>
                <a:cubicBezTo>
                  <a:pt x="50578" y="53828"/>
                  <a:pt x="50584" y="53822"/>
                  <a:pt x="50586" y="53811"/>
                </a:cubicBezTo>
                <a:close/>
                <a:moveTo>
                  <a:pt x="47832" y="53341"/>
                </a:moveTo>
                <a:cubicBezTo>
                  <a:pt x="47756" y="53341"/>
                  <a:pt x="47684" y="53355"/>
                  <a:pt x="47638" y="53423"/>
                </a:cubicBezTo>
                <a:cubicBezTo>
                  <a:pt x="47600" y="53423"/>
                  <a:pt x="47525" y="53499"/>
                  <a:pt x="47563" y="53612"/>
                </a:cubicBezTo>
                <a:cubicBezTo>
                  <a:pt x="47563" y="53725"/>
                  <a:pt x="47676" y="53801"/>
                  <a:pt x="47827" y="53839"/>
                </a:cubicBezTo>
                <a:cubicBezTo>
                  <a:pt x="48016" y="53839"/>
                  <a:pt x="48130" y="53801"/>
                  <a:pt x="48168" y="53688"/>
                </a:cubicBezTo>
                <a:lnTo>
                  <a:pt x="48130" y="53650"/>
                </a:lnTo>
                <a:cubicBezTo>
                  <a:pt x="48168" y="53612"/>
                  <a:pt x="48205" y="53574"/>
                  <a:pt x="48205" y="53499"/>
                </a:cubicBezTo>
                <a:cubicBezTo>
                  <a:pt x="48205" y="53461"/>
                  <a:pt x="48205" y="53423"/>
                  <a:pt x="48168" y="53385"/>
                </a:cubicBezTo>
                <a:lnTo>
                  <a:pt x="48054" y="53347"/>
                </a:lnTo>
                <a:lnTo>
                  <a:pt x="47979" y="53347"/>
                </a:lnTo>
                <a:cubicBezTo>
                  <a:pt x="47933" y="53347"/>
                  <a:pt x="47882" y="53341"/>
                  <a:pt x="47832" y="53341"/>
                </a:cubicBezTo>
                <a:close/>
                <a:moveTo>
                  <a:pt x="50549" y="53470"/>
                </a:moveTo>
                <a:cubicBezTo>
                  <a:pt x="50512" y="53470"/>
                  <a:pt x="50474" y="53480"/>
                  <a:pt x="50436" y="53499"/>
                </a:cubicBezTo>
                <a:cubicBezTo>
                  <a:pt x="50285" y="53574"/>
                  <a:pt x="50285" y="53763"/>
                  <a:pt x="50398" y="53839"/>
                </a:cubicBezTo>
                <a:cubicBezTo>
                  <a:pt x="50436" y="53877"/>
                  <a:pt x="50474" y="53877"/>
                  <a:pt x="50549" y="53877"/>
                </a:cubicBezTo>
                <a:lnTo>
                  <a:pt x="50572" y="53832"/>
                </a:lnTo>
                <a:lnTo>
                  <a:pt x="50572" y="53832"/>
                </a:lnTo>
                <a:cubicBezTo>
                  <a:pt x="50561" y="53839"/>
                  <a:pt x="50549" y="53839"/>
                  <a:pt x="50549" y="53839"/>
                </a:cubicBezTo>
                <a:lnTo>
                  <a:pt x="50580" y="53816"/>
                </a:lnTo>
                <a:lnTo>
                  <a:pt x="50580" y="53816"/>
                </a:lnTo>
                <a:lnTo>
                  <a:pt x="50587" y="53801"/>
                </a:lnTo>
                <a:lnTo>
                  <a:pt x="50587" y="53801"/>
                </a:lnTo>
                <a:cubicBezTo>
                  <a:pt x="50587" y="53805"/>
                  <a:pt x="50587" y="53808"/>
                  <a:pt x="50586" y="53811"/>
                </a:cubicBezTo>
                <a:lnTo>
                  <a:pt x="50586" y="53811"/>
                </a:lnTo>
                <a:lnTo>
                  <a:pt x="50701" y="53725"/>
                </a:lnTo>
                <a:lnTo>
                  <a:pt x="50701" y="53612"/>
                </a:lnTo>
                <a:lnTo>
                  <a:pt x="50663" y="53499"/>
                </a:lnTo>
                <a:cubicBezTo>
                  <a:pt x="50625" y="53480"/>
                  <a:pt x="50587" y="53470"/>
                  <a:pt x="50549" y="53470"/>
                </a:cubicBezTo>
                <a:close/>
                <a:moveTo>
                  <a:pt x="62469" y="53625"/>
                </a:moveTo>
                <a:cubicBezTo>
                  <a:pt x="62422" y="53625"/>
                  <a:pt x="62369" y="53632"/>
                  <a:pt x="62308" y="53650"/>
                </a:cubicBezTo>
                <a:lnTo>
                  <a:pt x="62232" y="53839"/>
                </a:lnTo>
                <a:cubicBezTo>
                  <a:pt x="62270" y="53877"/>
                  <a:pt x="62232" y="53914"/>
                  <a:pt x="62232" y="53990"/>
                </a:cubicBezTo>
                <a:cubicBezTo>
                  <a:pt x="62194" y="54103"/>
                  <a:pt x="62194" y="54255"/>
                  <a:pt x="62270" y="54368"/>
                </a:cubicBezTo>
                <a:lnTo>
                  <a:pt x="62383" y="54406"/>
                </a:lnTo>
                <a:lnTo>
                  <a:pt x="62572" y="54406"/>
                </a:lnTo>
                <a:lnTo>
                  <a:pt x="62723" y="54255"/>
                </a:lnTo>
                <a:cubicBezTo>
                  <a:pt x="62723" y="54179"/>
                  <a:pt x="62761" y="54141"/>
                  <a:pt x="62837" y="54066"/>
                </a:cubicBezTo>
                <a:cubicBezTo>
                  <a:pt x="62875" y="54066"/>
                  <a:pt x="62875" y="54028"/>
                  <a:pt x="62913" y="53990"/>
                </a:cubicBezTo>
                <a:lnTo>
                  <a:pt x="62837" y="53801"/>
                </a:lnTo>
                <a:cubicBezTo>
                  <a:pt x="62799" y="53801"/>
                  <a:pt x="62799" y="53801"/>
                  <a:pt x="62761" y="53763"/>
                </a:cubicBezTo>
                <a:cubicBezTo>
                  <a:pt x="62703" y="53705"/>
                  <a:pt x="62623" y="53625"/>
                  <a:pt x="62469" y="53625"/>
                </a:cubicBezTo>
                <a:close/>
                <a:moveTo>
                  <a:pt x="77506" y="54406"/>
                </a:moveTo>
                <a:cubicBezTo>
                  <a:pt x="77506" y="54415"/>
                  <a:pt x="77508" y="54421"/>
                  <a:pt x="77511" y="54427"/>
                </a:cubicBezTo>
                <a:lnTo>
                  <a:pt x="77511" y="54427"/>
                </a:lnTo>
                <a:lnTo>
                  <a:pt x="77506" y="54406"/>
                </a:lnTo>
                <a:close/>
                <a:moveTo>
                  <a:pt x="40984" y="54141"/>
                </a:moveTo>
                <a:cubicBezTo>
                  <a:pt x="40984" y="54141"/>
                  <a:pt x="40984" y="54179"/>
                  <a:pt x="41022" y="54179"/>
                </a:cubicBezTo>
                <a:lnTo>
                  <a:pt x="40833" y="54179"/>
                </a:lnTo>
                <a:cubicBezTo>
                  <a:pt x="40833" y="54368"/>
                  <a:pt x="40984" y="54444"/>
                  <a:pt x="41098" y="54444"/>
                </a:cubicBezTo>
                <a:cubicBezTo>
                  <a:pt x="41173" y="54444"/>
                  <a:pt x="41249" y="54406"/>
                  <a:pt x="41287" y="54368"/>
                </a:cubicBezTo>
                <a:cubicBezTo>
                  <a:pt x="41362" y="54330"/>
                  <a:pt x="41362" y="54255"/>
                  <a:pt x="41362" y="54179"/>
                </a:cubicBezTo>
                <a:lnTo>
                  <a:pt x="41211" y="54179"/>
                </a:lnTo>
                <a:cubicBezTo>
                  <a:pt x="41249" y="54179"/>
                  <a:pt x="41249" y="54141"/>
                  <a:pt x="41249" y="54141"/>
                </a:cubicBezTo>
                <a:close/>
                <a:moveTo>
                  <a:pt x="77771" y="53725"/>
                </a:moveTo>
                <a:cubicBezTo>
                  <a:pt x="77582" y="53725"/>
                  <a:pt x="77468" y="53763"/>
                  <a:pt x="77393" y="53839"/>
                </a:cubicBezTo>
                <a:lnTo>
                  <a:pt x="77468" y="53990"/>
                </a:lnTo>
                <a:cubicBezTo>
                  <a:pt x="77431" y="54066"/>
                  <a:pt x="77393" y="54141"/>
                  <a:pt x="77393" y="54179"/>
                </a:cubicBezTo>
                <a:lnTo>
                  <a:pt x="77393" y="54217"/>
                </a:lnTo>
                <a:cubicBezTo>
                  <a:pt x="77393" y="54255"/>
                  <a:pt x="77393" y="54255"/>
                  <a:pt x="77393" y="54292"/>
                </a:cubicBezTo>
                <a:lnTo>
                  <a:pt x="77468" y="54368"/>
                </a:lnTo>
                <a:lnTo>
                  <a:pt x="77544" y="54444"/>
                </a:lnTo>
                <a:cubicBezTo>
                  <a:pt x="77544" y="54444"/>
                  <a:pt x="77522" y="54444"/>
                  <a:pt x="77511" y="54427"/>
                </a:cubicBezTo>
                <a:lnTo>
                  <a:pt x="77511" y="54427"/>
                </a:lnTo>
                <a:lnTo>
                  <a:pt x="77544" y="54557"/>
                </a:lnTo>
                <a:cubicBezTo>
                  <a:pt x="77603" y="54566"/>
                  <a:pt x="77656" y="54570"/>
                  <a:pt x="77706" y="54570"/>
                </a:cubicBezTo>
                <a:cubicBezTo>
                  <a:pt x="78071" y="54570"/>
                  <a:pt x="78200" y="54341"/>
                  <a:pt x="78300" y="54141"/>
                </a:cubicBezTo>
                <a:lnTo>
                  <a:pt x="78300" y="54103"/>
                </a:lnTo>
                <a:lnTo>
                  <a:pt x="78300" y="54028"/>
                </a:lnTo>
                <a:cubicBezTo>
                  <a:pt x="78225" y="53877"/>
                  <a:pt x="77960" y="53725"/>
                  <a:pt x="77771" y="53725"/>
                </a:cubicBezTo>
                <a:close/>
                <a:moveTo>
                  <a:pt x="43782" y="53839"/>
                </a:moveTo>
                <a:lnTo>
                  <a:pt x="43744" y="53877"/>
                </a:lnTo>
                <a:cubicBezTo>
                  <a:pt x="43555" y="53914"/>
                  <a:pt x="43479" y="54028"/>
                  <a:pt x="43404" y="54141"/>
                </a:cubicBezTo>
                <a:cubicBezTo>
                  <a:pt x="43404" y="54217"/>
                  <a:pt x="43366" y="54255"/>
                  <a:pt x="43328" y="54292"/>
                </a:cubicBezTo>
                <a:lnTo>
                  <a:pt x="43366" y="54482"/>
                </a:lnTo>
                <a:cubicBezTo>
                  <a:pt x="43404" y="54519"/>
                  <a:pt x="43404" y="54519"/>
                  <a:pt x="43442" y="54519"/>
                </a:cubicBezTo>
                <a:cubicBezTo>
                  <a:pt x="43503" y="54550"/>
                  <a:pt x="43589" y="54605"/>
                  <a:pt x="43699" y="54605"/>
                </a:cubicBezTo>
                <a:cubicBezTo>
                  <a:pt x="43725" y="54605"/>
                  <a:pt x="43753" y="54602"/>
                  <a:pt x="43782" y="54595"/>
                </a:cubicBezTo>
                <a:lnTo>
                  <a:pt x="43895" y="54444"/>
                </a:lnTo>
                <a:lnTo>
                  <a:pt x="43933" y="54444"/>
                </a:lnTo>
                <a:cubicBezTo>
                  <a:pt x="44009" y="54406"/>
                  <a:pt x="44084" y="54330"/>
                  <a:pt x="44084" y="54217"/>
                </a:cubicBezTo>
                <a:cubicBezTo>
                  <a:pt x="44084" y="54179"/>
                  <a:pt x="44084" y="54179"/>
                  <a:pt x="44084" y="54179"/>
                </a:cubicBezTo>
                <a:lnTo>
                  <a:pt x="43933" y="54066"/>
                </a:lnTo>
                <a:lnTo>
                  <a:pt x="43895" y="54066"/>
                </a:lnTo>
                <a:lnTo>
                  <a:pt x="43933" y="53990"/>
                </a:lnTo>
                <a:cubicBezTo>
                  <a:pt x="43933" y="53952"/>
                  <a:pt x="43895" y="53877"/>
                  <a:pt x="43782" y="53839"/>
                </a:cubicBezTo>
                <a:close/>
                <a:moveTo>
                  <a:pt x="52570" y="54479"/>
                </a:moveTo>
                <a:cubicBezTo>
                  <a:pt x="52421" y="54479"/>
                  <a:pt x="52251" y="54500"/>
                  <a:pt x="52251" y="54671"/>
                </a:cubicBezTo>
                <a:lnTo>
                  <a:pt x="52364" y="54822"/>
                </a:lnTo>
                <a:lnTo>
                  <a:pt x="52402" y="54822"/>
                </a:lnTo>
                <a:cubicBezTo>
                  <a:pt x="52459" y="54841"/>
                  <a:pt x="52515" y="54850"/>
                  <a:pt x="52572" y="54850"/>
                </a:cubicBezTo>
                <a:cubicBezTo>
                  <a:pt x="52629" y="54850"/>
                  <a:pt x="52686" y="54841"/>
                  <a:pt x="52742" y="54822"/>
                </a:cubicBezTo>
                <a:cubicBezTo>
                  <a:pt x="52780" y="54784"/>
                  <a:pt x="52818" y="54708"/>
                  <a:pt x="52818" y="54595"/>
                </a:cubicBezTo>
                <a:lnTo>
                  <a:pt x="52704" y="54482"/>
                </a:lnTo>
                <a:cubicBezTo>
                  <a:pt x="52667" y="54482"/>
                  <a:pt x="52619" y="54479"/>
                  <a:pt x="52570" y="54479"/>
                </a:cubicBezTo>
                <a:close/>
                <a:moveTo>
                  <a:pt x="44160" y="54482"/>
                </a:moveTo>
                <a:lnTo>
                  <a:pt x="43933" y="54595"/>
                </a:lnTo>
                <a:cubicBezTo>
                  <a:pt x="43895" y="54860"/>
                  <a:pt x="44122" y="54897"/>
                  <a:pt x="44160" y="54897"/>
                </a:cubicBezTo>
                <a:lnTo>
                  <a:pt x="44236" y="54860"/>
                </a:lnTo>
                <a:lnTo>
                  <a:pt x="44387" y="54746"/>
                </a:lnTo>
                <a:lnTo>
                  <a:pt x="44387" y="54633"/>
                </a:lnTo>
                <a:lnTo>
                  <a:pt x="44236" y="54519"/>
                </a:lnTo>
                <a:cubicBezTo>
                  <a:pt x="44198" y="54519"/>
                  <a:pt x="44198" y="54519"/>
                  <a:pt x="44160" y="54482"/>
                </a:cubicBezTo>
                <a:close/>
                <a:moveTo>
                  <a:pt x="27825" y="54579"/>
                </a:moveTo>
                <a:cubicBezTo>
                  <a:pt x="27745" y="54579"/>
                  <a:pt x="27691" y="54606"/>
                  <a:pt x="27638" y="54633"/>
                </a:cubicBezTo>
                <a:cubicBezTo>
                  <a:pt x="27600" y="54671"/>
                  <a:pt x="27525" y="54708"/>
                  <a:pt x="27525" y="54822"/>
                </a:cubicBezTo>
                <a:lnTo>
                  <a:pt x="27562" y="54860"/>
                </a:lnTo>
                <a:lnTo>
                  <a:pt x="27676" y="54973"/>
                </a:lnTo>
                <a:cubicBezTo>
                  <a:pt x="27903" y="54973"/>
                  <a:pt x="27978" y="54860"/>
                  <a:pt x="28016" y="54784"/>
                </a:cubicBezTo>
                <a:lnTo>
                  <a:pt x="28054" y="54746"/>
                </a:lnTo>
                <a:lnTo>
                  <a:pt x="27940" y="54595"/>
                </a:lnTo>
                <a:cubicBezTo>
                  <a:pt x="27896" y="54584"/>
                  <a:pt x="27858" y="54579"/>
                  <a:pt x="27825" y="54579"/>
                </a:cubicBezTo>
                <a:close/>
                <a:moveTo>
                  <a:pt x="13453" y="54513"/>
                </a:moveTo>
                <a:cubicBezTo>
                  <a:pt x="13405" y="54513"/>
                  <a:pt x="13357" y="54525"/>
                  <a:pt x="13309" y="54557"/>
                </a:cubicBezTo>
                <a:cubicBezTo>
                  <a:pt x="13233" y="54595"/>
                  <a:pt x="13195" y="54671"/>
                  <a:pt x="13195" y="54746"/>
                </a:cubicBezTo>
                <a:lnTo>
                  <a:pt x="13347" y="54860"/>
                </a:lnTo>
                <a:cubicBezTo>
                  <a:pt x="13385" y="54860"/>
                  <a:pt x="13385" y="54897"/>
                  <a:pt x="13422" y="54897"/>
                </a:cubicBezTo>
                <a:cubicBezTo>
                  <a:pt x="13484" y="54959"/>
                  <a:pt x="13571" y="55021"/>
                  <a:pt x="13683" y="55021"/>
                </a:cubicBezTo>
                <a:cubicBezTo>
                  <a:pt x="13708" y="55021"/>
                  <a:pt x="13735" y="55018"/>
                  <a:pt x="13763" y="55011"/>
                </a:cubicBezTo>
                <a:lnTo>
                  <a:pt x="13914" y="54860"/>
                </a:lnTo>
                <a:cubicBezTo>
                  <a:pt x="13914" y="54822"/>
                  <a:pt x="13914" y="54784"/>
                  <a:pt x="13914" y="54784"/>
                </a:cubicBezTo>
                <a:lnTo>
                  <a:pt x="13800" y="54595"/>
                </a:lnTo>
                <a:cubicBezTo>
                  <a:pt x="13763" y="54595"/>
                  <a:pt x="13687" y="54557"/>
                  <a:pt x="13649" y="54557"/>
                </a:cubicBezTo>
                <a:cubicBezTo>
                  <a:pt x="13584" y="54535"/>
                  <a:pt x="13518" y="54513"/>
                  <a:pt x="13453" y="54513"/>
                </a:cubicBezTo>
                <a:close/>
                <a:moveTo>
                  <a:pt x="62534" y="54671"/>
                </a:moveTo>
                <a:lnTo>
                  <a:pt x="62383" y="54822"/>
                </a:lnTo>
                <a:cubicBezTo>
                  <a:pt x="62345" y="54860"/>
                  <a:pt x="62270" y="54897"/>
                  <a:pt x="62270" y="55011"/>
                </a:cubicBezTo>
                <a:lnTo>
                  <a:pt x="62345" y="55124"/>
                </a:lnTo>
                <a:cubicBezTo>
                  <a:pt x="62421" y="55124"/>
                  <a:pt x="62497" y="55124"/>
                  <a:pt x="62572" y="55086"/>
                </a:cubicBezTo>
                <a:cubicBezTo>
                  <a:pt x="62648" y="55049"/>
                  <a:pt x="62723" y="54973"/>
                  <a:pt x="62723" y="54860"/>
                </a:cubicBezTo>
                <a:cubicBezTo>
                  <a:pt x="62723" y="54784"/>
                  <a:pt x="62648" y="54708"/>
                  <a:pt x="62534" y="54671"/>
                </a:cubicBezTo>
                <a:close/>
                <a:moveTo>
                  <a:pt x="17797" y="54646"/>
                </a:moveTo>
                <a:cubicBezTo>
                  <a:pt x="17731" y="54646"/>
                  <a:pt x="17659" y="54655"/>
                  <a:pt x="17581" y="54671"/>
                </a:cubicBezTo>
                <a:lnTo>
                  <a:pt x="17468" y="54784"/>
                </a:lnTo>
                <a:cubicBezTo>
                  <a:pt x="17468" y="54973"/>
                  <a:pt x="17543" y="55086"/>
                  <a:pt x="17732" y="55124"/>
                </a:cubicBezTo>
                <a:cubicBezTo>
                  <a:pt x="17770" y="55134"/>
                  <a:pt x="17810" y="55138"/>
                  <a:pt x="17851" y="55138"/>
                </a:cubicBezTo>
                <a:cubicBezTo>
                  <a:pt x="17971" y="55138"/>
                  <a:pt x="18092" y="55096"/>
                  <a:pt x="18148" y="55011"/>
                </a:cubicBezTo>
                <a:lnTo>
                  <a:pt x="18186" y="54935"/>
                </a:lnTo>
                <a:cubicBezTo>
                  <a:pt x="18148" y="54822"/>
                  <a:pt x="18110" y="54746"/>
                  <a:pt x="18035" y="54708"/>
                </a:cubicBezTo>
                <a:cubicBezTo>
                  <a:pt x="17968" y="54664"/>
                  <a:pt x="17889" y="54646"/>
                  <a:pt x="17797" y="54646"/>
                </a:cubicBezTo>
                <a:close/>
                <a:moveTo>
                  <a:pt x="63631" y="54671"/>
                </a:moveTo>
                <a:cubicBezTo>
                  <a:pt x="63593" y="54671"/>
                  <a:pt x="63517" y="54671"/>
                  <a:pt x="63442" y="54784"/>
                </a:cubicBezTo>
                <a:lnTo>
                  <a:pt x="63480" y="54973"/>
                </a:lnTo>
                <a:cubicBezTo>
                  <a:pt x="63480" y="54973"/>
                  <a:pt x="63517" y="54973"/>
                  <a:pt x="63517" y="55011"/>
                </a:cubicBezTo>
                <a:cubicBezTo>
                  <a:pt x="63593" y="55086"/>
                  <a:pt x="63669" y="55162"/>
                  <a:pt x="63820" y="55162"/>
                </a:cubicBezTo>
                <a:lnTo>
                  <a:pt x="63971" y="55011"/>
                </a:lnTo>
                <a:lnTo>
                  <a:pt x="63933" y="54973"/>
                </a:lnTo>
                <a:cubicBezTo>
                  <a:pt x="63896" y="54860"/>
                  <a:pt x="63782" y="54708"/>
                  <a:pt x="63631" y="54671"/>
                </a:cubicBezTo>
                <a:close/>
                <a:moveTo>
                  <a:pt x="1324" y="54746"/>
                </a:moveTo>
                <a:lnTo>
                  <a:pt x="1135" y="54860"/>
                </a:lnTo>
                <a:cubicBezTo>
                  <a:pt x="1135" y="54860"/>
                  <a:pt x="1097" y="54897"/>
                  <a:pt x="1097" y="54973"/>
                </a:cubicBezTo>
                <a:lnTo>
                  <a:pt x="1097" y="55011"/>
                </a:lnTo>
                <a:lnTo>
                  <a:pt x="1210" y="55124"/>
                </a:lnTo>
                <a:lnTo>
                  <a:pt x="1324" y="55124"/>
                </a:lnTo>
                <a:cubicBezTo>
                  <a:pt x="1351" y="55151"/>
                  <a:pt x="1415" y="55178"/>
                  <a:pt x="1504" y="55178"/>
                </a:cubicBezTo>
                <a:cubicBezTo>
                  <a:pt x="1541" y="55178"/>
                  <a:pt x="1582" y="55173"/>
                  <a:pt x="1626" y="55162"/>
                </a:cubicBezTo>
                <a:lnTo>
                  <a:pt x="1740" y="55049"/>
                </a:lnTo>
                <a:cubicBezTo>
                  <a:pt x="1740" y="54822"/>
                  <a:pt x="1475" y="54784"/>
                  <a:pt x="1362" y="54746"/>
                </a:cubicBezTo>
                <a:close/>
                <a:moveTo>
                  <a:pt x="31154" y="55219"/>
                </a:moveTo>
                <a:cubicBezTo>
                  <a:pt x="31156" y="55238"/>
                  <a:pt x="31162" y="55238"/>
                  <a:pt x="31192" y="55238"/>
                </a:cubicBezTo>
                <a:lnTo>
                  <a:pt x="31154" y="55219"/>
                </a:lnTo>
                <a:close/>
                <a:moveTo>
                  <a:pt x="89038" y="54822"/>
                </a:moveTo>
                <a:cubicBezTo>
                  <a:pt x="88886" y="54822"/>
                  <a:pt x="88735" y="54822"/>
                  <a:pt x="88660" y="54973"/>
                </a:cubicBezTo>
                <a:lnTo>
                  <a:pt x="88773" y="55124"/>
                </a:lnTo>
                <a:cubicBezTo>
                  <a:pt x="88735" y="55124"/>
                  <a:pt x="88697" y="55086"/>
                  <a:pt x="88697" y="55086"/>
                </a:cubicBezTo>
                <a:cubicBezTo>
                  <a:pt x="88697" y="55124"/>
                  <a:pt x="88697" y="55124"/>
                  <a:pt x="88697" y="55162"/>
                </a:cubicBezTo>
                <a:lnTo>
                  <a:pt x="88811" y="55275"/>
                </a:lnTo>
                <a:cubicBezTo>
                  <a:pt x="88855" y="55287"/>
                  <a:pt x="88893" y="55291"/>
                  <a:pt x="88925" y="55291"/>
                </a:cubicBezTo>
                <a:cubicBezTo>
                  <a:pt x="89003" y="55291"/>
                  <a:pt x="89049" y="55264"/>
                  <a:pt x="89075" y="55238"/>
                </a:cubicBezTo>
                <a:lnTo>
                  <a:pt x="89264" y="55162"/>
                </a:lnTo>
                <a:cubicBezTo>
                  <a:pt x="89302" y="55124"/>
                  <a:pt x="89302" y="55086"/>
                  <a:pt x="89302" y="55049"/>
                </a:cubicBezTo>
                <a:cubicBezTo>
                  <a:pt x="89302" y="54935"/>
                  <a:pt x="89189" y="54860"/>
                  <a:pt x="89038" y="54822"/>
                </a:cubicBezTo>
                <a:close/>
                <a:moveTo>
                  <a:pt x="31305" y="54973"/>
                </a:moveTo>
                <a:cubicBezTo>
                  <a:pt x="31268" y="54973"/>
                  <a:pt x="31230" y="54973"/>
                  <a:pt x="31192" y="55011"/>
                </a:cubicBezTo>
                <a:cubicBezTo>
                  <a:pt x="31116" y="55049"/>
                  <a:pt x="31078" y="55086"/>
                  <a:pt x="31078" y="55162"/>
                </a:cubicBezTo>
                <a:lnTo>
                  <a:pt x="31116" y="55200"/>
                </a:lnTo>
                <a:lnTo>
                  <a:pt x="31154" y="55219"/>
                </a:lnTo>
                <a:lnTo>
                  <a:pt x="31154" y="55219"/>
                </a:lnTo>
                <a:cubicBezTo>
                  <a:pt x="31154" y="55214"/>
                  <a:pt x="31154" y="55208"/>
                  <a:pt x="31154" y="55200"/>
                </a:cubicBezTo>
                <a:lnTo>
                  <a:pt x="31154" y="55200"/>
                </a:lnTo>
                <a:lnTo>
                  <a:pt x="31305" y="55313"/>
                </a:lnTo>
                <a:lnTo>
                  <a:pt x="31419" y="55313"/>
                </a:lnTo>
                <a:lnTo>
                  <a:pt x="31532" y="55275"/>
                </a:lnTo>
                <a:cubicBezTo>
                  <a:pt x="31570" y="55238"/>
                  <a:pt x="31570" y="55200"/>
                  <a:pt x="31570" y="55162"/>
                </a:cubicBezTo>
                <a:cubicBezTo>
                  <a:pt x="31570" y="55049"/>
                  <a:pt x="31457" y="54973"/>
                  <a:pt x="31305" y="54973"/>
                </a:cubicBezTo>
                <a:close/>
                <a:moveTo>
                  <a:pt x="39774" y="55086"/>
                </a:moveTo>
                <a:cubicBezTo>
                  <a:pt x="39623" y="55086"/>
                  <a:pt x="39510" y="55162"/>
                  <a:pt x="39510" y="55275"/>
                </a:cubicBezTo>
                <a:lnTo>
                  <a:pt x="39661" y="55275"/>
                </a:lnTo>
                <a:cubicBezTo>
                  <a:pt x="39661" y="55275"/>
                  <a:pt x="39661" y="55313"/>
                  <a:pt x="39661" y="55313"/>
                </a:cubicBezTo>
                <a:lnTo>
                  <a:pt x="39850" y="55313"/>
                </a:lnTo>
                <a:cubicBezTo>
                  <a:pt x="39850" y="55313"/>
                  <a:pt x="39850" y="55275"/>
                  <a:pt x="39850" y="55275"/>
                </a:cubicBezTo>
                <a:lnTo>
                  <a:pt x="40001" y="55275"/>
                </a:lnTo>
                <a:cubicBezTo>
                  <a:pt x="40001" y="55200"/>
                  <a:pt x="39963" y="55162"/>
                  <a:pt x="39925" y="55124"/>
                </a:cubicBezTo>
                <a:cubicBezTo>
                  <a:pt x="39850" y="55086"/>
                  <a:pt x="39812" y="55086"/>
                  <a:pt x="39774" y="55086"/>
                </a:cubicBezTo>
                <a:close/>
                <a:moveTo>
                  <a:pt x="84614" y="54822"/>
                </a:moveTo>
                <a:lnTo>
                  <a:pt x="84425" y="54973"/>
                </a:lnTo>
                <a:cubicBezTo>
                  <a:pt x="84425" y="55011"/>
                  <a:pt x="84425" y="55049"/>
                  <a:pt x="84425" y="55049"/>
                </a:cubicBezTo>
                <a:cubicBezTo>
                  <a:pt x="84387" y="55086"/>
                  <a:pt x="84387" y="55124"/>
                  <a:pt x="84387" y="55162"/>
                </a:cubicBezTo>
                <a:cubicBezTo>
                  <a:pt x="84387" y="55275"/>
                  <a:pt x="84538" y="55313"/>
                  <a:pt x="84576" y="55313"/>
                </a:cubicBezTo>
                <a:lnTo>
                  <a:pt x="84765" y="55162"/>
                </a:lnTo>
                <a:cubicBezTo>
                  <a:pt x="84765" y="55162"/>
                  <a:pt x="84765" y="55124"/>
                  <a:pt x="84765" y="55086"/>
                </a:cubicBezTo>
                <a:cubicBezTo>
                  <a:pt x="84803" y="55086"/>
                  <a:pt x="84803" y="55049"/>
                  <a:pt x="84803" y="55011"/>
                </a:cubicBezTo>
                <a:cubicBezTo>
                  <a:pt x="84803" y="54897"/>
                  <a:pt x="84652" y="54860"/>
                  <a:pt x="84614" y="54822"/>
                </a:cubicBezTo>
                <a:close/>
                <a:moveTo>
                  <a:pt x="61665" y="54784"/>
                </a:moveTo>
                <a:cubicBezTo>
                  <a:pt x="61551" y="54784"/>
                  <a:pt x="61325" y="54822"/>
                  <a:pt x="61249" y="55011"/>
                </a:cubicBezTo>
                <a:lnTo>
                  <a:pt x="61400" y="55162"/>
                </a:lnTo>
                <a:cubicBezTo>
                  <a:pt x="61400" y="55162"/>
                  <a:pt x="61438" y="55200"/>
                  <a:pt x="61438" y="55238"/>
                </a:cubicBezTo>
                <a:cubicBezTo>
                  <a:pt x="61476" y="55313"/>
                  <a:pt x="61551" y="55389"/>
                  <a:pt x="61665" y="55389"/>
                </a:cubicBezTo>
                <a:cubicBezTo>
                  <a:pt x="61778" y="55389"/>
                  <a:pt x="61854" y="55313"/>
                  <a:pt x="61892" y="55275"/>
                </a:cubicBezTo>
                <a:lnTo>
                  <a:pt x="61816" y="55086"/>
                </a:lnTo>
                <a:cubicBezTo>
                  <a:pt x="61854" y="55086"/>
                  <a:pt x="61892" y="55124"/>
                  <a:pt x="61892" y="55200"/>
                </a:cubicBezTo>
                <a:cubicBezTo>
                  <a:pt x="61892" y="55200"/>
                  <a:pt x="61892" y="55200"/>
                  <a:pt x="61892" y="55162"/>
                </a:cubicBezTo>
                <a:lnTo>
                  <a:pt x="61854" y="55011"/>
                </a:lnTo>
                <a:lnTo>
                  <a:pt x="61778" y="54973"/>
                </a:lnTo>
                <a:cubicBezTo>
                  <a:pt x="61778" y="54973"/>
                  <a:pt x="61778" y="54973"/>
                  <a:pt x="61778" y="54935"/>
                </a:cubicBezTo>
                <a:lnTo>
                  <a:pt x="61665" y="54784"/>
                </a:lnTo>
                <a:close/>
                <a:moveTo>
                  <a:pt x="9453" y="55049"/>
                </a:moveTo>
                <a:cubicBezTo>
                  <a:pt x="9377" y="55049"/>
                  <a:pt x="9150" y="55086"/>
                  <a:pt x="9150" y="55275"/>
                </a:cubicBezTo>
                <a:lnTo>
                  <a:pt x="9188" y="55389"/>
                </a:lnTo>
                <a:cubicBezTo>
                  <a:pt x="9256" y="55457"/>
                  <a:pt x="9324" y="55471"/>
                  <a:pt x="9384" y="55471"/>
                </a:cubicBezTo>
                <a:cubicBezTo>
                  <a:pt x="9424" y="55471"/>
                  <a:pt x="9460" y="55465"/>
                  <a:pt x="9490" y="55465"/>
                </a:cubicBezTo>
                <a:lnTo>
                  <a:pt x="9755" y="55389"/>
                </a:lnTo>
                <a:lnTo>
                  <a:pt x="9755" y="55351"/>
                </a:lnTo>
                <a:cubicBezTo>
                  <a:pt x="9755" y="55238"/>
                  <a:pt x="9717" y="55162"/>
                  <a:pt x="9642" y="55086"/>
                </a:cubicBezTo>
                <a:lnTo>
                  <a:pt x="9528" y="55049"/>
                </a:lnTo>
                <a:close/>
                <a:moveTo>
                  <a:pt x="18253" y="55071"/>
                </a:moveTo>
                <a:cubicBezTo>
                  <a:pt x="18230" y="55071"/>
                  <a:pt x="18208" y="55075"/>
                  <a:pt x="18186" y="55086"/>
                </a:cubicBezTo>
                <a:cubicBezTo>
                  <a:pt x="18073" y="55162"/>
                  <a:pt x="18035" y="55351"/>
                  <a:pt x="18148" y="55465"/>
                </a:cubicBezTo>
                <a:cubicBezTo>
                  <a:pt x="18173" y="55465"/>
                  <a:pt x="18215" y="55481"/>
                  <a:pt x="18252" y="55481"/>
                </a:cubicBezTo>
                <a:cubicBezTo>
                  <a:pt x="18270" y="55481"/>
                  <a:pt x="18287" y="55477"/>
                  <a:pt x="18300" y="55465"/>
                </a:cubicBezTo>
                <a:lnTo>
                  <a:pt x="18375" y="55427"/>
                </a:lnTo>
                <a:lnTo>
                  <a:pt x="18300" y="55427"/>
                </a:lnTo>
                <a:lnTo>
                  <a:pt x="18489" y="55313"/>
                </a:lnTo>
                <a:lnTo>
                  <a:pt x="18489" y="55200"/>
                </a:lnTo>
                <a:lnTo>
                  <a:pt x="18413" y="55124"/>
                </a:lnTo>
                <a:cubicBezTo>
                  <a:pt x="18359" y="55098"/>
                  <a:pt x="18306" y="55071"/>
                  <a:pt x="18253" y="55071"/>
                </a:cubicBezTo>
                <a:close/>
                <a:moveTo>
                  <a:pt x="87336" y="55086"/>
                </a:moveTo>
                <a:lnTo>
                  <a:pt x="87072" y="55162"/>
                </a:lnTo>
                <a:cubicBezTo>
                  <a:pt x="87072" y="55162"/>
                  <a:pt x="87072" y="55162"/>
                  <a:pt x="87034" y="55200"/>
                </a:cubicBezTo>
                <a:cubicBezTo>
                  <a:pt x="86996" y="55238"/>
                  <a:pt x="86958" y="55275"/>
                  <a:pt x="86958" y="55351"/>
                </a:cubicBezTo>
                <a:cubicBezTo>
                  <a:pt x="86958" y="55389"/>
                  <a:pt x="86996" y="55465"/>
                  <a:pt x="87147" y="55465"/>
                </a:cubicBezTo>
                <a:lnTo>
                  <a:pt x="87298" y="55389"/>
                </a:lnTo>
                <a:lnTo>
                  <a:pt x="87298" y="55389"/>
                </a:lnTo>
                <a:cubicBezTo>
                  <a:pt x="87298" y="55389"/>
                  <a:pt x="87298" y="55427"/>
                  <a:pt x="87261" y="55427"/>
                </a:cubicBezTo>
                <a:cubicBezTo>
                  <a:pt x="87242" y="55446"/>
                  <a:pt x="87223" y="55446"/>
                  <a:pt x="87209" y="55446"/>
                </a:cubicBezTo>
                <a:cubicBezTo>
                  <a:pt x="87194" y="55446"/>
                  <a:pt x="87185" y="55446"/>
                  <a:pt x="87185" y="55465"/>
                </a:cubicBezTo>
                <a:cubicBezTo>
                  <a:pt x="87235" y="55465"/>
                  <a:pt x="87303" y="55498"/>
                  <a:pt x="87387" y="55498"/>
                </a:cubicBezTo>
                <a:cubicBezTo>
                  <a:pt x="87429" y="55498"/>
                  <a:pt x="87475" y="55490"/>
                  <a:pt x="87525" y="55465"/>
                </a:cubicBezTo>
                <a:lnTo>
                  <a:pt x="87601" y="55389"/>
                </a:lnTo>
                <a:cubicBezTo>
                  <a:pt x="87601" y="55351"/>
                  <a:pt x="87601" y="55313"/>
                  <a:pt x="87601" y="55313"/>
                </a:cubicBezTo>
                <a:cubicBezTo>
                  <a:pt x="87601" y="55124"/>
                  <a:pt x="87412" y="55086"/>
                  <a:pt x="87374" y="55086"/>
                </a:cubicBezTo>
                <a:close/>
                <a:moveTo>
                  <a:pt x="17392" y="55049"/>
                </a:moveTo>
                <a:lnTo>
                  <a:pt x="17241" y="55200"/>
                </a:lnTo>
                <a:cubicBezTo>
                  <a:pt x="17241" y="55200"/>
                  <a:pt x="17241" y="55238"/>
                  <a:pt x="17241" y="55238"/>
                </a:cubicBezTo>
                <a:cubicBezTo>
                  <a:pt x="17203" y="55275"/>
                  <a:pt x="17165" y="55313"/>
                  <a:pt x="17165" y="55389"/>
                </a:cubicBezTo>
                <a:cubicBezTo>
                  <a:pt x="17165" y="55427"/>
                  <a:pt x="17203" y="55502"/>
                  <a:pt x="17354" y="55540"/>
                </a:cubicBezTo>
                <a:lnTo>
                  <a:pt x="17468" y="55502"/>
                </a:lnTo>
                <a:cubicBezTo>
                  <a:pt x="17543" y="55465"/>
                  <a:pt x="17657" y="55351"/>
                  <a:pt x="17657" y="55238"/>
                </a:cubicBezTo>
                <a:cubicBezTo>
                  <a:pt x="17657" y="55200"/>
                  <a:pt x="17657" y="55124"/>
                  <a:pt x="17619" y="55124"/>
                </a:cubicBezTo>
                <a:cubicBezTo>
                  <a:pt x="17543" y="55049"/>
                  <a:pt x="17468" y="55049"/>
                  <a:pt x="17392" y="55049"/>
                </a:cubicBezTo>
                <a:close/>
                <a:moveTo>
                  <a:pt x="70890" y="55238"/>
                </a:moveTo>
                <a:cubicBezTo>
                  <a:pt x="70814" y="55238"/>
                  <a:pt x="70663" y="55275"/>
                  <a:pt x="70625" y="55389"/>
                </a:cubicBezTo>
                <a:lnTo>
                  <a:pt x="70776" y="55540"/>
                </a:lnTo>
                <a:cubicBezTo>
                  <a:pt x="70739" y="55540"/>
                  <a:pt x="70701" y="55503"/>
                  <a:pt x="70701" y="55502"/>
                </a:cubicBezTo>
                <a:lnTo>
                  <a:pt x="70701" y="55502"/>
                </a:lnTo>
                <a:cubicBezTo>
                  <a:pt x="70739" y="55540"/>
                  <a:pt x="70739" y="55616"/>
                  <a:pt x="70852" y="55654"/>
                </a:cubicBezTo>
                <a:lnTo>
                  <a:pt x="71041" y="55540"/>
                </a:lnTo>
                <a:cubicBezTo>
                  <a:pt x="71041" y="55502"/>
                  <a:pt x="71079" y="55465"/>
                  <a:pt x="71079" y="55389"/>
                </a:cubicBezTo>
                <a:lnTo>
                  <a:pt x="71079" y="55351"/>
                </a:lnTo>
                <a:lnTo>
                  <a:pt x="70928" y="55238"/>
                </a:lnTo>
                <a:close/>
                <a:moveTo>
                  <a:pt x="63555" y="55502"/>
                </a:moveTo>
                <a:cubicBezTo>
                  <a:pt x="63480" y="55502"/>
                  <a:pt x="63404" y="55502"/>
                  <a:pt x="63328" y="55540"/>
                </a:cubicBezTo>
                <a:cubicBezTo>
                  <a:pt x="63253" y="55616"/>
                  <a:pt x="63253" y="55691"/>
                  <a:pt x="63291" y="55767"/>
                </a:cubicBezTo>
                <a:lnTo>
                  <a:pt x="63404" y="55843"/>
                </a:lnTo>
                <a:cubicBezTo>
                  <a:pt x="63435" y="55846"/>
                  <a:pt x="63463" y="55848"/>
                  <a:pt x="63489" y="55848"/>
                </a:cubicBezTo>
                <a:cubicBezTo>
                  <a:pt x="63751" y="55848"/>
                  <a:pt x="63782" y="55688"/>
                  <a:pt x="63782" y="55654"/>
                </a:cubicBezTo>
                <a:lnTo>
                  <a:pt x="63631" y="55502"/>
                </a:lnTo>
                <a:close/>
                <a:moveTo>
                  <a:pt x="19661" y="55313"/>
                </a:moveTo>
                <a:cubicBezTo>
                  <a:pt x="19396" y="55313"/>
                  <a:pt x="19169" y="55389"/>
                  <a:pt x="19056" y="55578"/>
                </a:cubicBezTo>
                <a:lnTo>
                  <a:pt x="19207" y="55729"/>
                </a:lnTo>
                <a:cubicBezTo>
                  <a:pt x="19207" y="55767"/>
                  <a:pt x="19245" y="55767"/>
                  <a:pt x="19245" y="55805"/>
                </a:cubicBezTo>
                <a:cubicBezTo>
                  <a:pt x="19320" y="55880"/>
                  <a:pt x="19434" y="55880"/>
                  <a:pt x="19509" y="55880"/>
                </a:cubicBezTo>
                <a:lnTo>
                  <a:pt x="19585" y="55880"/>
                </a:lnTo>
                <a:cubicBezTo>
                  <a:pt x="19585" y="55880"/>
                  <a:pt x="19585" y="55880"/>
                  <a:pt x="19547" y="55843"/>
                </a:cubicBezTo>
                <a:lnTo>
                  <a:pt x="19547" y="55843"/>
                </a:lnTo>
                <a:lnTo>
                  <a:pt x="19774" y="55880"/>
                </a:lnTo>
                <a:cubicBezTo>
                  <a:pt x="19850" y="55805"/>
                  <a:pt x="19850" y="55654"/>
                  <a:pt x="19850" y="55616"/>
                </a:cubicBezTo>
                <a:cubicBezTo>
                  <a:pt x="19850" y="55540"/>
                  <a:pt x="19850" y="55427"/>
                  <a:pt x="19774" y="55351"/>
                </a:cubicBezTo>
                <a:lnTo>
                  <a:pt x="19661" y="55313"/>
                </a:lnTo>
                <a:close/>
                <a:moveTo>
                  <a:pt x="39699" y="55616"/>
                </a:moveTo>
                <a:cubicBezTo>
                  <a:pt x="39472" y="55616"/>
                  <a:pt x="39396" y="55691"/>
                  <a:pt x="39434" y="55843"/>
                </a:cubicBezTo>
                <a:lnTo>
                  <a:pt x="39547" y="55956"/>
                </a:lnTo>
                <a:lnTo>
                  <a:pt x="39661" y="55956"/>
                </a:lnTo>
                <a:lnTo>
                  <a:pt x="39812" y="55843"/>
                </a:lnTo>
                <a:cubicBezTo>
                  <a:pt x="39812" y="55843"/>
                  <a:pt x="39850" y="55805"/>
                  <a:pt x="39850" y="55767"/>
                </a:cubicBezTo>
                <a:lnTo>
                  <a:pt x="39699" y="55616"/>
                </a:lnTo>
                <a:close/>
                <a:moveTo>
                  <a:pt x="85937" y="55616"/>
                </a:moveTo>
                <a:lnTo>
                  <a:pt x="85786" y="55654"/>
                </a:lnTo>
                <a:cubicBezTo>
                  <a:pt x="85711" y="55654"/>
                  <a:pt x="85521" y="55691"/>
                  <a:pt x="85521" y="55956"/>
                </a:cubicBezTo>
                <a:lnTo>
                  <a:pt x="85559" y="56032"/>
                </a:lnTo>
                <a:cubicBezTo>
                  <a:pt x="85626" y="56076"/>
                  <a:pt x="85692" y="56094"/>
                  <a:pt x="85766" y="56094"/>
                </a:cubicBezTo>
                <a:cubicBezTo>
                  <a:pt x="85819" y="56094"/>
                  <a:pt x="85875" y="56085"/>
                  <a:pt x="85937" y="56069"/>
                </a:cubicBezTo>
                <a:cubicBezTo>
                  <a:pt x="86051" y="56032"/>
                  <a:pt x="86126" y="55918"/>
                  <a:pt x="86126" y="55843"/>
                </a:cubicBezTo>
                <a:cubicBezTo>
                  <a:pt x="86126" y="55729"/>
                  <a:pt x="86051" y="55654"/>
                  <a:pt x="85937" y="55616"/>
                </a:cubicBezTo>
                <a:close/>
                <a:moveTo>
                  <a:pt x="14254" y="55502"/>
                </a:moveTo>
                <a:cubicBezTo>
                  <a:pt x="14141" y="55502"/>
                  <a:pt x="13876" y="55540"/>
                  <a:pt x="13876" y="55880"/>
                </a:cubicBezTo>
                <a:cubicBezTo>
                  <a:pt x="13876" y="55918"/>
                  <a:pt x="13876" y="55956"/>
                  <a:pt x="13876" y="55994"/>
                </a:cubicBezTo>
                <a:lnTo>
                  <a:pt x="13989" y="56107"/>
                </a:lnTo>
                <a:cubicBezTo>
                  <a:pt x="14065" y="56107"/>
                  <a:pt x="14178" y="56107"/>
                  <a:pt x="14292" y="56032"/>
                </a:cubicBezTo>
                <a:cubicBezTo>
                  <a:pt x="14330" y="55994"/>
                  <a:pt x="14368" y="55918"/>
                  <a:pt x="14330" y="55805"/>
                </a:cubicBezTo>
                <a:cubicBezTo>
                  <a:pt x="14330" y="55767"/>
                  <a:pt x="14330" y="55729"/>
                  <a:pt x="14368" y="55691"/>
                </a:cubicBezTo>
                <a:lnTo>
                  <a:pt x="14254" y="55502"/>
                </a:lnTo>
                <a:close/>
                <a:moveTo>
                  <a:pt x="40228" y="55767"/>
                </a:moveTo>
                <a:lnTo>
                  <a:pt x="40077" y="55880"/>
                </a:lnTo>
                <a:cubicBezTo>
                  <a:pt x="40039" y="56069"/>
                  <a:pt x="40152" y="56183"/>
                  <a:pt x="40304" y="56221"/>
                </a:cubicBezTo>
                <a:lnTo>
                  <a:pt x="40455" y="56107"/>
                </a:lnTo>
                <a:cubicBezTo>
                  <a:pt x="40455" y="56107"/>
                  <a:pt x="40493" y="56107"/>
                  <a:pt x="40493" y="56069"/>
                </a:cubicBezTo>
                <a:cubicBezTo>
                  <a:pt x="40493" y="56069"/>
                  <a:pt x="40530" y="55994"/>
                  <a:pt x="40530" y="55918"/>
                </a:cubicBezTo>
                <a:cubicBezTo>
                  <a:pt x="40530" y="55918"/>
                  <a:pt x="40530" y="55880"/>
                  <a:pt x="40530" y="55843"/>
                </a:cubicBezTo>
                <a:lnTo>
                  <a:pt x="40379" y="55767"/>
                </a:lnTo>
                <a:close/>
                <a:moveTo>
                  <a:pt x="90399" y="55880"/>
                </a:moveTo>
                <a:cubicBezTo>
                  <a:pt x="90285" y="55880"/>
                  <a:pt x="90172" y="55918"/>
                  <a:pt x="90172" y="56069"/>
                </a:cubicBezTo>
                <a:lnTo>
                  <a:pt x="90285" y="56221"/>
                </a:lnTo>
                <a:cubicBezTo>
                  <a:pt x="90399" y="56221"/>
                  <a:pt x="90474" y="56221"/>
                  <a:pt x="90550" y="56145"/>
                </a:cubicBezTo>
                <a:lnTo>
                  <a:pt x="90588" y="56032"/>
                </a:lnTo>
                <a:cubicBezTo>
                  <a:pt x="90588" y="55956"/>
                  <a:pt x="90512" y="55880"/>
                  <a:pt x="90399" y="55880"/>
                </a:cubicBezTo>
                <a:close/>
                <a:moveTo>
                  <a:pt x="14661" y="55875"/>
                </a:moveTo>
                <a:cubicBezTo>
                  <a:pt x="14399" y="55875"/>
                  <a:pt x="14364" y="56035"/>
                  <a:pt x="14330" y="56069"/>
                </a:cubicBezTo>
                <a:lnTo>
                  <a:pt x="14481" y="56221"/>
                </a:lnTo>
                <a:lnTo>
                  <a:pt x="14557" y="56221"/>
                </a:lnTo>
                <a:cubicBezTo>
                  <a:pt x="14594" y="56221"/>
                  <a:pt x="14632" y="56258"/>
                  <a:pt x="14746" y="56258"/>
                </a:cubicBezTo>
                <a:lnTo>
                  <a:pt x="14859" y="56145"/>
                </a:lnTo>
                <a:lnTo>
                  <a:pt x="14859" y="55994"/>
                </a:lnTo>
                <a:lnTo>
                  <a:pt x="14746" y="55880"/>
                </a:lnTo>
                <a:cubicBezTo>
                  <a:pt x="14715" y="55877"/>
                  <a:pt x="14687" y="55875"/>
                  <a:pt x="14661" y="55875"/>
                </a:cubicBezTo>
                <a:close/>
                <a:moveTo>
                  <a:pt x="63253" y="55805"/>
                </a:moveTo>
                <a:cubicBezTo>
                  <a:pt x="63026" y="55805"/>
                  <a:pt x="62950" y="55918"/>
                  <a:pt x="62875" y="56032"/>
                </a:cubicBezTo>
                <a:lnTo>
                  <a:pt x="62875" y="56183"/>
                </a:lnTo>
                <a:cubicBezTo>
                  <a:pt x="62958" y="56238"/>
                  <a:pt x="63041" y="56273"/>
                  <a:pt x="63124" y="56273"/>
                </a:cubicBezTo>
                <a:cubicBezTo>
                  <a:pt x="63154" y="56273"/>
                  <a:pt x="63185" y="56269"/>
                  <a:pt x="63215" y="56258"/>
                </a:cubicBezTo>
                <a:cubicBezTo>
                  <a:pt x="63328" y="56221"/>
                  <a:pt x="63404" y="56107"/>
                  <a:pt x="63404" y="55994"/>
                </a:cubicBezTo>
                <a:cubicBezTo>
                  <a:pt x="63404" y="55956"/>
                  <a:pt x="63366" y="55880"/>
                  <a:pt x="63328" y="55843"/>
                </a:cubicBezTo>
                <a:lnTo>
                  <a:pt x="63253" y="55805"/>
                </a:lnTo>
                <a:close/>
                <a:moveTo>
                  <a:pt x="19472" y="55918"/>
                </a:moveTo>
                <a:lnTo>
                  <a:pt x="19358" y="56032"/>
                </a:lnTo>
                <a:cubicBezTo>
                  <a:pt x="19283" y="55994"/>
                  <a:pt x="19245" y="55994"/>
                  <a:pt x="19169" y="55994"/>
                </a:cubicBezTo>
                <a:cubicBezTo>
                  <a:pt x="19156" y="55987"/>
                  <a:pt x="19141" y="55984"/>
                  <a:pt x="19125" y="55984"/>
                </a:cubicBezTo>
                <a:cubicBezTo>
                  <a:pt x="19046" y="55984"/>
                  <a:pt x="18942" y="56058"/>
                  <a:pt x="18942" y="56183"/>
                </a:cubicBezTo>
                <a:lnTo>
                  <a:pt x="19056" y="56334"/>
                </a:lnTo>
                <a:cubicBezTo>
                  <a:pt x="19093" y="56334"/>
                  <a:pt x="19131" y="56410"/>
                  <a:pt x="19207" y="56410"/>
                </a:cubicBezTo>
                <a:lnTo>
                  <a:pt x="19320" y="56372"/>
                </a:lnTo>
                <a:cubicBezTo>
                  <a:pt x="19358" y="56372"/>
                  <a:pt x="19396" y="56334"/>
                  <a:pt x="19396" y="56296"/>
                </a:cubicBezTo>
                <a:cubicBezTo>
                  <a:pt x="19434" y="56315"/>
                  <a:pt x="19462" y="56325"/>
                  <a:pt x="19490" y="56325"/>
                </a:cubicBezTo>
                <a:cubicBezTo>
                  <a:pt x="19519" y="56325"/>
                  <a:pt x="19547" y="56315"/>
                  <a:pt x="19585" y="56296"/>
                </a:cubicBezTo>
                <a:cubicBezTo>
                  <a:pt x="19661" y="56258"/>
                  <a:pt x="19698" y="56183"/>
                  <a:pt x="19698" y="56107"/>
                </a:cubicBezTo>
                <a:cubicBezTo>
                  <a:pt x="19698" y="56032"/>
                  <a:pt x="19661" y="55994"/>
                  <a:pt x="19623" y="55956"/>
                </a:cubicBezTo>
                <a:cubicBezTo>
                  <a:pt x="19585" y="55918"/>
                  <a:pt x="19509" y="55918"/>
                  <a:pt x="19472" y="55918"/>
                </a:cubicBezTo>
                <a:close/>
                <a:moveTo>
                  <a:pt x="51532" y="55767"/>
                </a:moveTo>
                <a:lnTo>
                  <a:pt x="51419" y="55843"/>
                </a:lnTo>
                <a:cubicBezTo>
                  <a:pt x="51381" y="55956"/>
                  <a:pt x="51306" y="56069"/>
                  <a:pt x="51306" y="56145"/>
                </a:cubicBezTo>
                <a:cubicBezTo>
                  <a:pt x="51306" y="56334"/>
                  <a:pt x="51419" y="56448"/>
                  <a:pt x="51646" y="56448"/>
                </a:cubicBezTo>
                <a:lnTo>
                  <a:pt x="51797" y="56372"/>
                </a:lnTo>
                <a:cubicBezTo>
                  <a:pt x="51797" y="56334"/>
                  <a:pt x="51835" y="56296"/>
                  <a:pt x="51873" y="56221"/>
                </a:cubicBezTo>
                <a:cubicBezTo>
                  <a:pt x="51910" y="56183"/>
                  <a:pt x="51986" y="56069"/>
                  <a:pt x="51986" y="55956"/>
                </a:cubicBezTo>
                <a:cubicBezTo>
                  <a:pt x="51986" y="55918"/>
                  <a:pt x="51986" y="55880"/>
                  <a:pt x="51986" y="55880"/>
                </a:cubicBezTo>
                <a:lnTo>
                  <a:pt x="51835" y="55767"/>
                </a:lnTo>
                <a:close/>
                <a:moveTo>
                  <a:pt x="18262" y="55654"/>
                </a:moveTo>
                <a:cubicBezTo>
                  <a:pt x="18224" y="55654"/>
                  <a:pt x="18110" y="55654"/>
                  <a:pt x="18035" y="55767"/>
                </a:cubicBezTo>
                <a:lnTo>
                  <a:pt x="18073" y="55843"/>
                </a:lnTo>
                <a:cubicBezTo>
                  <a:pt x="18035" y="55918"/>
                  <a:pt x="17997" y="55994"/>
                  <a:pt x="18035" y="56107"/>
                </a:cubicBezTo>
                <a:lnTo>
                  <a:pt x="18110" y="56145"/>
                </a:lnTo>
                <a:cubicBezTo>
                  <a:pt x="18035" y="56145"/>
                  <a:pt x="17959" y="56221"/>
                  <a:pt x="17959" y="56258"/>
                </a:cubicBezTo>
                <a:lnTo>
                  <a:pt x="18073" y="56410"/>
                </a:lnTo>
                <a:lnTo>
                  <a:pt x="18035" y="56410"/>
                </a:lnTo>
                <a:cubicBezTo>
                  <a:pt x="18110" y="56485"/>
                  <a:pt x="18186" y="56523"/>
                  <a:pt x="18300" y="56523"/>
                </a:cubicBezTo>
                <a:lnTo>
                  <a:pt x="18413" y="56448"/>
                </a:lnTo>
                <a:cubicBezTo>
                  <a:pt x="18413" y="56410"/>
                  <a:pt x="18413" y="56410"/>
                  <a:pt x="18413" y="56372"/>
                </a:cubicBezTo>
                <a:cubicBezTo>
                  <a:pt x="18413" y="56296"/>
                  <a:pt x="18375" y="56221"/>
                  <a:pt x="18300" y="56183"/>
                </a:cubicBezTo>
                <a:cubicBezTo>
                  <a:pt x="18337" y="56145"/>
                  <a:pt x="18375" y="56145"/>
                  <a:pt x="18375" y="56145"/>
                </a:cubicBezTo>
                <a:cubicBezTo>
                  <a:pt x="18451" y="56107"/>
                  <a:pt x="18489" y="56032"/>
                  <a:pt x="18489" y="55956"/>
                </a:cubicBezTo>
                <a:cubicBezTo>
                  <a:pt x="18489" y="55843"/>
                  <a:pt x="18413" y="55691"/>
                  <a:pt x="18262" y="55654"/>
                </a:cubicBezTo>
                <a:close/>
                <a:moveTo>
                  <a:pt x="53347" y="56069"/>
                </a:moveTo>
                <a:cubicBezTo>
                  <a:pt x="53196" y="56069"/>
                  <a:pt x="52893" y="56221"/>
                  <a:pt x="52856" y="56485"/>
                </a:cubicBezTo>
                <a:lnTo>
                  <a:pt x="52893" y="56599"/>
                </a:lnTo>
                <a:cubicBezTo>
                  <a:pt x="52950" y="56637"/>
                  <a:pt x="53007" y="56655"/>
                  <a:pt x="53068" y="56655"/>
                </a:cubicBezTo>
                <a:cubicBezTo>
                  <a:pt x="53130" y="56655"/>
                  <a:pt x="53196" y="56637"/>
                  <a:pt x="53272" y="56599"/>
                </a:cubicBezTo>
                <a:cubicBezTo>
                  <a:pt x="53423" y="56561"/>
                  <a:pt x="53536" y="56410"/>
                  <a:pt x="53536" y="56296"/>
                </a:cubicBezTo>
                <a:cubicBezTo>
                  <a:pt x="53536" y="56221"/>
                  <a:pt x="53498" y="56145"/>
                  <a:pt x="53461" y="56107"/>
                </a:cubicBezTo>
                <a:lnTo>
                  <a:pt x="53347" y="56069"/>
                </a:lnTo>
                <a:close/>
                <a:moveTo>
                  <a:pt x="87979" y="56372"/>
                </a:moveTo>
                <a:lnTo>
                  <a:pt x="87828" y="56448"/>
                </a:lnTo>
                <a:cubicBezTo>
                  <a:pt x="87752" y="56561"/>
                  <a:pt x="87752" y="56712"/>
                  <a:pt x="87866" y="56788"/>
                </a:cubicBezTo>
                <a:lnTo>
                  <a:pt x="88055" y="56750"/>
                </a:lnTo>
                <a:lnTo>
                  <a:pt x="88206" y="56674"/>
                </a:lnTo>
                <a:lnTo>
                  <a:pt x="88206" y="56561"/>
                </a:lnTo>
                <a:lnTo>
                  <a:pt x="88092" y="56448"/>
                </a:lnTo>
                <a:cubicBezTo>
                  <a:pt x="88055" y="56410"/>
                  <a:pt x="88017" y="56410"/>
                  <a:pt x="87979" y="56372"/>
                </a:cubicBezTo>
                <a:close/>
                <a:moveTo>
                  <a:pt x="57468" y="56485"/>
                </a:moveTo>
                <a:cubicBezTo>
                  <a:pt x="57355" y="56523"/>
                  <a:pt x="57241" y="56637"/>
                  <a:pt x="57241" y="56750"/>
                </a:cubicBezTo>
                <a:cubicBezTo>
                  <a:pt x="57241" y="56826"/>
                  <a:pt x="57279" y="56863"/>
                  <a:pt x="57393" y="56901"/>
                </a:cubicBezTo>
                <a:lnTo>
                  <a:pt x="57582" y="56826"/>
                </a:lnTo>
                <a:cubicBezTo>
                  <a:pt x="57582" y="56826"/>
                  <a:pt x="57582" y="56863"/>
                  <a:pt x="57582" y="56863"/>
                </a:cubicBezTo>
                <a:cubicBezTo>
                  <a:pt x="57619" y="56863"/>
                  <a:pt x="57771" y="56826"/>
                  <a:pt x="57771" y="56674"/>
                </a:cubicBezTo>
                <a:lnTo>
                  <a:pt x="57733" y="56599"/>
                </a:lnTo>
                <a:cubicBezTo>
                  <a:pt x="57695" y="56523"/>
                  <a:pt x="57582" y="56485"/>
                  <a:pt x="57468" y="56485"/>
                </a:cubicBezTo>
                <a:close/>
                <a:moveTo>
                  <a:pt x="13914" y="56599"/>
                </a:moveTo>
                <a:cubicBezTo>
                  <a:pt x="13838" y="56637"/>
                  <a:pt x="13763" y="56712"/>
                  <a:pt x="13763" y="56788"/>
                </a:cubicBezTo>
                <a:lnTo>
                  <a:pt x="13876" y="56939"/>
                </a:lnTo>
                <a:cubicBezTo>
                  <a:pt x="13906" y="56939"/>
                  <a:pt x="13961" y="56987"/>
                  <a:pt x="14039" y="56987"/>
                </a:cubicBezTo>
                <a:cubicBezTo>
                  <a:pt x="14059" y="56987"/>
                  <a:pt x="14080" y="56984"/>
                  <a:pt x="14103" y="56977"/>
                </a:cubicBezTo>
                <a:lnTo>
                  <a:pt x="14178" y="56863"/>
                </a:lnTo>
                <a:lnTo>
                  <a:pt x="14178" y="56750"/>
                </a:lnTo>
                <a:lnTo>
                  <a:pt x="14141" y="56674"/>
                </a:lnTo>
                <a:cubicBezTo>
                  <a:pt x="14065" y="56599"/>
                  <a:pt x="13989" y="56599"/>
                  <a:pt x="13914" y="56599"/>
                </a:cubicBezTo>
                <a:close/>
                <a:moveTo>
                  <a:pt x="80266" y="56599"/>
                </a:moveTo>
                <a:lnTo>
                  <a:pt x="80077" y="56750"/>
                </a:lnTo>
                <a:cubicBezTo>
                  <a:pt x="80077" y="56826"/>
                  <a:pt x="80115" y="56901"/>
                  <a:pt x="80191" y="56939"/>
                </a:cubicBezTo>
                <a:cubicBezTo>
                  <a:pt x="80217" y="56966"/>
                  <a:pt x="80244" y="56992"/>
                  <a:pt x="80298" y="56992"/>
                </a:cubicBezTo>
                <a:cubicBezTo>
                  <a:pt x="80320" y="56992"/>
                  <a:pt x="80346" y="56988"/>
                  <a:pt x="80380" y="56977"/>
                </a:cubicBezTo>
                <a:lnTo>
                  <a:pt x="80493" y="56863"/>
                </a:lnTo>
                <a:cubicBezTo>
                  <a:pt x="80493" y="56750"/>
                  <a:pt x="80417" y="56637"/>
                  <a:pt x="80266" y="56599"/>
                </a:cubicBezTo>
                <a:close/>
                <a:moveTo>
                  <a:pt x="83837" y="56763"/>
                </a:moveTo>
                <a:cubicBezTo>
                  <a:pt x="83788" y="56763"/>
                  <a:pt x="83732" y="56772"/>
                  <a:pt x="83669" y="56788"/>
                </a:cubicBezTo>
                <a:cubicBezTo>
                  <a:pt x="83480" y="56826"/>
                  <a:pt x="83480" y="56901"/>
                  <a:pt x="83480" y="56939"/>
                </a:cubicBezTo>
                <a:lnTo>
                  <a:pt x="83555" y="57015"/>
                </a:lnTo>
                <a:cubicBezTo>
                  <a:pt x="83555" y="57052"/>
                  <a:pt x="83593" y="57052"/>
                  <a:pt x="83593" y="57052"/>
                </a:cubicBezTo>
                <a:cubicBezTo>
                  <a:pt x="83593" y="57090"/>
                  <a:pt x="83631" y="57166"/>
                  <a:pt x="83782" y="57204"/>
                </a:cubicBezTo>
                <a:lnTo>
                  <a:pt x="83934" y="57090"/>
                </a:lnTo>
                <a:cubicBezTo>
                  <a:pt x="83971" y="57052"/>
                  <a:pt x="84009" y="57015"/>
                  <a:pt x="84047" y="56939"/>
                </a:cubicBezTo>
                <a:lnTo>
                  <a:pt x="84009" y="56826"/>
                </a:lnTo>
                <a:cubicBezTo>
                  <a:pt x="83965" y="56781"/>
                  <a:pt x="83908" y="56763"/>
                  <a:pt x="83837" y="56763"/>
                </a:cubicBezTo>
                <a:close/>
                <a:moveTo>
                  <a:pt x="27695" y="56839"/>
                </a:moveTo>
                <a:cubicBezTo>
                  <a:pt x="27651" y="56839"/>
                  <a:pt x="27607" y="56857"/>
                  <a:pt x="27562" y="56901"/>
                </a:cubicBezTo>
                <a:cubicBezTo>
                  <a:pt x="27373" y="56977"/>
                  <a:pt x="27411" y="57204"/>
                  <a:pt x="27600" y="57241"/>
                </a:cubicBezTo>
                <a:lnTo>
                  <a:pt x="27789" y="57128"/>
                </a:lnTo>
                <a:cubicBezTo>
                  <a:pt x="27789" y="57090"/>
                  <a:pt x="27865" y="57052"/>
                  <a:pt x="27865" y="57015"/>
                </a:cubicBezTo>
                <a:lnTo>
                  <a:pt x="27789" y="56863"/>
                </a:lnTo>
                <a:cubicBezTo>
                  <a:pt x="27758" y="56848"/>
                  <a:pt x="27727" y="56839"/>
                  <a:pt x="27695" y="56839"/>
                </a:cubicBezTo>
                <a:close/>
                <a:moveTo>
                  <a:pt x="417" y="56901"/>
                </a:moveTo>
                <a:cubicBezTo>
                  <a:pt x="303" y="56901"/>
                  <a:pt x="227" y="56939"/>
                  <a:pt x="152" y="56977"/>
                </a:cubicBezTo>
                <a:lnTo>
                  <a:pt x="114" y="57052"/>
                </a:lnTo>
                <a:lnTo>
                  <a:pt x="114" y="57241"/>
                </a:lnTo>
                <a:lnTo>
                  <a:pt x="190" y="57317"/>
                </a:lnTo>
                <a:cubicBezTo>
                  <a:pt x="278" y="57361"/>
                  <a:pt x="367" y="57380"/>
                  <a:pt x="448" y="57380"/>
                </a:cubicBezTo>
                <a:cubicBezTo>
                  <a:pt x="505" y="57380"/>
                  <a:pt x="559" y="57371"/>
                  <a:pt x="606" y="57355"/>
                </a:cubicBezTo>
                <a:cubicBezTo>
                  <a:pt x="681" y="57317"/>
                  <a:pt x="795" y="57279"/>
                  <a:pt x="832" y="57166"/>
                </a:cubicBezTo>
                <a:lnTo>
                  <a:pt x="795" y="57052"/>
                </a:lnTo>
                <a:cubicBezTo>
                  <a:pt x="719" y="56977"/>
                  <a:pt x="568" y="56901"/>
                  <a:pt x="417" y="56901"/>
                </a:cubicBezTo>
                <a:close/>
                <a:moveTo>
                  <a:pt x="70209" y="56334"/>
                </a:moveTo>
                <a:cubicBezTo>
                  <a:pt x="70172" y="56334"/>
                  <a:pt x="70096" y="56334"/>
                  <a:pt x="70020" y="56372"/>
                </a:cubicBezTo>
                <a:cubicBezTo>
                  <a:pt x="69907" y="56410"/>
                  <a:pt x="69831" y="56485"/>
                  <a:pt x="69793" y="56523"/>
                </a:cubicBezTo>
                <a:lnTo>
                  <a:pt x="69604" y="56599"/>
                </a:lnTo>
                <a:cubicBezTo>
                  <a:pt x="69567" y="56712"/>
                  <a:pt x="69529" y="56750"/>
                  <a:pt x="69415" y="56863"/>
                </a:cubicBezTo>
                <a:cubicBezTo>
                  <a:pt x="69340" y="56939"/>
                  <a:pt x="69226" y="57052"/>
                  <a:pt x="69189" y="57204"/>
                </a:cubicBezTo>
                <a:lnTo>
                  <a:pt x="69264" y="57317"/>
                </a:lnTo>
                <a:cubicBezTo>
                  <a:pt x="69378" y="57385"/>
                  <a:pt x="69477" y="57399"/>
                  <a:pt x="69555" y="57399"/>
                </a:cubicBezTo>
                <a:cubicBezTo>
                  <a:pt x="69607" y="57399"/>
                  <a:pt x="69650" y="57393"/>
                  <a:pt x="69680" y="57393"/>
                </a:cubicBezTo>
                <a:cubicBezTo>
                  <a:pt x="69793" y="57355"/>
                  <a:pt x="69907" y="57279"/>
                  <a:pt x="69945" y="57204"/>
                </a:cubicBezTo>
                <a:lnTo>
                  <a:pt x="70020" y="57204"/>
                </a:lnTo>
                <a:cubicBezTo>
                  <a:pt x="70058" y="57166"/>
                  <a:pt x="70058" y="57128"/>
                  <a:pt x="70058" y="57052"/>
                </a:cubicBezTo>
                <a:cubicBezTo>
                  <a:pt x="70096" y="57052"/>
                  <a:pt x="70172" y="57052"/>
                  <a:pt x="70209" y="57015"/>
                </a:cubicBezTo>
                <a:cubicBezTo>
                  <a:pt x="70247" y="56977"/>
                  <a:pt x="70247" y="56901"/>
                  <a:pt x="70285" y="56826"/>
                </a:cubicBezTo>
                <a:lnTo>
                  <a:pt x="70285" y="56826"/>
                </a:lnTo>
                <a:cubicBezTo>
                  <a:pt x="70247" y="56863"/>
                  <a:pt x="70209" y="56863"/>
                  <a:pt x="70209" y="56863"/>
                </a:cubicBezTo>
                <a:lnTo>
                  <a:pt x="70361" y="56788"/>
                </a:lnTo>
                <a:cubicBezTo>
                  <a:pt x="70361" y="56750"/>
                  <a:pt x="70361" y="56712"/>
                  <a:pt x="70361" y="56637"/>
                </a:cubicBezTo>
                <a:cubicBezTo>
                  <a:pt x="70361" y="56448"/>
                  <a:pt x="70323" y="56372"/>
                  <a:pt x="70209" y="56334"/>
                </a:cubicBezTo>
                <a:close/>
                <a:moveTo>
                  <a:pt x="24122" y="57431"/>
                </a:moveTo>
                <a:cubicBezTo>
                  <a:pt x="24046" y="57468"/>
                  <a:pt x="23933" y="57544"/>
                  <a:pt x="23933" y="57657"/>
                </a:cubicBezTo>
                <a:cubicBezTo>
                  <a:pt x="23933" y="57695"/>
                  <a:pt x="23971" y="57809"/>
                  <a:pt x="24160" y="57846"/>
                </a:cubicBezTo>
                <a:lnTo>
                  <a:pt x="24311" y="57771"/>
                </a:lnTo>
                <a:cubicBezTo>
                  <a:pt x="24349" y="57733"/>
                  <a:pt x="24387" y="57657"/>
                  <a:pt x="24387" y="57582"/>
                </a:cubicBezTo>
                <a:cubicBezTo>
                  <a:pt x="24387" y="57506"/>
                  <a:pt x="24311" y="57431"/>
                  <a:pt x="24198" y="57431"/>
                </a:cubicBezTo>
                <a:close/>
                <a:moveTo>
                  <a:pt x="15275" y="57468"/>
                </a:moveTo>
                <a:lnTo>
                  <a:pt x="15124" y="57582"/>
                </a:lnTo>
                <a:cubicBezTo>
                  <a:pt x="15124" y="57620"/>
                  <a:pt x="15124" y="57657"/>
                  <a:pt x="15086" y="57695"/>
                </a:cubicBezTo>
                <a:lnTo>
                  <a:pt x="15086" y="57809"/>
                </a:lnTo>
                <a:cubicBezTo>
                  <a:pt x="15151" y="57874"/>
                  <a:pt x="15301" y="57967"/>
                  <a:pt x="15462" y="57967"/>
                </a:cubicBezTo>
                <a:cubicBezTo>
                  <a:pt x="15488" y="57967"/>
                  <a:pt x="15514" y="57965"/>
                  <a:pt x="15540" y="57960"/>
                </a:cubicBezTo>
                <a:cubicBezTo>
                  <a:pt x="15577" y="57922"/>
                  <a:pt x="15691" y="57884"/>
                  <a:pt x="15691" y="57695"/>
                </a:cubicBezTo>
                <a:lnTo>
                  <a:pt x="15691" y="57620"/>
                </a:lnTo>
                <a:cubicBezTo>
                  <a:pt x="15615" y="57544"/>
                  <a:pt x="15502" y="57468"/>
                  <a:pt x="15275" y="57468"/>
                </a:cubicBezTo>
                <a:close/>
                <a:moveTo>
                  <a:pt x="69037" y="57355"/>
                </a:moveTo>
                <a:cubicBezTo>
                  <a:pt x="68886" y="57355"/>
                  <a:pt x="68773" y="57393"/>
                  <a:pt x="68697" y="57431"/>
                </a:cubicBezTo>
                <a:cubicBezTo>
                  <a:pt x="68584" y="57544"/>
                  <a:pt x="68546" y="57657"/>
                  <a:pt x="68584" y="57846"/>
                </a:cubicBezTo>
                <a:lnTo>
                  <a:pt x="68735" y="57960"/>
                </a:lnTo>
                <a:lnTo>
                  <a:pt x="68810" y="57960"/>
                </a:lnTo>
                <a:cubicBezTo>
                  <a:pt x="68848" y="57960"/>
                  <a:pt x="68848" y="57960"/>
                  <a:pt x="68848" y="57998"/>
                </a:cubicBezTo>
                <a:lnTo>
                  <a:pt x="69075" y="57922"/>
                </a:lnTo>
                <a:lnTo>
                  <a:pt x="69226" y="57809"/>
                </a:lnTo>
                <a:cubicBezTo>
                  <a:pt x="69189" y="57733"/>
                  <a:pt x="69151" y="57695"/>
                  <a:pt x="69151" y="57657"/>
                </a:cubicBezTo>
                <a:cubicBezTo>
                  <a:pt x="69113" y="57620"/>
                  <a:pt x="69075" y="57657"/>
                  <a:pt x="69151" y="57544"/>
                </a:cubicBezTo>
                <a:lnTo>
                  <a:pt x="69037" y="57355"/>
                </a:lnTo>
                <a:close/>
                <a:moveTo>
                  <a:pt x="43744" y="57846"/>
                </a:moveTo>
                <a:lnTo>
                  <a:pt x="43555" y="57922"/>
                </a:lnTo>
                <a:cubicBezTo>
                  <a:pt x="43555" y="57960"/>
                  <a:pt x="43517" y="57998"/>
                  <a:pt x="43517" y="58035"/>
                </a:cubicBezTo>
                <a:lnTo>
                  <a:pt x="43631" y="58187"/>
                </a:lnTo>
                <a:cubicBezTo>
                  <a:pt x="43668" y="58187"/>
                  <a:pt x="43668" y="58224"/>
                  <a:pt x="43744" y="58224"/>
                </a:cubicBezTo>
                <a:lnTo>
                  <a:pt x="43895" y="58111"/>
                </a:lnTo>
                <a:cubicBezTo>
                  <a:pt x="43933" y="58111"/>
                  <a:pt x="43933" y="58073"/>
                  <a:pt x="43971" y="58035"/>
                </a:cubicBezTo>
                <a:lnTo>
                  <a:pt x="43857" y="57884"/>
                </a:lnTo>
                <a:cubicBezTo>
                  <a:pt x="43820" y="57884"/>
                  <a:pt x="43782" y="57846"/>
                  <a:pt x="43744" y="57846"/>
                </a:cubicBezTo>
                <a:close/>
                <a:moveTo>
                  <a:pt x="16107" y="57884"/>
                </a:moveTo>
                <a:lnTo>
                  <a:pt x="15955" y="57998"/>
                </a:lnTo>
                <a:lnTo>
                  <a:pt x="15955" y="58149"/>
                </a:lnTo>
                <a:lnTo>
                  <a:pt x="16107" y="58262"/>
                </a:lnTo>
                <a:cubicBezTo>
                  <a:pt x="16140" y="58273"/>
                  <a:pt x="16173" y="58278"/>
                  <a:pt x="16205" y="58278"/>
                </a:cubicBezTo>
                <a:cubicBezTo>
                  <a:pt x="16283" y="58278"/>
                  <a:pt x="16356" y="58251"/>
                  <a:pt x="16409" y="58224"/>
                </a:cubicBezTo>
                <a:cubicBezTo>
                  <a:pt x="16447" y="58187"/>
                  <a:pt x="16485" y="58111"/>
                  <a:pt x="16485" y="58035"/>
                </a:cubicBezTo>
                <a:lnTo>
                  <a:pt x="16485" y="57998"/>
                </a:lnTo>
                <a:lnTo>
                  <a:pt x="16334" y="57884"/>
                </a:lnTo>
                <a:close/>
                <a:moveTo>
                  <a:pt x="78036" y="57771"/>
                </a:moveTo>
                <a:cubicBezTo>
                  <a:pt x="77620" y="57846"/>
                  <a:pt x="77506" y="58035"/>
                  <a:pt x="77620" y="58262"/>
                </a:cubicBezTo>
                <a:lnTo>
                  <a:pt x="77733" y="58338"/>
                </a:lnTo>
                <a:cubicBezTo>
                  <a:pt x="77770" y="58341"/>
                  <a:pt x="77804" y="58343"/>
                  <a:pt x="77837" y="58343"/>
                </a:cubicBezTo>
                <a:cubicBezTo>
                  <a:pt x="78168" y="58343"/>
                  <a:pt x="78266" y="58177"/>
                  <a:pt x="78300" y="58073"/>
                </a:cubicBezTo>
                <a:lnTo>
                  <a:pt x="78187" y="57922"/>
                </a:lnTo>
                <a:cubicBezTo>
                  <a:pt x="78212" y="57922"/>
                  <a:pt x="78220" y="57939"/>
                  <a:pt x="78223" y="57939"/>
                </a:cubicBezTo>
                <a:cubicBezTo>
                  <a:pt x="78225" y="57939"/>
                  <a:pt x="78225" y="57935"/>
                  <a:pt x="78225" y="57922"/>
                </a:cubicBezTo>
                <a:cubicBezTo>
                  <a:pt x="78225" y="57884"/>
                  <a:pt x="78187" y="57846"/>
                  <a:pt x="78149" y="57809"/>
                </a:cubicBezTo>
                <a:lnTo>
                  <a:pt x="78036" y="57771"/>
                </a:lnTo>
                <a:close/>
                <a:moveTo>
                  <a:pt x="78981" y="58035"/>
                </a:moveTo>
                <a:cubicBezTo>
                  <a:pt x="78830" y="58035"/>
                  <a:pt x="78754" y="58035"/>
                  <a:pt x="78678" y="58111"/>
                </a:cubicBezTo>
                <a:cubicBezTo>
                  <a:pt x="78640" y="58149"/>
                  <a:pt x="78565" y="58187"/>
                  <a:pt x="78565" y="58300"/>
                </a:cubicBezTo>
                <a:lnTo>
                  <a:pt x="78603" y="58338"/>
                </a:lnTo>
                <a:lnTo>
                  <a:pt x="78716" y="58414"/>
                </a:lnTo>
                <a:cubicBezTo>
                  <a:pt x="78749" y="58425"/>
                  <a:pt x="78783" y="58429"/>
                  <a:pt x="78815" y="58429"/>
                </a:cubicBezTo>
                <a:cubicBezTo>
                  <a:pt x="78893" y="58429"/>
                  <a:pt x="78965" y="58402"/>
                  <a:pt x="79019" y="58376"/>
                </a:cubicBezTo>
                <a:cubicBezTo>
                  <a:pt x="79056" y="58338"/>
                  <a:pt x="79094" y="58262"/>
                  <a:pt x="79094" y="58187"/>
                </a:cubicBezTo>
                <a:cubicBezTo>
                  <a:pt x="79094" y="58187"/>
                  <a:pt x="79094" y="58149"/>
                  <a:pt x="79094" y="58149"/>
                </a:cubicBezTo>
                <a:lnTo>
                  <a:pt x="78981" y="58035"/>
                </a:lnTo>
                <a:close/>
                <a:moveTo>
                  <a:pt x="58210" y="57982"/>
                </a:moveTo>
                <a:cubicBezTo>
                  <a:pt x="58146" y="57982"/>
                  <a:pt x="58100" y="58009"/>
                  <a:pt x="58073" y="58035"/>
                </a:cubicBezTo>
                <a:lnTo>
                  <a:pt x="58035" y="58035"/>
                </a:lnTo>
                <a:lnTo>
                  <a:pt x="57846" y="58149"/>
                </a:lnTo>
                <a:cubicBezTo>
                  <a:pt x="57846" y="58262"/>
                  <a:pt x="57884" y="58376"/>
                  <a:pt x="57960" y="58414"/>
                </a:cubicBezTo>
                <a:cubicBezTo>
                  <a:pt x="57998" y="58489"/>
                  <a:pt x="58073" y="58489"/>
                  <a:pt x="58187" y="58489"/>
                </a:cubicBezTo>
                <a:lnTo>
                  <a:pt x="58300" y="58376"/>
                </a:lnTo>
                <a:lnTo>
                  <a:pt x="58413" y="58262"/>
                </a:lnTo>
                <a:lnTo>
                  <a:pt x="58413" y="58111"/>
                </a:lnTo>
                <a:lnTo>
                  <a:pt x="58300" y="57998"/>
                </a:lnTo>
                <a:cubicBezTo>
                  <a:pt x="58267" y="57987"/>
                  <a:pt x="58237" y="57982"/>
                  <a:pt x="58210" y="57982"/>
                </a:cubicBezTo>
                <a:close/>
                <a:moveTo>
                  <a:pt x="69240" y="58408"/>
                </a:moveTo>
                <a:cubicBezTo>
                  <a:pt x="68991" y="58408"/>
                  <a:pt x="68958" y="58535"/>
                  <a:pt x="68924" y="58603"/>
                </a:cubicBezTo>
                <a:lnTo>
                  <a:pt x="69075" y="58754"/>
                </a:lnTo>
                <a:cubicBezTo>
                  <a:pt x="69264" y="58716"/>
                  <a:pt x="69378" y="58678"/>
                  <a:pt x="69453" y="58565"/>
                </a:cubicBezTo>
                <a:lnTo>
                  <a:pt x="69340" y="58414"/>
                </a:lnTo>
                <a:cubicBezTo>
                  <a:pt x="69303" y="58409"/>
                  <a:pt x="69270" y="58408"/>
                  <a:pt x="69240" y="58408"/>
                </a:cubicBezTo>
                <a:close/>
                <a:moveTo>
                  <a:pt x="28877" y="58484"/>
                </a:moveTo>
                <a:cubicBezTo>
                  <a:pt x="28615" y="58484"/>
                  <a:pt x="28583" y="58647"/>
                  <a:pt x="28583" y="58716"/>
                </a:cubicBezTo>
                <a:lnTo>
                  <a:pt x="28621" y="58792"/>
                </a:lnTo>
                <a:cubicBezTo>
                  <a:pt x="28669" y="58863"/>
                  <a:pt x="28732" y="58890"/>
                  <a:pt x="28781" y="58890"/>
                </a:cubicBezTo>
                <a:cubicBezTo>
                  <a:pt x="28810" y="58890"/>
                  <a:pt x="28834" y="58881"/>
                  <a:pt x="28848" y="58867"/>
                </a:cubicBezTo>
                <a:cubicBezTo>
                  <a:pt x="28961" y="58867"/>
                  <a:pt x="29037" y="58792"/>
                  <a:pt x="29075" y="58640"/>
                </a:cubicBezTo>
                <a:lnTo>
                  <a:pt x="28961" y="58489"/>
                </a:lnTo>
                <a:cubicBezTo>
                  <a:pt x="28931" y="58486"/>
                  <a:pt x="28903" y="58484"/>
                  <a:pt x="28877" y="58484"/>
                </a:cubicBezTo>
                <a:close/>
                <a:moveTo>
                  <a:pt x="11795" y="58472"/>
                </a:moveTo>
                <a:cubicBezTo>
                  <a:pt x="11771" y="58472"/>
                  <a:pt x="11746" y="58477"/>
                  <a:pt x="11721" y="58489"/>
                </a:cubicBezTo>
                <a:cubicBezTo>
                  <a:pt x="11683" y="58489"/>
                  <a:pt x="11645" y="58527"/>
                  <a:pt x="11645" y="58603"/>
                </a:cubicBezTo>
                <a:lnTo>
                  <a:pt x="11759" y="58754"/>
                </a:lnTo>
                <a:cubicBezTo>
                  <a:pt x="11721" y="58716"/>
                  <a:pt x="11683" y="58716"/>
                  <a:pt x="11683" y="58716"/>
                </a:cubicBezTo>
                <a:cubicBezTo>
                  <a:pt x="11683" y="58754"/>
                  <a:pt x="11683" y="58754"/>
                  <a:pt x="11683" y="58754"/>
                </a:cubicBezTo>
                <a:lnTo>
                  <a:pt x="11834" y="58905"/>
                </a:lnTo>
                <a:lnTo>
                  <a:pt x="11986" y="58905"/>
                </a:lnTo>
                <a:lnTo>
                  <a:pt x="12212" y="58829"/>
                </a:lnTo>
                <a:lnTo>
                  <a:pt x="12212" y="58640"/>
                </a:lnTo>
                <a:lnTo>
                  <a:pt x="12023" y="58527"/>
                </a:lnTo>
                <a:cubicBezTo>
                  <a:pt x="11986" y="58527"/>
                  <a:pt x="11948" y="58527"/>
                  <a:pt x="11910" y="58489"/>
                </a:cubicBezTo>
                <a:cubicBezTo>
                  <a:pt x="11885" y="58489"/>
                  <a:pt x="11843" y="58472"/>
                  <a:pt x="11795" y="58472"/>
                </a:cubicBezTo>
                <a:close/>
                <a:moveTo>
                  <a:pt x="19396" y="58489"/>
                </a:moveTo>
                <a:cubicBezTo>
                  <a:pt x="19245" y="58489"/>
                  <a:pt x="19131" y="58527"/>
                  <a:pt x="19056" y="58565"/>
                </a:cubicBezTo>
                <a:cubicBezTo>
                  <a:pt x="19018" y="58603"/>
                  <a:pt x="18980" y="58678"/>
                  <a:pt x="18980" y="58792"/>
                </a:cubicBezTo>
                <a:lnTo>
                  <a:pt x="19131" y="58905"/>
                </a:lnTo>
                <a:cubicBezTo>
                  <a:pt x="19320" y="58905"/>
                  <a:pt x="19434" y="58792"/>
                  <a:pt x="19472" y="58716"/>
                </a:cubicBezTo>
                <a:lnTo>
                  <a:pt x="19358" y="58640"/>
                </a:lnTo>
                <a:lnTo>
                  <a:pt x="19472" y="58678"/>
                </a:lnTo>
                <a:lnTo>
                  <a:pt x="19396" y="58489"/>
                </a:lnTo>
                <a:close/>
                <a:moveTo>
                  <a:pt x="48243" y="58451"/>
                </a:moveTo>
                <a:lnTo>
                  <a:pt x="48092" y="58489"/>
                </a:lnTo>
                <a:cubicBezTo>
                  <a:pt x="47979" y="58565"/>
                  <a:pt x="47979" y="58754"/>
                  <a:pt x="48092" y="58829"/>
                </a:cubicBezTo>
                <a:cubicBezTo>
                  <a:pt x="48130" y="58867"/>
                  <a:pt x="48168" y="58905"/>
                  <a:pt x="48281" y="58905"/>
                </a:cubicBezTo>
                <a:lnTo>
                  <a:pt x="48432" y="58754"/>
                </a:lnTo>
                <a:cubicBezTo>
                  <a:pt x="48394" y="58603"/>
                  <a:pt x="48357" y="58527"/>
                  <a:pt x="48243" y="58451"/>
                </a:cubicBezTo>
                <a:close/>
                <a:moveTo>
                  <a:pt x="9793" y="58829"/>
                </a:moveTo>
                <a:lnTo>
                  <a:pt x="9642" y="58943"/>
                </a:lnTo>
                <a:lnTo>
                  <a:pt x="9642" y="59018"/>
                </a:lnTo>
                <a:lnTo>
                  <a:pt x="9755" y="59132"/>
                </a:lnTo>
                <a:cubicBezTo>
                  <a:pt x="9793" y="59170"/>
                  <a:pt x="9831" y="59207"/>
                  <a:pt x="9868" y="59207"/>
                </a:cubicBezTo>
                <a:lnTo>
                  <a:pt x="10057" y="59094"/>
                </a:lnTo>
                <a:cubicBezTo>
                  <a:pt x="10057" y="59056"/>
                  <a:pt x="10057" y="59018"/>
                  <a:pt x="10095" y="58981"/>
                </a:cubicBezTo>
                <a:lnTo>
                  <a:pt x="9982" y="58829"/>
                </a:lnTo>
                <a:close/>
                <a:moveTo>
                  <a:pt x="5982" y="58909"/>
                </a:moveTo>
                <a:cubicBezTo>
                  <a:pt x="5922" y="58909"/>
                  <a:pt x="5848" y="58935"/>
                  <a:pt x="5785" y="59018"/>
                </a:cubicBezTo>
                <a:lnTo>
                  <a:pt x="5785" y="59207"/>
                </a:lnTo>
                <a:cubicBezTo>
                  <a:pt x="5880" y="59226"/>
                  <a:pt x="5946" y="59236"/>
                  <a:pt x="5998" y="59236"/>
                </a:cubicBezTo>
                <a:cubicBezTo>
                  <a:pt x="6050" y="59236"/>
                  <a:pt x="6088" y="59226"/>
                  <a:pt x="6125" y="59207"/>
                </a:cubicBezTo>
                <a:cubicBezTo>
                  <a:pt x="6163" y="59170"/>
                  <a:pt x="6201" y="59132"/>
                  <a:pt x="6201" y="59094"/>
                </a:cubicBezTo>
                <a:cubicBezTo>
                  <a:pt x="6201" y="59018"/>
                  <a:pt x="6163" y="58943"/>
                  <a:pt x="6088" y="58943"/>
                </a:cubicBezTo>
                <a:cubicBezTo>
                  <a:pt x="6071" y="58926"/>
                  <a:pt x="6031" y="58909"/>
                  <a:pt x="5982" y="58909"/>
                </a:cubicBezTo>
                <a:close/>
                <a:moveTo>
                  <a:pt x="39245" y="58300"/>
                </a:moveTo>
                <a:cubicBezTo>
                  <a:pt x="39056" y="58414"/>
                  <a:pt x="38716" y="58640"/>
                  <a:pt x="38716" y="58905"/>
                </a:cubicBezTo>
                <a:cubicBezTo>
                  <a:pt x="38716" y="58981"/>
                  <a:pt x="38753" y="59094"/>
                  <a:pt x="38829" y="59170"/>
                </a:cubicBezTo>
                <a:lnTo>
                  <a:pt x="38942" y="59207"/>
                </a:lnTo>
                <a:lnTo>
                  <a:pt x="38980" y="59207"/>
                </a:lnTo>
                <a:cubicBezTo>
                  <a:pt x="39075" y="59226"/>
                  <a:pt x="39122" y="59236"/>
                  <a:pt x="39165" y="59236"/>
                </a:cubicBezTo>
                <a:cubicBezTo>
                  <a:pt x="39207" y="59236"/>
                  <a:pt x="39245" y="59226"/>
                  <a:pt x="39321" y="59207"/>
                </a:cubicBezTo>
                <a:lnTo>
                  <a:pt x="39358" y="59207"/>
                </a:lnTo>
                <a:cubicBezTo>
                  <a:pt x="39321" y="59245"/>
                  <a:pt x="39245" y="59283"/>
                  <a:pt x="39245" y="59397"/>
                </a:cubicBezTo>
                <a:lnTo>
                  <a:pt x="39321" y="59510"/>
                </a:lnTo>
                <a:cubicBezTo>
                  <a:pt x="39354" y="59521"/>
                  <a:pt x="39387" y="59526"/>
                  <a:pt x="39419" y="59526"/>
                </a:cubicBezTo>
                <a:cubicBezTo>
                  <a:pt x="39497" y="59526"/>
                  <a:pt x="39570" y="59499"/>
                  <a:pt x="39623" y="59472"/>
                </a:cubicBezTo>
                <a:cubicBezTo>
                  <a:pt x="39699" y="59434"/>
                  <a:pt x="39736" y="59359"/>
                  <a:pt x="39736" y="59283"/>
                </a:cubicBezTo>
                <a:cubicBezTo>
                  <a:pt x="39736" y="59170"/>
                  <a:pt x="39661" y="59094"/>
                  <a:pt x="39547" y="59094"/>
                </a:cubicBezTo>
                <a:cubicBezTo>
                  <a:pt x="39547" y="59056"/>
                  <a:pt x="39547" y="59056"/>
                  <a:pt x="39547" y="59056"/>
                </a:cubicBezTo>
                <a:cubicBezTo>
                  <a:pt x="39585" y="59018"/>
                  <a:pt x="39623" y="58981"/>
                  <a:pt x="39661" y="58905"/>
                </a:cubicBezTo>
                <a:cubicBezTo>
                  <a:pt x="39736" y="58905"/>
                  <a:pt x="39888" y="58867"/>
                  <a:pt x="39888" y="58716"/>
                </a:cubicBezTo>
                <a:cubicBezTo>
                  <a:pt x="39888" y="58678"/>
                  <a:pt x="39888" y="58678"/>
                  <a:pt x="39850" y="58640"/>
                </a:cubicBezTo>
                <a:lnTo>
                  <a:pt x="39699" y="58565"/>
                </a:lnTo>
                <a:lnTo>
                  <a:pt x="39774" y="58565"/>
                </a:lnTo>
                <a:cubicBezTo>
                  <a:pt x="39736" y="58565"/>
                  <a:pt x="39736" y="58527"/>
                  <a:pt x="39699" y="58527"/>
                </a:cubicBezTo>
                <a:cubicBezTo>
                  <a:pt x="39661" y="58451"/>
                  <a:pt x="39547" y="58300"/>
                  <a:pt x="39321" y="58300"/>
                </a:cubicBezTo>
                <a:close/>
                <a:moveTo>
                  <a:pt x="69491" y="58603"/>
                </a:moveTo>
                <a:lnTo>
                  <a:pt x="69378" y="58754"/>
                </a:lnTo>
                <a:lnTo>
                  <a:pt x="69340" y="58754"/>
                </a:lnTo>
                <a:cubicBezTo>
                  <a:pt x="69264" y="58792"/>
                  <a:pt x="69113" y="58829"/>
                  <a:pt x="69113" y="58981"/>
                </a:cubicBezTo>
                <a:lnTo>
                  <a:pt x="69151" y="59018"/>
                </a:lnTo>
                <a:cubicBezTo>
                  <a:pt x="69075" y="59056"/>
                  <a:pt x="69037" y="59132"/>
                  <a:pt x="69037" y="59245"/>
                </a:cubicBezTo>
                <a:lnTo>
                  <a:pt x="69000" y="59245"/>
                </a:lnTo>
                <a:cubicBezTo>
                  <a:pt x="68924" y="59207"/>
                  <a:pt x="68848" y="59170"/>
                  <a:pt x="68810" y="59170"/>
                </a:cubicBezTo>
                <a:lnTo>
                  <a:pt x="68584" y="59283"/>
                </a:lnTo>
                <a:lnTo>
                  <a:pt x="68584" y="59321"/>
                </a:lnTo>
                <a:lnTo>
                  <a:pt x="68621" y="59321"/>
                </a:lnTo>
                <a:cubicBezTo>
                  <a:pt x="68584" y="59359"/>
                  <a:pt x="68584" y="59359"/>
                  <a:pt x="68546" y="59359"/>
                </a:cubicBezTo>
                <a:lnTo>
                  <a:pt x="68621" y="59510"/>
                </a:lnTo>
                <a:lnTo>
                  <a:pt x="68584" y="59548"/>
                </a:lnTo>
                <a:cubicBezTo>
                  <a:pt x="68584" y="59548"/>
                  <a:pt x="68621" y="59586"/>
                  <a:pt x="68621" y="59586"/>
                </a:cubicBezTo>
                <a:cubicBezTo>
                  <a:pt x="68659" y="59661"/>
                  <a:pt x="68735" y="59737"/>
                  <a:pt x="68848" y="59737"/>
                </a:cubicBezTo>
                <a:cubicBezTo>
                  <a:pt x="68922" y="59737"/>
                  <a:pt x="68959" y="59666"/>
                  <a:pt x="69031" y="59592"/>
                </a:cubicBezTo>
                <a:lnTo>
                  <a:pt x="69031" y="59592"/>
                </a:lnTo>
                <a:cubicBezTo>
                  <a:pt x="69058" y="59603"/>
                  <a:pt x="69085" y="59623"/>
                  <a:pt x="69113" y="59623"/>
                </a:cubicBezTo>
                <a:cubicBezTo>
                  <a:pt x="69226" y="59586"/>
                  <a:pt x="69264" y="59548"/>
                  <a:pt x="69264" y="59472"/>
                </a:cubicBezTo>
                <a:lnTo>
                  <a:pt x="69302" y="59472"/>
                </a:lnTo>
                <a:lnTo>
                  <a:pt x="69378" y="59434"/>
                </a:lnTo>
                <a:cubicBezTo>
                  <a:pt x="69415" y="59359"/>
                  <a:pt x="69453" y="59321"/>
                  <a:pt x="69453" y="59245"/>
                </a:cubicBezTo>
                <a:cubicBezTo>
                  <a:pt x="69491" y="59245"/>
                  <a:pt x="69567" y="59245"/>
                  <a:pt x="69642" y="59207"/>
                </a:cubicBezTo>
                <a:lnTo>
                  <a:pt x="69642" y="59207"/>
                </a:lnTo>
                <a:cubicBezTo>
                  <a:pt x="69642" y="59245"/>
                  <a:pt x="69604" y="59245"/>
                  <a:pt x="69604" y="59245"/>
                </a:cubicBezTo>
                <a:lnTo>
                  <a:pt x="69756" y="59397"/>
                </a:lnTo>
                <a:cubicBezTo>
                  <a:pt x="69983" y="59397"/>
                  <a:pt x="70172" y="59170"/>
                  <a:pt x="70172" y="58981"/>
                </a:cubicBezTo>
                <a:cubicBezTo>
                  <a:pt x="70172" y="58905"/>
                  <a:pt x="70134" y="58829"/>
                  <a:pt x="70096" y="58754"/>
                </a:cubicBezTo>
                <a:lnTo>
                  <a:pt x="69907" y="58792"/>
                </a:lnTo>
                <a:cubicBezTo>
                  <a:pt x="69869" y="58792"/>
                  <a:pt x="69831" y="58754"/>
                  <a:pt x="69793" y="58754"/>
                </a:cubicBezTo>
                <a:cubicBezTo>
                  <a:pt x="69793" y="58716"/>
                  <a:pt x="69756" y="58678"/>
                  <a:pt x="69718" y="58678"/>
                </a:cubicBezTo>
                <a:cubicBezTo>
                  <a:pt x="69680" y="58603"/>
                  <a:pt x="69604" y="58603"/>
                  <a:pt x="69491" y="58603"/>
                </a:cubicBezTo>
                <a:close/>
                <a:moveTo>
                  <a:pt x="49377" y="59472"/>
                </a:moveTo>
                <a:lnTo>
                  <a:pt x="49226" y="59586"/>
                </a:lnTo>
                <a:cubicBezTo>
                  <a:pt x="49226" y="59623"/>
                  <a:pt x="49188" y="59661"/>
                  <a:pt x="49188" y="59737"/>
                </a:cubicBezTo>
                <a:lnTo>
                  <a:pt x="49188" y="59775"/>
                </a:lnTo>
                <a:lnTo>
                  <a:pt x="49226" y="59850"/>
                </a:lnTo>
                <a:cubicBezTo>
                  <a:pt x="49253" y="59877"/>
                  <a:pt x="49317" y="59904"/>
                  <a:pt x="49380" y="59904"/>
                </a:cubicBezTo>
                <a:cubicBezTo>
                  <a:pt x="49405" y="59904"/>
                  <a:pt x="49431" y="59899"/>
                  <a:pt x="49453" y="59888"/>
                </a:cubicBezTo>
                <a:cubicBezTo>
                  <a:pt x="49566" y="59888"/>
                  <a:pt x="49680" y="59812"/>
                  <a:pt x="49755" y="59699"/>
                </a:cubicBezTo>
                <a:lnTo>
                  <a:pt x="49604" y="59548"/>
                </a:lnTo>
                <a:cubicBezTo>
                  <a:pt x="49566" y="59548"/>
                  <a:pt x="49566" y="59548"/>
                  <a:pt x="49566" y="59510"/>
                </a:cubicBezTo>
                <a:cubicBezTo>
                  <a:pt x="49529" y="59510"/>
                  <a:pt x="49453" y="59472"/>
                  <a:pt x="49377" y="59472"/>
                </a:cubicBezTo>
                <a:close/>
                <a:moveTo>
                  <a:pt x="82352" y="59495"/>
                </a:moveTo>
                <a:cubicBezTo>
                  <a:pt x="82313" y="59495"/>
                  <a:pt x="82273" y="59500"/>
                  <a:pt x="82232" y="59510"/>
                </a:cubicBezTo>
                <a:cubicBezTo>
                  <a:pt x="82119" y="59548"/>
                  <a:pt x="82043" y="59699"/>
                  <a:pt x="82081" y="59850"/>
                </a:cubicBezTo>
                <a:lnTo>
                  <a:pt x="82194" y="59926"/>
                </a:lnTo>
                <a:cubicBezTo>
                  <a:pt x="82227" y="59930"/>
                  <a:pt x="82256" y="59932"/>
                  <a:pt x="82284" y="59932"/>
                </a:cubicBezTo>
                <a:cubicBezTo>
                  <a:pt x="82513" y="59932"/>
                  <a:pt x="82581" y="59800"/>
                  <a:pt x="82648" y="59699"/>
                </a:cubicBezTo>
                <a:lnTo>
                  <a:pt x="82610" y="59586"/>
                </a:lnTo>
                <a:cubicBezTo>
                  <a:pt x="82555" y="59530"/>
                  <a:pt x="82459" y="59495"/>
                  <a:pt x="82352" y="59495"/>
                </a:cubicBezTo>
                <a:close/>
                <a:moveTo>
                  <a:pt x="20855" y="59532"/>
                </a:moveTo>
                <a:cubicBezTo>
                  <a:pt x="20788" y="59532"/>
                  <a:pt x="20735" y="59559"/>
                  <a:pt x="20681" y="59586"/>
                </a:cubicBezTo>
                <a:cubicBezTo>
                  <a:pt x="20644" y="59623"/>
                  <a:pt x="20568" y="59699"/>
                  <a:pt x="20606" y="59850"/>
                </a:cubicBezTo>
                <a:lnTo>
                  <a:pt x="20719" y="59926"/>
                </a:lnTo>
                <a:cubicBezTo>
                  <a:pt x="20745" y="59934"/>
                  <a:pt x="20770" y="59939"/>
                  <a:pt x="20795" y="59939"/>
                </a:cubicBezTo>
                <a:cubicBezTo>
                  <a:pt x="20882" y="59939"/>
                  <a:pt x="20963" y="59883"/>
                  <a:pt x="21022" y="59737"/>
                </a:cubicBezTo>
                <a:lnTo>
                  <a:pt x="20946" y="59548"/>
                </a:lnTo>
                <a:cubicBezTo>
                  <a:pt x="20913" y="59537"/>
                  <a:pt x="20883" y="59532"/>
                  <a:pt x="20855" y="59532"/>
                </a:cubicBezTo>
                <a:close/>
                <a:moveTo>
                  <a:pt x="42979" y="59581"/>
                </a:moveTo>
                <a:cubicBezTo>
                  <a:pt x="42717" y="59581"/>
                  <a:pt x="42685" y="59744"/>
                  <a:pt x="42685" y="59812"/>
                </a:cubicBezTo>
                <a:lnTo>
                  <a:pt x="42723" y="59888"/>
                </a:lnTo>
                <a:cubicBezTo>
                  <a:pt x="42779" y="59943"/>
                  <a:pt x="42854" y="59978"/>
                  <a:pt x="42935" y="59978"/>
                </a:cubicBezTo>
                <a:cubicBezTo>
                  <a:pt x="42965" y="59978"/>
                  <a:pt x="42995" y="59974"/>
                  <a:pt x="43026" y="59964"/>
                </a:cubicBezTo>
                <a:cubicBezTo>
                  <a:pt x="43139" y="59926"/>
                  <a:pt x="43177" y="59850"/>
                  <a:pt x="43177" y="59737"/>
                </a:cubicBezTo>
                <a:cubicBezTo>
                  <a:pt x="43177" y="59737"/>
                  <a:pt x="43177" y="59699"/>
                  <a:pt x="43177" y="59699"/>
                </a:cubicBezTo>
                <a:lnTo>
                  <a:pt x="43064" y="59586"/>
                </a:lnTo>
                <a:cubicBezTo>
                  <a:pt x="43033" y="59582"/>
                  <a:pt x="43005" y="59581"/>
                  <a:pt x="42979" y="59581"/>
                </a:cubicBezTo>
                <a:close/>
                <a:moveTo>
                  <a:pt x="56994" y="59712"/>
                </a:moveTo>
                <a:cubicBezTo>
                  <a:pt x="56944" y="59712"/>
                  <a:pt x="56888" y="59721"/>
                  <a:pt x="56825" y="59737"/>
                </a:cubicBezTo>
                <a:cubicBezTo>
                  <a:pt x="56712" y="59775"/>
                  <a:pt x="56599" y="59888"/>
                  <a:pt x="56599" y="60001"/>
                </a:cubicBezTo>
                <a:lnTo>
                  <a:pt x="56788" y="60115"/>
                </a:lnTo>
                <a:lnTo>
                  <a:pt x="56863" y="60115"/>
                </a:lnTo>
                <a:cubicBezTo>
                  <a:pt x="56977" y="60077"/>
                  <a:pt x="57166" y="60039"/>
                  <a:pt x="57204" y="59888"/>
                </a:cubicBezTo>
                <a:lnTo>
                  <a:pt x="57166" y="59775"/>
                </a:lnTo>
                <a:cubicBezTo>
                  <a:pt x="57121" y="59730"/>
                  <a:pt x="57064" y="59712"/>
                  <a:pt x="56994" y="59712"/>
                </a:cubicBezTo>
                <a:close/>
                <a:moveTo>
                  <a:pt x="25634" y="59737"/>
                </a:moveTo>
                <a:cubicBezTo>
                  <a:pt x="25521" y="59737"/>
                  <a:pt x="25483" y="59775"/>
                  <a:pt x="25445" y="59812"/>
                </a:cubicBezTo>
                <a:cubicBezTo>
                  <a:pt x="25407" y="59850"/>
                  <a:pt x="25332" y="59888"/>
                  <a:pt x="25370" y="60039"/>
                </a:cubicBezTo>
                <a:lnTo>
                  <a:pt x="25521" y="60153"/>
                </a:lnTo>
                <a:lnTo>
                  <a:pt x="25634" y="60153"/>
                </a:lnTo>
                <a:lnTo>
                  <a:pt x="25785" y="60001"/>
                </a:lnTo>
                <a:lnTo>
                  <a:pt x="25785" y="59850"/>
                </a:lnTo>
                <a:lnTo>
                  <a:pt x="25634" y="59737"/>
                </a:lnTo>
                <a:close/>
                <a:moveTo>
                  <a:pt x="37317" y="59737"/>
                </a:moveTo>
                <a:cubicBezTo>
                  <a:pt x="37203" y="59775"/>
                  <a:pt x="37014" y="59812"/>
                  <a:pt x="37014" y="60001"/>
                </a:cubicBezTo>
                <a:lnTo>
                  <a:pt x="37014" y="60039"/>
                </a:lnTo>
                <a:lnTo>
                  <a:pt x="37128" y="60153"/>
                </a:lnTo>
                <a:cubicBezTo>
                  <a:pt x="37203" y="60153"/>
                  <a:pt x="37355" y="60153"/>
                  <a:pt x="37468" y="60077"/>
                </a:cubicBezTo>
                <a:cubicBezTo>
                  <a:pt x="37506" y="60039"/>
                  <a:pt x="37544" y="60001"/>
                  <a:pt x="37544" y="59926"/>
                </a:cubicBezTo>
                <a:cubicBezTo>
                  <a:pt x="37544" y="59888"/>
                  <a:pt x="37544" y="59850"/>
                  <a:pt x="37506" y="59812"/>
                </a:cubicBezTo>
                <a:lnTo>
                  <a:pt x="37355" y="59737"/>
                </a:lnTo>
                <a:close/>
                <a:moveTo>
                  <a:pt x="69417" y="59532"/>
                </a:moveTo>
                <a:cubicBezTo>
                  <a:pt x="69384" y="59532"/>
                  <a:pt x="69346" y="59537"/>
                  <a:pt x="69302" y="59548"/>
                </a:cubicBezTo>
                <a:lnTo>
                  <a:pt x="69189" y="59661"/>
                </a:lnTo>
                <a:cubicBezTo>
                  <a:pt x="69189" y="59775"/>
                  <a:pt x="69189" y="59812"/>
                  <a:pt x="69151" y="59888"/>
                </a:cubicBezTo>
                <a:cubicBezTo>
                  <a:pt x="69151" y="59926"/>
                  <a:pt x="69113" y="59964"/>
                  <a:pt x="69113" y="60001"/>
                </a:cubicBezTo>
                <a:lnTo>
                  <a:pt x="69189" y="60115"/>
                </a:lnTo>
                <a:cubicBezTo>
                  <a:pt x="69242" y="60142"/>
                  <a:pt x="69296" y="60168"/>
                  <a:pt x="69336" y="60168"/>
                </a:cubicBezTo>
                <a:cubicBezTo>
                  <a:pt x="69352" y="60168"/>
                  <a:pt x="69367" y="60164"/>
                  <a:pt x="69378" y="60153"/>
                </a:cubicBezTo>
                <a:lnTo>
                  <a:pt x="69415" y="60228"/>
                </a:lnTo>
                <a:cubicBezTo>
                  <a:pt x="69449" y="60239"/>
                  <a:pt x="69479" y="60244"/>
                  <a:pt x="69506" y="60244"/>
                </a:cubicBezTo>
                <a:cubicBezTo>
                  <a:pt x="69573" y="60244"/>
                  <a:pt x="69627" y="60217"/>
                  <a:pt x="69680" y="60190"/>
                </a:cubicBezTo>
                <a:cubicBezTo>
                  <a:pt x="69718" y="60153"/>
                  <a:pt x="69756" y="60115"/>
                  <a:pt x="69756" y="60039"/>
                </a:cubicBezTo>
                <a:cubicBezTo>
                  <a:pt x="69756" y="60001"/>
                  <a:pt x="69718" y="59964"/>
                  <a:pt x="69718" y="59926"/>
                </a:cubicBezTo>
                <a:cubicBezTo>
                  <a:pt x="69756" y="59926"/>
                  <a:pt x="69793" y="59888"/>
                  <a:pt x="69793" y="59888"/>
                </a:cubicBezTo>
                <a:cubicBezTo>
                  <a:pt x="69819" y="59862"/>
                  <a:pt x="69828" y="59836"/>
                  <a:pt x="69830" y="59810"/>
                </a:cubicBezTo>
                <a:lnTo>
                  <a:pt x="69830" y="59810"/>
                </a:lnTo>
                <a:lnTo>
                  <a:pt x="69831" y="59812"/>
                </a:lnTo>
                <a:cubicBezTo>
                  <a:pt x="69831" y="59775"/>
                  <a:pt x="69831" y="59775"/>
                  <a:pt x="69831" y="59775"/>
                </a:cubicBezTo>
                <a:cubicBezTo>
                  <a:pt x="69831" y="59786"/>
                  <a:pt x="69831" y="59798"/>
                  <a:pt x="69830" y="59810"/>
                </a:cubicBezTo>
                <a:lnTo>
                  <a:pt x="69830" y="59810"/>
                </a:lnTo>
                <a:lnTo>
                  <a:pt x="69718" y="59586"/>
                </a:lnTo>
                <a:lnTo>
                  <a:pt x="69604" y="59586"/>
                </a:lnTo>
                <a:cubicBezTo>
                  <a:pt x="69551" y="59559"/>
                  <a:pt x="69498" y="59532"/>
                  <a:pt x="69417" y="59532"/>
                </a:cubicBezTo>
                <a:close/>
                <a:moveTo>
                  <a:pt x="76221" y="59888"/>
                </a:moveTo>
                <a:lnTo>
                  <a:pt x="76183" y="59926"/>
                </a:lnTo>
                <a:cubicBezTo>
                  <a:pt x="76070" y="59926"/>
                  <a:pt x="75881" y="59964"/>
                  <a:pt x="75881" y="60153"/>
                </a:cubicBezTo>
                <a:lnTo>
                  <a:pt x="75918" y="60266"/>
                </a:lnTo>
                <a:cubicBezTo>
                  <a:pt x="75972" y="60293"/>
                  <a:pt x="76025" y="60320"/>
                  <a:pt x="76092" y="60320"/>
                </a:cubicBezTo>
                <a:cubicBezTo>
                  <a:pt x="76120" y="60320"/>
                  <a:pt x="76150" y="60315"/>
                  <a:pt x="76183" y="60304"/>
                </a:cubicBezTo>
                <a:cubicBezTo>
                  <a:pt x="76296" y="60266"/>
                  <a:pt x="76372" y="60153"/>
                  <a:pt x="76372" y="60001"/>
                </a:cubicBezTo>
                <a:lnTo>
                  <a:pt x="76221" y="59888"/>
                </a:lnTo>
                <a:close/>
                <a:moveTo>
                  <a:pt x="15842" y="59964"/>
                </a:moveTo>
                <a:lnTo>
                  <a:pt x="15691" y="60039"/>
                </a:lnTo>
                <a:cubicBezTo>
                  <a:pt x="15615" y="60190"/>
                  <a:pt x="15729" y="60380"/>
                  <a:pt x="15918" y="60380"/>
                </a:cubicBezTo>
                <a:cubicBezTo>
                  <a:pt x="15946" y="60389"/>
                  <a:pt x="15974" y="60394"/>
                  <a:pt x="16002" y="60394"/>
                </a:cubicBezTo>
                <a:cubicBezTo>
                  <a:pt x="16083" y="60394"/>
                  <a:pt x="16154" y="60351"/>
                  <a:pt x="16182" y="60266"/>
                </a:cubicBezTo>
                <a:lnTo>
                  <a:pt x="16069" y="60115"/>
                </a:lnTo>
                <a:cubicBezTo>
                  <a:pt x="16069" y="60115"/>
                  <a:pt x="16031" y="60077"/>
                  <a:pt x="16031" y="60077"/>
                </a:cubicBezTo>
                <a:cubicBezTo>
                  <a:pt x="15993" y="60039"/>
                  <a:pt x="15955" y="59964"/>
                  <a:pt x="15842" y="59964"/>
                </a:cubicBezTo>
                <a:close/>
                <a:moveTo>
                  <a:pt x="87525" y="60190"/>
                </a:moveTo>
                <a:cubicBezTo>
                  <a:pt x="87374" y="60190"/>
                  <a:pt x="87185" y="60266"/>
                  <a:pt x="87185" y="60417"/>
                </a:cubicBezTo>
                <a:lnTo>
                  <a:pt x="87336" y="60417"/>
                </a:lnTo>
                <a:cubicBezTo>
                  <a:pt x="87466" y="60417"/>
                  <a:pt x="87457" y="60501"/>
                  <a:pt x="87570" y="60501"/>
                </a:cubicBezTo>
                <a:cubicBezTo>
                  <a:pt x="87589" y="60501"/>
                  <a:pt x="87612" y="60498"/>
                  <a:pt x="87639" y="60493"/>
                </a:cubicBezTo>
                <a:cubicBezTo>
                  <a:pt x="87639" y="60455"/>
                  <a:pt x="87639" y="60417"/>
                  <a:pt x="87639" y="60417"/>
                </a:cubicBezTo>
                <a:lnTo>
                  <a:pt x="87790" y="60417"/>
                </a:lnTo>
                <a:cubicBezTo>
                  <a:pt x="87790" y="60342"/>
                  <a:pt x="87752" y="60304"/>
                  <a:pt x="87677" y="60228"/>
                </a:cubicBezTo>
                <a:cubicBezTo>
                  <a:pt x="87639" y="60228"/>
                  <a:pt x="87601" y="60190"/>
                  <a:pt x="87525" y="60190"/>
                </a:cubicBezTo>
                <a:close/>
                <a:moveTo>
                  <a:pt x="90127" y="60100"/>
                </a:moveTo>
                <a:cubicBezTo>
                  <a:pt x="90018" y="60100"/>
                  <a:pt x="89915" y="60135"/>
                  <a:pt x="89832" y="60190"/>
                </a:cubicBezTo>
                <a:lnTo>
                  <a:pt x="89794" y="60266"/>
                </a:lnTo>
                <a:lnTo>
                  <a:pt x="89794" y="60417"/>
                </a:lnTo>
                <a:lnTo>
                  <a:pt x="89907" y="60531"/>
                </a:lnTo>
                <a:cubicBezTo>
                  <a:pt x="89954" y="60546"/>
                  <a:pt x="90008" y="60556"/>
                  <a:pt x="90062" y="60556"/>
                </a:cubicBezTo>
                <a:cubicBezTo>
                  <a:pt x="90139" y="60556"/>
                  <a:pt x="90219" y="60537"/>
                  <a:pt x="90285" y="60493"/>
                </a:cubicBezTo>
                <a:cubicBezTo>
                  <a:pt x="90323" y="60455"/>
                  <a:pt x="90361" y="60380"/>
                  <a:pt x="90361" y="60304"/>
                </a:cubicBezTo>
                <a:cubicBezTo>
                  <a:pt x="90361" y="60266"/>
                  <a:pt x="90361" y="60228"/>
                  <a:pt x="90361" y="60190"/>
                </a:cubicBezTo>
                <a:lnTo>
                  <a:pt x="90247" y="60115"/>
                </a:lnTo>
                <a:cubicBezTo>
                  <a:pt x="90207" y="60105"/>
                  <a:pt x="90166" y="60100"/>
                  <a:pt x="90127" y="60100"/>
                </a:cubicBezTo>
                <a:close/>
                <a:moveTo>
                  <a:pt x="64198" y="60266"/>
                </a:moveTo>
                <a:cubicBezTo>
                  <a:pt x="64085" y="60342"/>
                  <a:pt x="64009" y="60417"/>
                  <a:pt x="63971" y="60531"/>
                </a:cubicBezTo>
                <a:cubicBezTo>
                  <a:pt x="63933" y="60569"/>
                  <a:pt x="63896" y="60606"/>
                  <a:pt x="63858" y="60644"/>
                </a:cubicBezTo>
                <a:lnTo>
                  <a:pt x="63971" y="60871"/>
                </a:lnTo>
                <a:cubicBezTo>
                  <a:pt x="64160" y="60833"/>
                  <a:pt x="64425" y="60644"/>
                  <a:pt x="64425" y="60455"/>
                </a:cubicBezTo>
                <a:cubicBezTo>
                  <a:pt x="64425" y="60417"/>
                  <a:pt x="64425" y="60342"/>
                  <a:pt x="64349" y="60304"/>
                </a:cubicBezTo>
                <a:lnTo>
                  <a:pt x="64198" y="60266"/>
                </a:lnTo>
                <a:close/>
                <a:moveTo>
                  <a:pt x="50474" y="60455"/>
                </a:moveTo>
                <a:cubicBezTo>
                  <a:pt x="50360" y="60455"/>
                  <a:pt x="50285" y="60455"/>
                  <a:pt x="50247" y="60531"/>
                </a:cubicBezTo>
                <a:cubicBezTo>
                  <a:pt x="50134" y="60569"/>
                  <a:pt x="50134" y="60682"/>
                  <a:pt x="50134" y="60758"/>
                </a:cubicBezTo>
                <a:cubicBezTo>
                  <a:pt x="50134" y="60795"/>
                  <a:pt x="50134" y="60833"/>
                  <a:pt x="50134" y="60871"/>
                </a:cubicBezTo>
                <a:lnTo>
                  <a:pt x="50285" y="60947"/>
                </a:lnTo>
                <a:cubicBezTo>
                  <a:pt x="50315" y="60957"/>
                  <a:pt x="50346" y="60961"/>
                  <a:pt x="50376" y="60961"/>
                </a:cubicBezTo>
                <a:cubicBezTo>
                  <a:pt x="50459" y="60961"/>
                  <a:pt x="50542" y="60926"/>
                  <a:pt x="50625" y="60871"/>
                </a:cubicBezTo>
                <a:lnTo>
                  <a:pt x="50663" y="60795"/>
                </a:lnTo>
                <a:lnTo>
                  <a:pt x="50663" y="60758"/>
                </a:lnTo>
                <a:cubicBezTo>
                  <a:pt x="50663" y="60720"/>
                  <a:pt x="50625" y="60644"/>
                  <a:pt x="50625" y="60644"/>
                </a:cubicBezTo>
                <a:cubicBezTo>
                  <a:pt x="50587" y="60606"/>
                  <a:pt x="50587" y="60606"/>
                  <a:pt x="50587" y="60606"/>
                </a:cubicBezTo>
                <a:lnTo>
                  <a:pt x="50474" y="60455"/>
                </a:lnTo>
                <a:close/>
                <a:moveTo>
                  <a:pt x="52671" y="60616"/>
                </a:moveTo>
                <a:cubicBezTo>
                  <a:pt x="52638" y="60616"/>
                  <a:pt x="52610" y="60625"/>
                  <a:pt x="52591" y="60644"/>
                </a:cubicBezTo>
                <a:cubicBezTo>
                  <a:pt x="52478" y="60682"/>
                  <a:pt x="52440" y="60758"/>
                  <a:pt x="52440" y="60833"/>
                </a:cubicBezTo>
                <a:cubicBezTo>
                  <a:pt x="52440" y="60909"/>
                  <a:pt x="52515" y="60984"/>
                  <a:pt x="52591" y="61022"/>
                </a:cubicBezTo>
                <a:cubicBezTo>
                  <a:pt x="52667" y="61022"/>
                  <a:pt x="52742" y="61022"/>
                  <a:pt x="52780" y="60984"/>
                </a:cubicBezTo>
                <a:cubicBezTo>
                  <a:pt x="52818" y="60947"/>
                  <a:pt x="52856" y="60871"/>
                  <a:pt x="52856" y="60833"/>
                </a:cubicBezTo>
                <a:cubicBezTo>
                  <a:pt x="52856" y="60758"/>
                  <a:pt x="52818" y="60682"/>
                  <a:pt x="52780" y="60644"/>
                </a:cubicBezTo>
                <a:cubicBezTo>
                  <a:pt x="52742" y="60625"/>
                  <a:pt x="52704" y="60616"/>
                  <a:pt x="52671" y="60616"/>
                </a:cubicBezTo>
                <a:close/>
                <a:moveTo>
                  <a:pt x="17982" y="60742"/>
                </a:moveTo>
                <a:cubicBezTo>
                  <a:pt x="17950" y="60742"/>
                  <a:pt x="17917" y="60747"/>
                  <a:pt x="17884" y="60758"/>
                </a:cubicBezTo>
                <a:cubicBezTo>
                  <a:pt x="17808" y="60758"/>
                  <a:pt x="17732" y="60833"/>
                  <a:pt x="17732" y="60947"/>
                </a:cubicBezTo>
                <a:lnTo>
                  <a:pt x="17884" y="61060"/>
                </a:lnTo>
                <a:lnTo>
                  <a:pt x="17921" y="61060"/>
                </a:lnTo>
                <a:cubicBezTo>
                  <a:pt x="18035" y="61060"/>
                  <a:pt x="18186" y="61060"/>
                  <a:pt x="18224" y="60909"/>
                </a:cubicBezTo>
                <a:lnTo>
                  <a:pt x="18186" y="60795"/>
                </a:lnTo>
                <a:cubicBezTo>
                  <a:pt x="18133" y="60769"/>
                  <a:pt x="18060" y="60742"/>
                  <a:pt x="17982" y="60742"/>
                </a:cubicBezTo>
                <a:close/>
                <a:moveTo>
                  <a:pt x="31192" y="60606"/>
                </a:moveTo>
                <a:cubicBezTo>
                  <a:pt x="31041" y="60606"/>
                  <a:pt x="30889" y="60644"/>
                  <a:pt x="30776" y="60682"/>
                </a:cubicBezTo>
                <a:lnTo>
                  <a:pt x="30738" y="60795"/>
                </a:lnTo>
                <a:cubicBezTo>
                  <a:pt x="30738" y="60871"/>
                  <a:pt x="30776" y="61098"/>
                  <a:pt x="31003" y="61173"/>
                </a:cubicBezTo>
                <a:lnTo>
                  <a:pt x="31230" y="61022"/>
                </a:lnTo>
                <a:cubicBezTo>
                  <a:pt x="31268" y="60984"/>
                  <a:pt x="31343" y="60947"/>
                  <a:pt x="31343" y="60833"/>
                </a:cubicBezTo>
                <a:cubicBezTo>
                  <a:pt x="31343" y="60795"/>
                  <a:pt x="31305" y="60758"/>
                  <a:pt x="31305" y="60720"/>
                </a:cubicBezTo>
                <a:lnTo>
                  <a:pt x="31192" y="60606"/>
                </a:lnTo>
                <a:close/>
                <a:moveTo>
                  <a:pt x="42874" y="61022"/>
                </a:moveTo>
                <a:cubicBezTo>
                  <a:pt x="42723" y="61022"/>
                  <a:pt x="42610" y="61098"/>
                  <a:pt x="42572" y="61211"/>
                </a:cubicBezTo>
                <a:lnTo>
                  <a:pt x="42685" y="61363"/>
                </a:lnTo>
                <a:cubicBezTo>
                  <a:pt x="42685" y="61400"/>
                  <a:pt x="42723" y="61400"/>
                  <a:pt x="42761" y="61438"/>
                </a:cubicBezTo>
                <a:lnTo>
                  <a:pt x="42950" y="61325"/>
                </a:lnTo>
                <a:cubicBezTo>
                  <a:pt x="42950" y="61287"/>
                  <a:pt x="42988" y="61249"/>
                  <a:pt x="42988" y="61173"/>
                </a:cubicBezTo>
                <a:lnTo>
                  <a:pt x="42988" y="61136"/>
                </a:lnTo>
                <a:lnTo>
                  <a:pt x="42874" y="61022"/>
                </a:lnTo>
                <a:close/>
                <a:moveTo>
                  <a:pt x="82873" y="60969"/>
                </a:moveTo>
                <a:cubicBezTo>
                  <a:pt x="82793" y="60969"/>
                  <a:pt x="82739" y="60996"/>
                  <a:pt x="82686" y="61022"/>
                </a:cubicBezTo>
                <a:cubicBezTo>
                  <a:pt x="82648" y="60984"/>
                  <a:pt x="82610" y="60984"/>
                  <a:pt x="82572" y="60984"/>
                </a:cubicBezTo>
                <a:lnTo>
                  <a:pt x="82421" y="61136"/>
                </a:lnTo>
                <a:cubicBezTo>
                  <a:pt x="82421" y="61249"/>
                  <a:pt x="82459" y="61325"/>
                  <a:pt x="82535" y="61400"/>
                </a:cubicBezTo>
                <a:lnTo>
                  <a:pt x="82648" y="61438"/>
                </a:lnTo>
                <a:cubicBezTo>
                  <a:pt x="82799" y="61438"/>
                  <a:pt x="82988" y="61400"/>
                  <a:pt x="83102" y="61287"/>
                </a:cubicBezTo>
                <a:lnTo>
                  <a:pt x="83026" y="61098"/>
                </a:lnTo>
                <a:lnTo>
                  <a:pt x="83064" y="61098"/>
                </a:lnTo>
                <a:lnTo>
                  <a:pt x="82988" y="60984"/>
                </a:lnTo>
                <a:cubicBezTo>
                  <a:pt x="82944" y="60973"/>
                  <a:pt x="82906" y="60969"/>
                  <a:pt x="82873" y="60969"/>
                </a:cubicBezTo>
                <a:close/>
                <a:moveTo>
                  <a:pt x="60001" y="60984"/>
                </a:moveTo>
                <a:cubicBezTo>
                  <a:pt x="59850" y="60984"/>
                  <a:pt x="59774" y="61022"/>
                  <a:pt x="59737" y="61060"/>
                </a:cubicBezTo>
                <a:cubicBezTo>
                  <a:pt x="59623" y="61136"/>
                  <a:pt x="59661" y="61363"/>
                  <a:pt x="59812" y="61476"/>
                </a:cubicBezTo>
                <a:cubicBezTo>
                  <a:pt x="59866" y="61503"/>
                  <a:pt x="59919" y="61529"/>
                  <a:pt x="59986" y="61529"/>
                </a:cubicBezTo>
                <a:cubicBezTo>
                  <a:pt x="60014" y="61529"/>
                  <a:pt x="60044" y="61525"/>
                  <a:pt x="60077" y="61514"/>
                </a:cubicBezTo>
                <a:lnTo>
                  <a:pt x="60190" y="61438"/>
                </a:lnTo>
                <a:cubicBezTo>
                  <a:pt x="60190" y="61400"/>
                  <a:pt x="60190" y="61363"/>
                  <a:pt x="60190" y="61325"/>
                </a:cubicBezTo>
                <a:cubicBezTo>
                  <a:pt x="60190" y="61249"/>
                  <a:pt x="60153" y="61211"/>
                  <a:pt x="60153" y="61173"/>
                </a:cubicBezTo>
                <a:cubicBezTo>
                  <a:pt x="60115" y="61136"/>
                  <a:pt x="60115" y="61136"/>
                  <a:pt x="60115" y="61098"/>
                </a:cubicBezTo>
                <a:lnTo>
                  <a:pt x="60001" y="60984"/>
                </a:lnTo>
                <a:close/>
                <a:moveTo>
                  <a:pt x="41778" y="60947"/>
                </a:moveTo>
                <a:cubicBezTo>
                  <a:pt x="41627" y="60947"/>
                  <a:pt x="41513" y="60984"/>
                  <a:pt x="41476" y="61136"/>
                </a:cubicBezTo>
                <a:lnTo>
                  <a:pt x="41589" y="61287"/>
                </a:lnTo>
                <a:cubicBezTo>
                  <a:pt x="41589" y="61306"/>
                  <a:pt x="41589" y="61325"/>
                  <a:pt x="41589" y="61325"/>
                </a:cubicBezTo>
                <a:cubicBezTo>
                  <a:pt x="41589" y="61438"/>
                  <a:pt x="41589" y="61627"/>
                  <a:pt x="41854" y="61627"/>
                </a:cubicBezTo>
                <a:lnTo>
                  <a:pt x="41929" y="61589"/>
                </a:lnTo>
                <a:cubicBezTo>
                  <a:pt x="42005" y="61552"/>
                  <a:pt x="42043" y="61476"/>
                  <a:pt x="42043" y="61400"/>
                </a:cubicBezTo>
                <a:cubicBezTo>
                  <a:pt x="42043" y="61287"/>
                  <a:pt x="42005" y="61173"/>
                  <a:pt x="41929" y="61098"/>
                </a:cubicBezTo>
                <a:cubicBezTo>
                  <a:pt x="41929" y="61060"/>
                  <a:pt x="41929" y="61060"/>
                  <a:pt x="41929" y="61022"/>
                </a:cubicBezTo>
                <a:lnTo>
                  <a:pt x="41778" y="60947"/>
                </a:lnTo>
                <a:close/>
                <a:moveTo>
                  <a:pt x="87601" y="61249"/>
                </a:moveTo>
                <a:cubicBezTo>
                  <a:pt x="87525" y="61249"/>
                  <a:pt x="87487" y="61249"/>
                  <a:pt x="87450" y="61325"/>
                </a:cubicBezTo>
                <a:cubicBezTo>
                  <a:pt x="87374" y="61325"/>
                  <a:pt x="87298" y="61438"/>
                  <a:pt x="87336" y="61589"/>
                </a:cubicBezTo>
                <a:lnTo>
                  <a:pt x="87487" y="61665"/>
                </a:lnTo>
                <a:lnTo>
                  <a:pt x="87525" y="61665"/>
                </a:lnTo>
                <a:cubicBezTo>
                  <a:pt x="87563" y="61665"/>
                  <a:pt x="87752" y="61665"/>
                  <a:pt x="87790" y="61514"/>
                </a:cubicBezTo>
                <a:lnTo>
                  <a:pt x="87677" y="61476"/>
                </a:lnTo>
                <a:cubicBezTo>
                  <a:pt x="87677" y="61438"/>
                  <a:pt x="87677" y="61438"/>
                  <a:pt x="87677" y="61438"/>
                </a:cubicBezTo>
                <a:lnTo>
                  <a:pt x="87714" y="61363"/>
                </a:lnTo>
                <a:lnTo>
                  <a:pt x="87601" y="61249"/>
                </a:lnTo>
                <a:close/>
                <a:moveTo>
                  <a:pt x="79308" y="58863"/>
                </a:moveTo>
                <a:cubicBezTo>
                  <a:pt x="78964" y="58863"/>
                  <a:pt x="78862" y="59070"/>
                  <a:pt x="78792" y="59245"/>
                </a:cubicBezTo>
                <a:cubicBezTo>
                  <a:pt x="78603" y="59359"/>
                  <a:pt x="78451" y="59510"/>
                  <a:pt x="78338" y="59623"/>
                </a:cubicBezTo>
                <a:cubicBezTo>
                  <a:pt x="78262" y="59737"/>
                  <a:pt x="78187" y="59812"/>
                  <a:pt x="78111" y="59888"/>
                </a:cubicBezTo>
                <a:lnTo>
                  <a:pt x="78073" y="59888"/>
                </a:lnTo>
                <a:cubicBezTo>
                  <a:pt x="78036" y="59964"/>
                  <a:pt x="77998" y="60001"/>
                  <a:pt x="77998" y="60077"/>
                </a:cubicBezTo>
                <a:cubicBezTo>
                  <a:pt x="77998" y="60190"/>
                  <a:pt x="78111" y="60266"/>
                  <a:pt x="78187" y="60342"/>
                </a:cubicBezTo>
                <a:lnTo>
                  <a:pt x="78225" y="60342"/>
                </a:lnTo>
                <a:cubicBezTo>
                  <a:pt x="78225" y="60342"/>
                  <a:pt x="78225" y="60380"/>
                  <a:pt x="78187" y="60417"/>
                </a:cubicBezTo>
                <a:cubicBezTo>
                  <a:pt x="78187" y="60455"/>
                  <a:pt x="78149" y="60531"/>
                  <a:pt x="78149" y="60606"/>
                </a:cubicBezTo>
                <a:cubicBezTo>
                  <a:pt x="78149" y="60682"/>
                  <a:pt x="78187" y="60758"/>
                  <a:pt x="78187" y="60795"/>
                </a:cubicBezTo>
                <a:cubicBezTo>
                  <a:pt x="78225" y="60909"/>
                  <a:pt x="78225" y="60984"/>
                  <a:pt x="78187" y="61098"/>
                </a:cubicBezTo>
                <a:lnTo>
                  <a:pt x="78225" y="61249"/>
                </a:lnTo>
                <a:cubicBezTo>
                  <a:pt x="78225" y="61249"/>
                  <a:pt x="78262" y="61287"/>
                  <a:pt x="78300" y="61325"/>
                </a:cubicBezTo>
                <a:cubicBezTo>
                  <a:pt x="78496" y="61493"/>
                  <a:pt x="78797" y="61724"/>
                  <a:pt x="79124" y="61724"/>
                </a:cubicBezTo>
                <a:cubicBezTo>
                  <a:pt x="79238" y="61724"/>
                  <a:pt x="79355" y="61696"/>
                  <a:pt x="79472" y="61627"/>
                </a:cubicBezTo>
                <a:lnTo>
                  <a:pt x="79510" y="61476"/>
                </a:lnTo>
                <a:cubicBezTo>
                  <a:pt x="79434" y="61363"/>
                  <a:pt x="79359" y="61325"/>
                  <a:pt x="79245" y="61287"/>
                </a:cubicBezTo>
                <a:lnTo>
                  <a:pt x="79170" y="61287"/>
                </a:lnTo>
                <a:cubicBezTo>
                  <a:pt x="79132" y="61249"/>
                  <a:pt x="79056" y="61211"/>
                  <a:pt x="78981" y="61173"/>
                </a:cubicBezTo>
                <a:lnTo>
                  <a:pt x="78943" y="61173"/>
                </a:lnTo>
                <a:cubicBezTo>
                  <a:pt x="78905" y="61136"/>
                  <a:pt x="78905" y="61136"/>
                  <a:pt x="78867" y="61098"/>
                </a:cubicBezTo>
                <a:cubicBezTo>
                  <a:pt x="78830" y="61022"/>
                  <a:pt x="78792" y="60984"/>
                  <a:pt x="78716" y="60947"/>
                </a:cubicBezTo>
                <a:cubicBezTo>
                  <a:pt x="78716" y="60871"/>
                  <a:pt x="78716" y="60758"/>
                  <a:pt x="78754" y="60682"/>
                </a:cubicBezTo>
                <a:cubicBezTo>
                  <a:pt x="78754" y="60493"/>
                  <a:pt x="78754" y="60266"/>
                  <a:pt x="78640" y="60001"/>
                </a:cubicBezTo>
                <a:cubicBezTo>
                  <a:pt x="79056" y="59737"/>
                  <a:pt x="79359" y="59397"/>
                  <a:pt x="79510" y="59018"/>
                </a:cubicBezTo>
                <a:lnTo>
                  <a:pt x="79397" y="58867"/>
                </a:lnTo>
                <a:cubicBezTo>
                  <a:pt x="79366" y="58864"/>
                  <a:pt x="79336" y="58863"/>
                  <a:pt x="79308" y="58863"/>
                </a:cubicBezTo>
                <a:close/>
                <a:moveTo>
                  <a:pt x="69554" y="61375"/>
                </a:moveTo>
                <a:cubicBezTo>
                  <a:pt x="69509" y="61375"/>
                  <a:pt x="69462" y="61385"/>
                  <a:pt x="69415" y="61400"/>
                </a:cubicBezTo>
                <a:cubicBezTo>
                  <a:pt x="69264" y="61438"/>
                  <a:pt x="69189" y="61552"/>
                  <a:pt x="69189" y="61665"/>
                </a:cubicBezTo>
                <a:lnTo>
                  <a:pt x="69226" y="61741"/>
                </a:lnTo>
                <a:cubicBezTo>
                  <a:pt x="69282" y="61796"/>
                  <a:pt x="69357" y="61831"/>
                  <a:pt x="69438" y="61831"/>
                </a:cubicBezTo>
                <a:cubicBezTo>
                  <a:pt x="69468" y="61831"/>
                  <a:pt x="69498" y="61826"/>
                  <a:pt x="69529" y="61816"/>
                </a:cubicBezTo>
                <a:cubicBezTo>
                  <a:pt x="69680" y="61741"/>
                  <a:pt x="69756" y="61627"/>
                  <a:pt x="69756" y="61514"/>
                </a:cubicBezTo>
                <a:lnTo>
                  <a:pt x="69718" y="61438"/>
                </a:lnTo>
                <a:cubicBezTo>
                  <a:pt x="69674" y="61394"/>
                  <a:pt x="69616" y="61375"/>
                  <a:pt x="69554" y="61375"/>
                </a:cubicBezTo>
                <a:close/>
                <a:moveTo>
                  <a:pt x="42799" y="61552"/>
                </a:moveTo>
                <a:cubicBezTo>
                  <a:pt x="42723" y="61589"/>
                  <a:pt x="42685" y="61703"/>
                  <a:pt x="42685" y="61741"/>
                </a:cubicBezTo>
                <a:cubicBezTo>
                  <a:pt x="42685" y="61854"/>
                  <a:pt x="42723" y="61930"/>
                  <a:pt x="42837" y="61930"/>
                </a:cubicBezTo>
                <a:cubicBezTo>
                  <a:pt x="42862" y="61942"/>
                  <a:pt x="42883" y="61946"/>
                  <a:pt x="42902" y="61946"/>
                </a:cubicBezTo>
                <a:cubicBezTo>
                  <a:pt x="42942" y="61946"/>
                  <a:pt x="42975" y="61930"/>
                  <a:pt x="43026" y="61930"/>
                </a:cubicBezTo>
                <a:cubicBezTo>
                  <a:pt x="43064" y="61892"/>
                  <a:pt x="43101" y="61816"/>
                  <a:pt x="43101" y="61741"/>
                </a:cubicBezTo>
                <a:cubicBezTo>
                  <a:pt x="43101" y="61665"/>
                  <a:pt x="43064" y="61627"/>
                  <a:pt x="42988" y="61589"/>
                </a:cubicBezTo>
                <a:cubicBezTo>
                  <a:pt x="42950" y="61552"/>
                  <a:pt x="42874" y="61552"/>
                  <a:pt x="42799" y="61552"/>
                </a:cubicBezTo>
                <a:close/>
                <a:moveTo>
                  <a:pt x="41060" y="61589"/>
                </a:moveTo>
                <a:cubicBezTo>
                  <a:pt x="40984" y="61589"/>
                  <a:pt x="40871" y="61627"/>
                  <a:pt x="40833" y="61665"/>
                </a:cubicBezTo>
                <a:cubicBezTo>
                  <a:pt x="40795" y="61703"/>
                  <a:pt x="40757" y="61741"/>
                  <a:pt x="40757" y="61854"/>
                </a:cubicBezTo>
                <a:lnTo>
                  <a:pt x="40757" y="61892"/>
                </a:lnTo>
                <a:lnTo>
                  <a:pt x="40871" y="62005"/>
                </a:lnTo>
                <a:lnTo>
                  <a:pt x="41060" y="62005"/>
                </a:lnTo>
                <a:lnTo>
                  <a:pt x="41211" y="61892"/>
                </a:lnTo>
                <a:lnTo>
                  <a:pt x="41211" y="61741"/>
                </a:lnTo>
                <a:lnTo>
                  <a:pt x="41060" y="61589"/>
                </a:lnTo>
                <a:close/>
                <a:moveTo>
                  <a:pt x="43971" y="61703"/>
                </a:moveTo>
                <a:cubicBezTo>
                  <a:pt x="43895" y="61703"/>
                  <a:pt x="43820" y="61703"/>
                  <a:pt x="43744" y="61741"/>
                </a:cubicBezTo>
                <a:cubicBezTo>
                  <a:pt x="43668" y="61816"/>
                  <a:pt x="43668" y="61892"/>
                  <a:pt x="43706" y="61967"/>
                </a:cubicBezTo>
                <a:lnTo>
                  <a:pt x="43857" y="62043"/>
                </a:lnTo>
                <a:cubicBezTo>
                  <a:pt x="43895" y="62043"/>
                  <a:pt x="44122" y="62043"/>
                  <a:pt x="44198" y="61892"/>
                </a:cubicBezTo>
                <a:lnTo>
                  <a:pt x="44047" y="61703"/>
                </a:lnTo>
                <a:close/>
                <a:moveTo>
                  <a:pt x="55275" y="61552"/>
                </a:moveTo>
                <a:lnTo>
                  <a:pt x="55162" y="61589"/>
                </a:lnTo>
                <a:cubicBezTo>
                  <a:pt x="55124" y="61665"/>
                  <a:pt x="55124" y="61741"/>
                  <a:pt x="55124" y="61816"/>
                </a:cubicBezTo>
                <a:cubicBezTo>
                  <a:pt x="55124" y="61816"/>
                  <a:pt x="55124" y="61854"/>
                  <a:pt x="55124" y="61854"/>
                </a:cubicBezTo>
                <a:cubicBezTo>
                  <a:pt x="55124" y="61854"/>
                  <a:pt x="55124" y="61892"/>
                  <a:pt x="55086" y="61930"/>
                </a:cubicBezTo>
                <a:lnTo>
                  <a:pt x="55200" y="62081"/>
                </a:lnTo>
                <a:cubicBezTo>
                  <a:pt x="55240" y="62091"/>
                  <a:pt x="55278" y="62096"/>
                  <a:pt x="55313" y="62096"/>
                </a:cubicBezTo>
                <a:cubicBezTo>
                  <a:pt x="55409" y="62096"/>
                  <a:pt x="55485" y="62061"/>
                  <a:pt x="55540" y="62005"/>
                </a:cubicBezTo>
                <a:cubicBezTo>
                  <a:pt x="55616" y="61967"/>
                  <a:pt x="55653" y="61854"/>
                  <a:pt x="55653" y="61741"/>
                </a:cubicBezTo>
                <a:lnTo>
                  <a:pt x="55653" y="61703"/>
                </a:lnTo>
                <a:lnTo>
                  <a:pt x="55502" y="61589"/>
                </a:lnTo>
                <a:lnTo>
                  <a:pt x="55464" y="61589"/>
                </a:lnTo>
                <a:cubicBezTo>
                  <a:pt x="55427" y="61589"/>
                  <a:pt x="55351" y="61552"/>
                  <a:pt x="55275" y="61552"/>
                </a:cubicBezTo>
                <a:close/>
                <a:moveTo>
                  <a:pt x="23668" y="61589"/>
                </a:moveTo>
                <a:lnTo>
                  <a:pt x="23517" y="61741"/>
                </a:lnTo>
                <a:cubicBezTo>
                  <a:pt x="23517" y="61741"/>
                  <a:pt x="23479" y="61778"/>
                  <a:pt x="23479" y="61778"/>
                </a:cubicBezTo>
                <a:cubicBezTo>
                  <a:pt x="23441" y="61854"/>
                  <a:pt x="23441" y="61892"/>
                  <a:pt x="23441" y="61967"/>
                </a:cubicBezTo>
                <a:cubicBezTo>
                  <a:pt x="23441" y="62043"/>
                  <a:pt x="23479" y="62119"/>
                  <a:pt x="23593" y="62156"/>
                </a:cubicBezTo>
                <a:lnTo>
                  <a:pt x="23782" y="62005"/>
                </a:lnTo>
                <a:lnTo>
                  <a:pt x="23782" y="62005"/>
                </a:lnTo>
                <a:cubicBezTo>
                  <a:pt x="23782" y="62043"/>
                  <a:pt x="23744" y="62081"/>
                  <a:pt x="23706" y="62081"/>
                </a:cubicBezTo>
                <a:lnTo>
                  <a:pt x="23744" y="62081"/>
                </a:lnTo>
                <a:cubicBezTo>
                  <a:pt x="23782" y="62100"/>
                  <a:pt x="23819" y="62109"/>
                  <a:pt x="23857" y="62109"/>
                </a:cubicBezTo>
                <a:cubicBezTo>
                  <a:pt x="23895" y="62109"/>
                  <a:pt x="23933" y="62100"/>
                  <a:pt x="23971" y="62081"/>
                </a:cubicBezTo>
                <a:lnTo>
                  <a:pt x="24008" y="61967"/>
                </a:lnTo>
                <a:lnTo>
                  <a:pt x="24008" y="61892"/>
                </a:lnTo>
                <a:lnTo>
                  <a:pt x="23933" y="61816"/>
                </a:lnTo>
                <a:cubicBezTo>
                  <a:pt x="23933" y="61816"/>
                  <a:pt x="23933" y="61778"/>
                  <a:pt x="23895" y="61778"/>
                </a:cubicBezTo>
                <a:cubicBezTo>
                  <a:pt x="23857" y="61703"/>
                  <a:pt x="23819" y="61627"/>
                  <a:pt x="23668" y="61589"/>
                </a:cubicBezTo>
                <a:close/>
                <a:moveTo>
                  <a:pt x="14467" y="61763"/>
                </a:moveTo>
                <a:cubicBezTo>
                  <a:pt x="14402" y="61763"/>
                  <a:pt x="14356" y="61789"/>
                  <a:pt x="14330" y="61816"/>
                </a:cubicBezTo>
                <a:cubicBezTo>
                  <a:pt x="14216" y="61892"/>
                  <a:pt x="14216" y="62043"/>
                  <a:pt x="14330" y="62119"/>
                </a:cubicBezTo>
                <a:cubicBezTo>
                  <a:pt x="14405" y="62194"/>
                  <a:pt x="14481" y="62194"/>
                  <a:pt x="14557" y="62194"/>
                </a:cubicBezTo>
                <a:lnTo>
                  <a:pt x="14670" y="62081"/>
                </a:lnTo>
                <a:lnTo>
                  <a:pt x="14670" y="61892"/>
                </a:lnTo>
                <a:lnTo>
                  <a:pt x="14557" y="61778"/>
                </a:lnTo>
                <a:cubicBezTo>
                  <a:pt x="14523" y="61767"/>
                  <a:pt x="14493" y="61763"/>
                  <a:pt x="14467" y="61763"/>
                </a:cubicBezTo>
                <a:close/>
                <a:moveTo>
                  <a:pt x="65068" y="61854"/>
                </a:moveTo>
                <a:lnTo>
                  <a:pt x="64954" y="61967"/>
                </a:lnTo>
                <a:lnTo>
                  <a:pt x="64954" y="62081"/>
                </a:lnTo>
                <a:lnTo>
                  <a:pt x="65068" y="62194"/>
                </a:lnTo>
                <a:cubicBezTo>
                  <a:pt x="65105" y="62232"/>
                  <a:pt x="65143" y="62232"/>
                  <a:pt x="65181" y="62232"/>
                </a:cubicBezTo>
                <a:lnTo>
                  <a:pt x="65370" y="62119"/>
                </a:lnTo>
                <a:cubicBezTo>
                  <a:pt x="65370" y="62043"/>
                  <a:pt x="65332" y="61967"/>
                  <a:pt x="65257" y="61892"/>
                </a:cubicBezTo>
                <a:cubicBezTo>
                  <a:pt x="65219" y="61854"/>
                  <a:pt x="65181" y="61854"/>
                  <a:pt x="65068" y="61854"/>
                </a:cubicBezTo>
                <a:close/>
                <a:moveTo>
                  <a:pt x="28944" y="61920"/>
                </a:moveTo>
                <a:cubicBezTo>
                  <a:pt x="28926" y="61920"/>
                  <a:pt x="28906" y="61923"/>
                  <a:pt x="28886" y="61930"/>
                </a:cubicBezTo>
                <a:cubicBezTo>
                  <a:pt x="28772" y="61967"/>
                  <a:pt x="28697" y="62043"/>
                  <a:pt x="28697" y="62119"/>
                </a:cubicBezTo>
                <a:cubicBezTo>
                  <a:pt x="28697" y="62194"/>
                  <a:pt x="28734" y="62270"/>
                  <a:pt x="28848" y="62308"/>
                </a:cubicBezTo>
                <a:lnTo>
                  <a:pt x="29037" y="62194"/>
                </a:lnTo>
                <a:lnTo>
                  <a:pt x="29037" y="62194"/>
                </a:lnTo>
                <a:cubicBezTo>
                  <a:pt x="29037" y="62194"/>
                  <a:pt x="28999" y="62232"/>
                  <a:pt x="28999" y="62232"/>
                </a:cubicBezTo>
                <a:cubicBezTo>
                  <a:pt x="29037" y="62232"/>
                  <a:pt x="29112" y="62194"/>
                  <a:pt x="29150" y="62119"/>
                </a:cubicBezTo>
                <a:lnTo>
                  <a:pt x="29112" y="62043"/>
                </a:lnTo>
                <a:cubicBezTo>
                  <a:pt x="29082" y="61981"/>
                  <a:pt x="29026" y="61920"/>
                  <a:pt x="28944" y="61920"/>
                </a:cubicBezTo>
                <a:close/>
                <a:moveTo>
                  <a:pt x="11608" y="62005"/>
                </a:moveTo>
                <a:cubicBezTo>
                  <a:pt x="11494" y="62005"/>
                  <a:pt x="11419" y="62005"/>
                  <a:pt x="11343" y="62043"/>
                </a:cubicBezTo>
                <a:cubicBezTo>
                  <a:pt x="11305" y="62081"/>
                  <a:pt x="11267" y="62119"/>
                  <a:pt x="11267" y="62194"/>
                </a:cubicBezTo>
                <a:lnTo>
                  <a:pt x="11419" y="62308"/>
                </a:lnTo>
                <a:cubicBezTo>
                  <a:pt x="11456" y="62346"/>
                  <a:pt x="11456" y="62383"/>
                  <a:pt x="11532" y="62383"/>
                </a:cubicBezTo>
                <a:lnTo>
                  <a:pt x="11721" y="62308"/>
                </a:lnTo>
                <a:lnTo>
                  <a:pt x="11721" y="62308"/>
                </a:lnTo>
                <a:cubicBezTo>
                  <a:pt x="11721" y="62308"/>
                  <a:pt x="11721" y="62346"/>
                  <a:pt x="11683" y="62346"/>
                </a:cubicBezTo>
                <a:cubicBezTo>
                  <a:pt x="11645" y="62383"/>
                  <a:pt x="11608" y="62383"/>
                  <a:pt x="11608" y="62383"/>
                </a:cubicBezTo>
                <a:lnTo>
                  <a:pt x="11645" y="62383"/>
                </a:lnTo>
                <a:lnTo>
                  <a:pt x="11834" y="62308"/>
                </a:lnTo>
                <a:lnTo>
                  <a:pt x="11834" y="62119"/>
                </a:lnTo>
                <a:lnTo>
                  <a:pt x="11683" y="62005"/>
                </a:lnTo>
                <a:cubicBezTo>
                  <a:pt x="11671" y="62018"/>
                  <a:pt x="11658" y="62022"/>
                  <a:pt x="11647" y="62022"/>
                </a:cubicBezTo>
                <a:cubicBezTo>
                  <a:pt x="11624" y="62022"/>
                  <a:pt x="11608" y="62005"/>
                  <a:pt x="11608" y="62005"/>
                </a:cubicBezTo>
                <a:close/>
                <a:moveTo>
                  <a:pt x="68886" y="62005"/>
                </a:moveTo>
                <a:lnTo>
                  <a:pt x="68773" y="62119"/>
                </a:lnTo>
                <a:lnTo>
                  <a:pt x="68773" y="62156"/>
                </a:lnTo>
                <a:cubicBezTo>
                  <a:pt x="68773" y="62270"/>
                  <a:pt x="68810" y="62346"/>
                  <a:pt x="68848" y="62421"/>
                </a:cubicBezTo>
                <a:lnTo>
                  <a:pt x="68924" y="62459"/>
                </a:lnTo>
                <a:cubicBezTo>
                  <a:pt x="68944" y="62462"/>
                  <a:pt x="68963" y="62463"/>
                  <a:pt x="68981" y="62463"/>
                </a:cubicBezTo>
                <a:cubicBezTo>
                  <a:pt x="69200" y="62463"/>
                  <a:pt x="69264" y="62264"/>
                  <a:pt x="69264" y="62194"/>
                </a:cubicBezTo>
                <a:lnTo>
                  <a:pt x="69264" y="62156"/>
                </a:lnTo>
                <a:lnTo>
                  <a:pt x="69151" y="62005"/>
                </a:lnTo>
                <a:close/>
                <a:moveTo>
                  <a:pt x="14783" y="62005"/>
                </a:moveTo>
                <a:lnTo>
                  <a:pt x="14632" y="62156"/>
                </a:lnTo>
                <a:cubicBezTo>
                  <a:pt x="14632" y="62383"/>
                  <a:pt x="14783" y="62497"/>
                  <a:pt x="14897" y="62535"/>
                </a:cubicBezTo>
                <a:lnTo>
                  <a:pt x="15048" y="62535"/>
                </a:lnTo>
                <a:cubicBezTo>
                  <a:pt x="15124" y="62459"/>
                  <a:pt x="15161" y="62383"/>
                  <a:pt x="15161" y="62308"/>
                </a:cubicBezTo>
                <a:cubicBezTo>
                  <a:pt x="15161" y="62232"/>
                  <a:pt x="15124" y="62156"/>
                  <a:pt x="15048" y="62081"/>
                </a:cubicBezTo>
                <a:cubicBezTo>
                  <a:pt x="14972" y="62043"/>
                  <a:pt x="14859" y="62005"/>
                  <a:pt x="14783" y="62005"/>
                </a:cubicBezTo>
                <a:close/>
                <a:moveTo>
                  <a:pt x="86656" y="61930"/>
                </a:moveTo>
                <a:cubicBezTo>
                  <a:pt x="86467" y="61930"/>
                  <a:pt x="86353" y="62043"/>
                  <a:pt x="86202" y="62156"/>
                </a:cubicBezTo>
                <a:lnTo>
                  <a:pt x="86315" y="62346"/>
                </a:lnTo>
                <a:lnTo>
                  <a:pt x="86240" y="62346"/>
                </a:lnTo>
                <a:lnTo>
                  <a:pt x="86240" y="62459"/>
                </a:lnTo>
                <a:lnTo>
                  <a:pt x="86353" y="62572"/>
                </a:lnTo>
                <a:cubicBezTo>
                  <a:pt x="86410" y="62582"/>
                  <a:pt x="86464" y="62587"/>
                  <a:pt x="86516" y="62587"/>
                </a:cubicBezTo>
                <a:cubicBezTo>
                  <a:pt x="86670" y="62587"/>
                  <a:pt x="86797" y="62544"/>
                  <a:pt x="86883" y="62459"/>
                </a:cubicBezTo>
                <a:cubicBezTo>
                  <a:pt x="86996" y="62383"/>
                  <a:pt x="87034" y="62270"/>
                  <a:pt x="87034" y="62156"/>
                </a:cubicBezTo>
                <a:lnTo>
                  <a:pt x="87034" y="62081"/>
                </a:lnTo>
                <a:cubicBezTo>
                  <a:pt x="86996" y="62005"/>
                  <a:pt x="86920" y="62005"/>
                  <a:pt x="86845" y="62005"/>
                </a:cubicBezTo>
                <a:cubicBezTo>
                  <a:pt x="86807" y="61967"/>
                  <a:pt x="86731" y="61930"/>
                  <a:pt x="86656" y="61930"/>
                </a:cubicBezTo>
                <a:close/>
                <a:moveTo>
                  <a:pt x="74860" y="61741"/>
                </a:moveTo>
                <a:lnTo>
                  <a:pt x="74595" y="61816"/>
                </a:lnTo>
                <a:lnTo>
                  <a:pt x="74557" y="61816"/>
                </a:lnTo>
                <a:cubicBezTo>
                  <a:pt x="74519" y="61797"/>
                  <a:pt x="74472" y="61788"/>
                  <a:pt x="74425" y="61788"/>
                </a:cubicBezTo>
                <a:cubicBezTo>
                  <a:pt x="74378" y="61788"/>
                  <a:pt x="74330" y="61797"/>
                  <a:pt x="74293" y="61816"/>
                </a:cubicBezTo>
                <a:cubicBezTo>
                  <a:pt x="74217" y="61816"/>
                  <a:pt x="74141" y="61854"/>
                  <a:pt x="74141" y="61967"/>
                </a:cubicBezTo>
                <a:lnTo>
                  <a:pt x="74179" y="62043"/>
                </a:lnTo>
                <a:lnTo>
                  <a:pt x="74141" y="62043"/>
                </a:lnTo>
                <a:cubicBezTo>
                  <a:pt x="74104" y="62119"/>
                  <a:pt x="73990" y="62194"/>
                  <a:pt x="74104" y="62421"/>
                </a:cubicBezTo>
                <a:cubicBezTo>
                  <a:pt x="74197" y="62546"/>
                  <a:pt x="74336" y="62587"/>
                  <a:pt x="74482" y="62587"/>
                </a:cubicBezTo>
                <a:cubicBezTo>
                  <a:pt x="74691" y="62587"/>
                  <a:pt x="74915" y="62503"/>
                  <a:pt x="75049" y="62459"/>
                </a:cubicBezTo>
                <a:cubicBezTo>
                  <a:pt x="75087" y="62421"/>
                  <a:pt x="75124" y="62421"/>
                  <a:pt x="75162" y="62421"/>
                </a:cubicBezTo>
                <a:lnTo>
                  <a:pt x="75162" y="62194"/>
                </a:lnTo>
                <a:cubicBezTo>
                  <a:pt x="75162" y="62194"/>
                  <a:pt x="75200" y="62194"/>
                  <a:pt x="75162" y="62232"/>
                </a:cubicBezTo>
                <a:cubicBezTo>
                  <a:pt x="75200" y="62232"/>
                  <a:pt x="75200" y="62232"/>
                  <a:pt x="75200" y="62194"/>
                </a:cubicBezTo>
                <a:cubicBezTo>
                  <a:pt x="75276" y="62156"/>
                  <a:pt x="75313" y="62081"/>
                  <a:pt x="75313" y="62043"/>
                </a:cubicBezTo>
                <a:lnTo>
                  <a:pt x="75238" y="61930"/>
                </a:lnTo>
                <a:cubicBezTo>
                  <a:pt x="75124" y="61892"/>
                  <a:pt x="75087" y="61892"/>
                  <a:pt x="75011" y="61854"/>
                </a:cubicBezTo>
                <a:cubicBezTo>
                  <a:pt x="74935" y="61854"/>
                  <a:pt x="74935" y="61854"/>
                  <a:pt x="74860" y="61741"/>
                </a:cubicBezTo>
                <a:close/>
                <a:moveTo>
                  <a:pt x="43593" y="62421"/>
                </a:moveTo>
                <a:lnTo>
                  <a:pt x="43555" y="62459"/>
                </a:lnTo>
                <a:lnTo>
                  <a:pt x="43442" y="62459"/>
                </a:lnTo>
                <a:cubicBezTo>
                  <a:pt x="43404" y="62497"/>
                  <a:pt x="43366" y="62497"/>
                  <a:pt x="43328" y="62572"/>
                </a:cubicBezTo>
                <a:lnTo>
                  <a:pt x="43442" y="62724"/>
                </a:lnTo>
                <a:cubicBezTo>
                  <a:pt x="43442" y="62724"/>
                  <a:pt x="43404" y="62686"/>
                  <a:pt x="43404" y="62686"/>
                </a:cubicBezTo>
                <a:lnTo>
                  <a:pt x="43404" y="62686"/>
                </a:lnTo>
                <a:cubicBezTo>
                  <a:pt x="43460" y="62771"/>
                  <a:pt x="43517" y="62813"/>
                  <a:pt x="43590" y="62813"/>
                </a:cubicBezTo>
                <a:cubicBezTo>
                  <a:pt x="43614" y="62813"/>
                  <a:pt x="43640" y="62809"/>
                  <a:pt x="43668" y="62799"/>
                </a:cubicBezTo>
                <a:lnTo>
                  <a:pt x="43782" y="62686"/>
                </a:lnTo>
                <a:cubicBezTo>
                  <a:pt x="43782" y="62686"/>
                  <a:pt x="43782" y="62648"/>
                  <a:pt x="43782" y="62648"/>
                </a:cubicBezTo>
                <a:cubicBezTo>
                  <a:pt x="43782" y="62610"/>
                  <a:pt x="43782" y="62459"/>
                  <a:pt x="43593" y="62421"/>
                </a:cubicBezTo>
                <a:close/>
                <a:moveTo>
                  <a:pt x="29264" y="62346"/>
                </a:moveTo>
                <a:lnTo>
                  <a:pt x="29037" y="62459"/>
                </a:lnTo>
                <a:lnTo>
                  <a:pt x="29037" y="62572"/>
                </a:lnTo>
                <a:lnTo>
                  <a:pt x="28999" y="62535"/>
                </a:lnTo>
                <a:cubicBezTo>
                  <a:pt x="28734" y="62572"/>
                  <a:pt x="28734" y="62686"/>
                  <a:pt x="28734" y="62761"/>
                </a:cubicBezTo>
                <a:lnTo>
                  <a:pt x="28886" y="62875"/>
                </a:lnTo>
                <a:lnTo>
                  <a:pt x="29037" y="62875"/>
                </a:lnTo>
                <a:cubicBezTo>
                  <a:pt x="29075" y="62913"/>
                  <a:pt x="29150" y="62950"/>
                  <a:pt x="29188" y="62950"/>
                </a:cubicBezTo>
                <a:cubicBezTo>
                  <a:pt x="29226" y="62950"/>
                  <a:pt x="29226" y="62950"/>
                  <a:pt x="29264" y="62988"/>
                </a:cubicBezTo>
                <a:lnTo>
                  <a:pt x="29453" y="62837"/>
                </a:lnTo>
                <a:cubicBezTo>
                  <a:pt x="29453" y="62799"/>
                  <a:pt x="29453" y="62761"/>
                  <a:pt x="29415" y="62724"/>
                </a:cubicBezTo>
                <a:cubicBezTo>
                  <a:pt x="29453" y="62686"/>
                  <a:pt x="29491" y="62610"/>
                  <a:pt x="29491" y="62535"/>
                </a:cubicBezTo>
                <a:lnTo>
                  <a:pt x="29491" y="62497"/>
                </a:lnTo>
                <a:lnTo>
                  <a:pt x="29377" y="62383"/>
                </a:lnTo>
                <a:cubicBezTo>
                  <a:pt x="29339" y="62383"/>
                  <a:pt x="29302" y="62383"/>
                  <a:pt x="29264" y="62346"/>
                </a:cubicBezTo>
                <a:close/>
                <a:moveTo>
                  <a:pt x="12780" y="62686"/>
                </a:moveTo>
                <a:cubicBezTo>
                  <a:pt x="12704" y="62686"/>
                  <a:pt x="12553" y="62724"/>
                  <a:pt x="12553" y="62913"/>
                </a:cubicBezTo>
                <a:lnTo>
                  <a:pt x="12666" y="63026"/>
                </a:lnTo>
                <a:cubicBezTo>
                  <a:pt x="12780" y="63026"/>
                  <a:pt x="12855" y="63026"/>
                  <a:pt x="12931" y="62988"/>
                </a:cubicBezTo>
                <a:lnTo>
                  <a:pt x="12969" y="62875"/>
                </a:lnTo>
                <a:cubicBezTo>
                  <a:pt x="12969" y="62799"/>
                  <a:pt x="12893" y="62686"/>
                  <a:pt x="12780" y="62686"/>
                </a:cubicBezTo>
                <a:close/>
                <a:moveTo>
                  <a:pt x="42648" y="62620"/>
                </a:moveTo>
                <a:cubicBezTo>
                  <a:pt x="42610" y="62620"/>
                  <a:pt x="42572" y="62629"/>
                  <a:pt x="42534" y="62648"/>
                </a:cubicBezTo>
                <a:cubicBezTo>
                  <a:pt x="42421" y="62724"/>
                  <a:pt x="42383" y="62913"/>
                  <a:pt x="42496" y="62988"/>
                </a:cubicBezTo>
                <a:cubicBezTo>
                  <a:pt x="42534" y="63026"/>
                  <a:pt x="42610" y="63026"/>
                  <a:pt x="42648" y="63026"/>
                </a:cubicBezTo>
                <a:lnTo>
                  <a:pt x="42723" y="62950"/>
                </a:lnTo>
                <a:lnTo>
                  <a:pt x="42723" y="62950"/>
                </a:lnTo>
                <a:cubicBezTo>
                  <a:pt x="42685" y="62988"/>
                  <a:pt x="42648" y="62988"/>
                  <a:pt x="42648" y="62988"/>
                </a:cubicBezTo>
                <a:lnTo>
                  <a:pt x="42837" y="62875"/>
                </a:lnTo>
                <a:lnTo>
                  <a:pt x="42837" y="62761"/>
                </a:lnTo>
                <a:lnTo>
                  <a:pt x="42761" y="62648"/>
                </a:lnTo>
                <a:cubicBezTo>
                  <a:pt x="42723" y="62629"/>
                  <a:pt x="42685" y="62620"/>
                  <a:pt x="42648" y="62620"/>
                </a:cubicBezTo>
                <a:close/>
                <a:moveTo>
                  <a:pt x="44614" y="62648"/>
                </a:moveTo>
                <a:cubicBezTo>
                  <a:pt x="44387" y="62648"/>
                  <a:pt x="44311" y="62761"/>
                  <a:pt x="44236" y="62837"/>
                </a:cubicBezTo>
                <a:cubicBezTo>
                  <a:pt x="44236" y="62875"/>
                  <a:pt x="44198" y="62875"/>
                  <a:pt x="44198" y="62875"/>
                </a:cubicBezTo>
                <a:lnTo>
                  <a:pt x="44236" y="63064"/>
                </a:lnTo>
                <a:cubicBezTo>
                  <a:pt x="44279" y="63086"/>
                  <a:pt x="44335" y="63108"/>
                  <a:pt x="44397" y="63108"/>
                </a:cubicBezTo>
                <a:cubicBezTo>
                  <a:pt x="44442" y="63108"/>
                  <a:pt x="44490" y="63096"/>
                  <a:pt x="44538" y="63064"/>
                </a:cubicBezTo>
                <a:cubicBezTo>
                  <a:pt x="44651" y="63026"/>
                  <a:pt x="44765" y="62913"/>
                  <a:pt x="44765" y="62799"/>
                </a:cubicBezTo>
                <a:lnTo>
                  <a:pt x="44765" y="62724"/>
                </a:lnTo>
                <a:lnTo>
                  <a:pt x="44614" y="62648"/>
                </a:lnTo>
                <a:close/>
                <a:moveTo>
                  <a:pt x="29982" y="62714"/>
                </a:moveTo>
                <a:cubicBezTo>
                  <a:pt x="29944" y="62714"/>
                  <a:pt x="29906" y="62724"/>
                  <a:pt x="29869" y="62761"/>
                </a:cubicBezTo>
                <a:cubicBezTo>
                  <a:pt x="29793" y="62799"/>
                  <a:pt x="29793" y="62875"/>
                  <a:pt x="29755" y="62950"/>
                </a:cubicBezTo>
                <a:lnTo>
                  <a:pt x="29869" y="63064"/>
                </a:lnTo>
                <a:cubicBezTo>
                  <a:pt x="29906" y="63064"/>
                  <a:pt x="29944" y="63102"/>
                  <a:pt x="29944" y="63102"/>
                </a:cubicBezTo>
                <a:cubicBezTo>
                  <a:pt x="29982" y="63102"/>
                  <a:pt x="30020" y="63111"/>
                  <a:pt x="30062" y="63111"/>
                </a:cubicBezTo>
                <a:cubicBezTo>
                  <a:pt x="30105" y="63111"/>
                  <a:pt x="30152" y="63102"/>
                  <a:pt x="30209" y="63064"/>
                </a:cubicBezTo>
                <a:cubicBezTo>
                  <a:pt x="30285" y="63026"/>
                  <a:pt x="30285" y="62950"/>
                  <a:pt x="30285" y="62875"/>
                </a:cubicBezTo>
                <a:lnTo>
                  <a:pt x="30171" y="62761"/>
                </a:lnTo>
                <a:cubicBezTo>
                  <a:pt x="30171" y="62724"/>
                  <a:pt x="30133" y="62724"/>
                  <a:pt x="30095" y="62724"/>
                </a:cubicBezTo>
                <a:cubicBezTo>
                  <a:pt x="30058" y="62724"/>
                  <a:pt x="30020" y="62714"/>
                  <a:pt x="29982" y="62714"/>
                </a:cubicBezTo>
                <a:close/>
                <a:moveTo>
                  <a:pt x="68927" y="62663"/>
                </a:moveTo>
                <a:cubicBezTo>
                  <a:pt x="68876" y="62663"/>
                  <a:pt x="68818" y="62672"/>
                  <a:pt x="68735" y="62686"/>
                </a:cubicBezTo>
                <a:lnTo>
                  <a:pt x="68697" y="62686"/>
                </a:lnTo>
                <a:lnTo>
                  <a:pt x="68584" y="62799"/>
                </a:lnTo>
                <a:cubicBezTo>
                  <a:pt x="68546" y="63026"/>
                  <a:pt x="68697" y="63064"/>
                  <a:pt x="68810" y="63102"/>
                </a:cubicBezTo>
                <a:cubicBezTo>
                  <a:pt x="68810" y="63139"/>
                  <a:pt x="68848" y="63139"/>
                  <a:pt x="68848" y="63139"/>
                </a:cubicBezTo>
                <a:lnTo>
                  <a:pt x="69075" y="63026"/>
                </a:lnTo>
                <a:lnTo>
                  <a:pt x="69113" y="63026"/>
                </a:lnTo>
                <a:cubicBezTo>
                  <a:pt x="69151" y="63026"/>
                  <a:pt x="69264" y="62988"/>
                  <a:pt x="69264" y="62875"/>
                </a:cubicBezTo>
                <a:lnTo>
                  <a:pt x="69226" y="62761"/>
                </a:lnTo>
                <a:cubicBezTo>
                  <a:pt x="69083" y="62689"/>
                  <a:pt x="69015" y="62663"/>
                  <a:pt x="68927" y="62663"/>
                </a:cubicBezTo>
                <a:close/>
                <a:moveTo>
                  <a:pt x="37610" y="62506"/>
                </a:moveTo>
                <a:cubicBezTo>
                  <a:pt x="37572" y="62506"/>
                  <a:pt x="37525" y="62516"/>
                  <a:pt x="37468" y="62535"/>
                </a:cubicBezTo>
                <a:cubicBezTo>
                  <a:pt x="37392" y="62572"/>
                  <a:pt x="37392" y="62610"/>
                  <a:pt x="37355" y="62686"/>
                </a:cubicBezTo>
                <a:lnTo>
                  <a:pt x="37430" y="62761"/>
                </a:lnTo>
                <a:cubicBezTo>
                  <a:pt x="37355" y="62799"/>
                  <a:pt x="37317" y="62950"/>
                  <a:pt x="37392" y="63064"/>
                </a:cubicBezTo>
                <a:lnTo>
                  <a:pt x="37468" y="63139"/>
                </a:lnTo>
                <a:cubicBezTo>
                  <a:pt x="37546" y="63155"/>
                  <a:pt x="37618" y="63164"/>
                  <a:pt x="37681" y="63164"/>
                </a:cubicBezTo>
                <a:cubicBezTo>
                  <a:pt x="37769" y="63164"/>
                  <a:pt x="37840" y="63146"/>
                  <a:pt x="37884" y="63102"/>
                </a:cubicBezTo>
                <a:cubicBezTo>
                  <a:pt x="37959" y="63064"/>
                  <a:pt x="38035" y="62988"/>
                  <a:pt x="38035" y="62837"/>
                </a:cubicBezTo>
                <a:cubicBezTo>
                  <a:pt x="38035" y="62761"/>
                  <a:pt x="38035" y="62686"/>
                  <a:pt x="37997" y="62610"/>
                </a:cubicBezTo>
                <a:lnTo>
                  <a:pt x="37846" y="62535"/>
                </a:lnTo>
                <a:lnTo>
                  <a:pt x="37695" y="62535"/>
                </a:lnTo>
                <a:cubicBezTo>
                  <a:pt x="37676" y="62516"/>
                  <a:pt x="37648" y="62506"/>
                  <a:pt x="37610" y="62506"/>
                </a:cubicBezTo>
                <a:close/>
                <a:moveTo>
                  <a:pt x="51948" y="62535"/>
                </a:moveTo>
                <a:lnTo>
                  <a:pt x="51759" y="62648"/>
                </a:lnTo>
                <a:cubicBezTo>
                  <a:pt x="51759" y="62686"/>
                  <a:pt x="51759" y="62724"/>
                  <a:pt x="51721" y="62761"/>
                </a:cubicBezTo>
                <a:lnTo>
                  <a:pt x="51873" y="62913"/>
                </a:lnTo>
                <a:cubicBezTo>
                  <a:pt x="51873" y="62950"/>
                  <a:pt x="51873" y="63026"/>
                  <a:pt x="51873" y="63064"/>
                </a:cubicBezTo>
                <a:lnTo>
                  <a:pt x="52024" y="63177"/>
                </a:lnTo>
                <a:cubicBezTo>
                  <a:pt x="52251" y="63177"/>
                  <a:pt x="52629" y="63026"/>
                  <a:pt x="52629" y="62837"/>
                </a:cubicBezTo>
                <a:cubicBezTo>
                  <a:pt x="52629" y="62761"/>
                  <a:pt x="52591" y="62724"/>
                  <a:pt x="52553" y="62686"/>
                </a:cubicBezTo>
                <a:lnTo>
                  <a:pt x="52478" y="62686"/>
                </a:lnTo>
                <a:cubicBezTo>
                  <a:pt x="52478" y="62648"/>
                  <a:pt x="52478" y="62610"/>
                  <a:pt x="52402" y="62572"/>
                </a:cubicBezTo>
                <a:lnTo>
                  <a:pt x="52326" y="62535"/>
                </a:lnTo>
                <a:cubicBezTo>
                  <a:pt x="52213" y="62535"/>
                  <a:pt x="52137" y="62535"/>
                  <a:pt x="52062" y="62572"/>
                </a:cubicBezTo>
                <a:cubicBezTo>
                  <a:pt x="52024" y="62572"/>
                  <a:pt x="52024" y="62572"/>
                  <a:pt x="51948" y="62535"/>
                </a:cubicBezTo>
                <a:close/>
                <a:moveTo>
                  <a:pt x="70739" y="62837"/>
                </a:moveTo>
                <a:lnTo>
                  <a:pt x="70587" y="62913"/>
                </a:lnTo>
                <a:cubicBezTo>
                  <a:pt x="70512" y="62950"/>
                  <a:pt x="70398" y="63026"/>
                  <a:pt x="70474" y="63215"/>
                </a:cubicBezTo>
                <a:lnTo>
                  <a:pt x="70550" y="63291"/>
                </a:lnTo>
                <a:cubicBezTo>
                  <a:pt x="70625" y="63291"/>
                  <a:pt x="70701" y="63291"/>
                  <a:pt x="70776" y="63253"/>
                </a:cubicBezTo>
                <a:cubicBezTo>
                  <a:pt x="70852" y="63215"/>
                  <a:pt x="70928" y="63139"/>
                  <a:pt x="70928" y="63026"/>
                </a:cubicBezTo>
                <a:cubicBezTo>
                  <a:pt x="70928" y="62950"/>
                  <a:pt x="70852" y="62875"/>
                  <a:pt x="70739" y="62837"/>
                </a:cubicBezTo>
                <a:close/>
                <a:moveTo>
                  <a:pt x="39770" y="62166"/>
                </a:moveTo>
                <a:cubicBezTo>
                  <a:pt x="39736" y="62166"/>
                  <a:pt x="39699" y="62175"/>
                  <a:pt x="39661" y="62194"/>
                </a:cubicBezTo>
                <a:cubicBezTo>
                  <a:pt x="39510" y="62270"/>
                  <a:pt x="39434" y="62383"/>
                  <a:pt x="39510" y="62497"/>
                </a:cubicBezTo>
                <a:lnTo>
                  <a:pt x="39472" y="62497"/>
                </a:lnTo>
                <a:cubicBezTo>
                  <a:pt x="39434" y="62497"/>
                  <a:pt x="39396" y="62459"/>
                  <a:pt x="39396" y="62459"/>
                </a:cubicBezTo>
                <a:lnTo>
                  <a:pt x="39132" y="62459"/>
                </a:lnTo>
                <a:cubicBezTo>
                  <a:pt x="39132" y="62459"/>
                  <a:pt x="39094" y="62497"/>
                  <a:pt x="39094" y="62497"/>
                </a:cubicBezTo>
                <a:cubicBezTo>
                  <a:pt x="39056" y="62535"/>
                  <a:pt x="38942" y="62648"/>
                  <a:pt x="38980" y="62799"/>
                </a:cubicBezTo>
                <a:lnTo>
                  <a:pt x="39132" y="62875"/>
                </a:lnTo>
                <a:lnTo>
                  <a:pt x="39207" y="62875"/>
                </a:lnTo>
                <a:cubicBezTo>
                  <a:pt x="39245" y="62913"/>
                  <a:pt x="39245" y="62913"/>
                  <a:pt x="39283" y="62950"/>
                </a:cubicBezTo>
                <a:lnTo>
                  <a:pt x="39245" y="62950"/>
                </a:lnTo>
                <a:cubicBezTo>
                  <a:pt x="39283" y="62988"/>
                  <a:pt x="39283" y="63026"/>
                  <a:pt x="39283" y="63064"/>
                </a:cubicBezTo>
                <a:cubicBezTo>
                  <a:pt x="39321" y="63139"/>
                  <a:pt x="39396" y="63291"/>
                  <a:pt x="39585" y="63329"/>
                </a:cubicBezTo>
                <a:lnTo>
                  <a:pt x="39736" y="63291"/>
                </a:lnTo>
                <a:cubicBezTo>
                  <a:pt x="39774" y="63215"/>
                  <a:pt x="39774" y="63177"/>
                  <a:pt x="39774" y="63102"/>
                </a:cubicBezTo>
                <a:cubicBezTo>
                  <a:pt x="39774" y="63102"/>
                  <a:pt x="39812" y="63064"/>
                  <a:pt x="39812" y="63026"/>
                </a:cubicBezTo>
                <a:lnTo>
                  <a:pt x="39774" y="62913"/>
                </a:lnTo>
                <a:lnTo>
                  <a:pt x="39736" y="62913"/>
                </a:lnTo>
                <a:lnTo>
                  <a:pt x="39736" y="62648"/>
                </a:lnTo>
                <a:lnTo>
                  <a:pt x="39699" y="62572"/>
                </a:lnTo>
                <a:lnTo>
                  <a:pt x="39774" y="62572"/>
                </a:lnTo>
                <a:lnTo>
                  <a:pt x="39812" y="62535"/>
                </a:lnTo>
                <a:lnTo>
                  <a:pt x="39736" y="62459"/>
                </a:lnTo>
                <a:lnTo>
                  <a:pt x="39812" y="62497"/>
                </a:lnTo>
                <a:cubicBezTo>
                  <a:pt x="39812" y="62497"/>
                  <a:pt x="39850" y="62459"/>
                  <a:pt x="39850" y="62459"/>
                </a:cubicBezTo>
                <a:cubicBezTo>
                  <a:pt x="39888" y="62383"/>
                  <a:pt x="39925" y="62346"/>
                  <a:pt x="39925" y="62308"/>
                </a:cubicBezTo>
                <a:lnTo>
                  <a:pt x="39850" y="62194"/>
                </a:lnTo>
                <a:cubicBezTo>
                  <a:pt x="39831" y="62175"/>
                  <a:pt x="39803" y="62166"/>
                  <a:pt x="39770" y="62166"/>
                </a:cubicBezTo>
                <a:close/>
                <a:moveTo>
                  <a:pt x="80115" y="62837"/>
                </a:moveTo>
                <a:lnTo>
                  <a:pt x="80002" y="62913"/>
                </a:lnTo>
                <a:cubicBezTo>
                  <a:pt x="79926" y="62988"/>
                  <a:pt x="79888" y="63102"/>
                  <a:pt x="79926" y="63253"/>
                </a:cubicBezTo>
                <a:lnTo>
                  <a:pt x="80039" y="63329"/>
                </a:lnTo>
                <a:cubicBezTo>
                  <a:pt x="80068" y="63329"/>
                  <a:pt x="80108" y="63331"/>
                  <a:pt x="80153" y="63331"/>
                </a:cubicBezTo>
                <a:cubicBezTo>
                  <a:pt x="80287" y="63331"/>
                  <a:pt x="80465" y="63310"/>
                  <a:pt x="80493" y="63139"/>
                </a:cubicBezTo>
                <a:lnTo>
                  <a:pt x="80417" y="63026"/>
                </a:lnTo>
                <a:cubicBezTo>
                  <a:pt x="80417" y="63026"/>
                  <a:pt x="80380" y="62988"/>
                  <a:pt x="80380" y="62988"/>
                </a:cubicBezTo>
                <a:cubicBezTo>
                  <a:pt x="80342" y="62913"/>
                  <a:pt x="80266" y="62875"/>
                  <a:pt x="80115" y="62837"/>
                </a:cubicBezTo>
                <a:close/>
                <a:moveTo>
                  <a:pt x="42912" y="62950"/>
                </a:moveTo>
                <a:lnTo>
                  <a:pt x="42723" y="63102"/>
                </a:lnTo>
                <a:cubicBezTo>
                  <a:pt x="42837" y="63366"/>
                  <a:pt x="42988" y="63366"/>
                  <a:pt x="43026" y="63366"/>
                </a:cubicBezTo>
                <a:cubicBezTo>
                  <a:pt x="43101" y="63329"/>
                  <a:pt x="43177" y="63291"/>
                  <a:pt x="43177" y="63215"/>
                </a:cubicBezTo>
                <a:cubicBezTo>
                  <a:pt x="43177" y="63102"/>
                  <a:pt x="43064" y="63026"/>
                  <a:pt x="42912" y="62950"/>
                </a:cubicBezTo>
                <a:close/>
                <a:moveTo>
                  <a:pt x="681" y="63291"/>
                </a:moveTo>
                <a:cubicBezTo>
                  <a:pt x="566" y="63337"/>
                  <a:pt x="661" y="63411"/>
                  <a:pt x="736" y="63411"/>
                </a:cubicBezTo>
                <a:cubicBezTo>
                  <a:pt x="784" y="63411"/>
                  <a:pt x="824" y="63380"/>
                  <a:pt x="795" y="63291"/>
                </a:cubicBezTo>
                <a:close/>
                <a:moveTo>
                  <a:pt x="26859" y="63132"/>
                </a:moveTo>
                <a:cubicBezTo>
                  <a:pt x="26730" y="63132"/>
                  <a:pt x="26612" y="63230"/>
                  <a:pt x="26579" y="63329"/>
                </a:cubicBezTo>
                <a:lnTo>
                  <a:pt x="26731" y="63480"/>
                </a:lnTo>
                <a:lnTo>
                  <a:pt x="26957" y="63480"/>
                </a:lnTo>
                <a:lnTo>
                  <a:pt x="27109" y="63366"/>
                </a:lnTo>
                <a:cubicBezTo>
                  <a:pt x="27109" y="63177"/>
                  <a:pt x="26957" y="63139"/>
                  <a:pt x="26920" y="63139"/>
                </a:cubicBezTo>
                <a:cubicBezTo>
                  <a:pt x="26899" y="63134"/>
                  <a:pt x="26879" y="63132"/>
                  <a:pt x="26859" y="63132"/>
                </a:cubicBezTo>
                <a:close/>
                <a:moveTo>
                  <a:pt x="18715" y="63177"/>
                </a:moveTo>
                <a:lnTo>
                  <a:pt x="18526" y="63253"/>
                </a:lnTo>
                <a:cubicBezTo>
                  <a:pt x="18526" y="63291"/>
                  <a:pt x="18451" y="63329"/>
                  <a:pt x="18451" y="63404"/>
                </a:cubicBezTo>
                <a:lnTo>
                  <a:pt x="18489" y="63518"/>
                </a:lnTo>
                <a:cubicBezTo>
                  <a:pt x="18564" y="63593"/>
                  <a:pt x="18640" y="63593"/>
                  <a:pt x="18753" y="63593"/>
                </a:cubicBezTo>
                <a:cubicBezTo>
                  <a:pt x="18791" y="63593"/>
                  <a:pt x="18829" y="63555"/>
                  <a:pt x="18904" y="63555"/>
                </a:cubicBezTo>
                <a:lnTo>
                  <a:pt x="18980" y="63555"/>
                </a:lnTo>
                <a:lnTo>
                  <a:pt x="19093" y="63442"/>
                </a:lnTo>
                <a:lnTo>
                  <a:pt x="19093" y="63404"/>
                </a:lnTo>
                <a:cubicBezTo>
                  <a:pt x="19093" y="63215"/>
                  <a:pt x="18867" y="63177"/>
                  <a:pt x="18791" y="63177"/>
                </a:cubicBezTo>
                <a:close/>
                <a:moveTo>
                  <a:pt x="76145" y="63139"/>
                </a:moveTo>
                <a:cubicBezTo>
                  <a:pt x="75881" y="63139"/>
                  <a:pt x="75729" y="63215"/>
                  <a:pt x="75654" y="63442"/>
                </a:cubicBezTo>
                <a:lnTo>
                  <a:pt x="75729" y="63593"/>
                </a:lnTo>
                <a:cubicBezTo>
                  <a:pt x="75776" y="63609"/>
                  <a:pt x="75830" y="63618"/>
                  <a:pt x="75884" y="63618"/>
                </a:cubicBezTo>
                <a:cubicBezTo>
                  <a:pt x="75962" y="63618"/>
                  <a:pt x="76041" y="63600"/>
                  <a:pt x="76107" y="63555"/>
                </a:cubicBezTo>
                <a:cubicBezTo>
                  <a:pt x="76183" y="63555"/>
                  <a:pt x="76259" y="63480"/>
                  <a:pt x="76259" y="63291"/>
                </a:cubicBezTo>
                <a:cubicBezTo>
                  <a:pt x="76259" y="63291"/>
                  <a:pt x="76259" y="63291"/>
                  <a:pt x="76259" y="63253"/>
                </a:cubicBezTo>
                <a:lnTo>
                  <a:pt x="76145" y="63139"/>
                </a:lnTo>
                <a:close/>
                <a:moveTo>
                  <a:pt x="82383" y="63253"/>
                </a:moveTo>
                <a:cubicBezTo>
                  <a:pt x="82232" y="63253"/>
                  <a:pt x="82081" y="63329"/>
                  <a:pt x="82005" y="63404"/>
                </a:cubicBezTo>
                <a:lnTo>
                  <a:pt x="82081" y="63593"/>
                </a:lnTo>
                <a:cubicBezTo>
                  <a:pt x="82043" y="63593"/>
                  <a:pt x="82005" y="63555"/>
                  <a:pt x="82005" y="63518"/>
                </a:cubicBezTo>
                <a:cubicBezTo>
                  <a:pt x="82005" y="63480"/>
                  <a:pt x="82005" y="63480"/>
                  <a:pt x="82005" y="63480"/>
                </a:cubicBezTo>
                <a:lnTo>
                  <a:pt x="82005" y="63480"/>
                </a:lnTo>
                <a:cubicBezTo>
                  <a:pt x="81968" y="63518"/>
                  <a:pt x="81892" y="63631"/>
                  <a:pt x="82081" y="63744"/>
                </a:cubicBezTo>
                <a:lnTo>
                  <a:pt x="82270" y="63744"/>
                </a:lnTo>
                <a:cubicBezTo>
                  <a:pt x="82421" y="63707"/>
                  <a:pt x="82572" y="63707"/>
                  <a:pt x="82686" y="63631"/>
                </a:cubicBezTo>
                <a:lnTo>
                  <a:pt x="82610" y="63404"/>
                </a:lnTo>
                <a:lnTo>
                  <a:pt x="82610" y="63404"/>
                </a:lnTo>
                <a:cubicBezTo>
                  <a:pt x="82610" y="63404"/>
                  <a:pt x="82686" y="63442"/>
                  <a:pt x="82686" y="63518"/>
                </a:cubicBezTo>
                <a:cubicBezTo>
                  <a:pt x="82686" y="63518"/>
                  <a:pt x="82686" y="63518"/>
                  <a:pt x="82686" y="63480"/>
                </a:cubicBezTo>
                <a:lnTo>
                  <a:pt x="82686" y="63329"/>
                </a:lnTo>
                <a:cubicBezTo>
                  <a:pt x="82610" y="63291"/>
                  <a:pt x="82497" y="63253"/>
                  <a:pt x="82383" y="63253"/>
                </a:cubicBezTo>
                <a:close/>
                <a:moveTo>
                  <a:pt x="38149" y="63102"/>
                </a:moveTo>
                <a:lnTo>
                  <a:pt x="38073" y="63215"/>
                </a:lnTo>
                <a:lnTo>
                  <a:pt x="38035" y="63253"/>
                </a:lnTo>
                <a:cubicBezTo>
                  <a:pt x="38035" y="63253"/>
                  <a:pt x="38035" y="63215"/>
                  <a:pt x="38035" y="63215"/>
                </a:cubicBezTo>
                <a:lnTo>
                  <a:pt x="37922" y="63253"/>
                </a:lnTo>
                <a:cubicBezTo>
                  <a:pt x="37884" y="63366"/>
                  <a:pt x="37884" y="63404"/>
                  <a:pt x="37884" y="63442"/>
                </a:cubicBezTo>
                <a:cubicBezTo>
                  <a:pt x="37884" y="63555"/>
                  <a:pt x="37922" y="63593"/>
                  <a:pt x="37959" y="63669"/>
                </a:cubicBezTo>
                <a:lnTo>
                  <a:pt x="37959" y="63744"/>
                </a:lnTo>
                <a:lnTo>
                  <a:pt x="38111" y="63820"/>
                </a:lnTo>
                <a:cubicBezTo>
                  <a:pt x="38224" y="63820"/>
                  <a:pt x="38338" y="63782"/>
                  <a:pt x="38451" y="63707"/>
                </a:cubicBezTo>
                <a:cubicBezTo>
                  <a:pt x="38527" y="63631"/>
                  <a:pt x="38564" y="63555"/>
                  <a:pt x="38564" y="63442"/>
                </a:cubicBezTo>
                <a:cubicBezTo>
                  <a:pt x="38564" y="63291"/>
                  <a:pt x="38451" y="63102"/>
                  <a:pt x="38149" y="63102"/>
                </a:cubicBezTo>
                <a:close/>
                <a:moveTo>
                  <a:pt x="10584" y="63472"/>
                </a:moveTo>
                <a:cubicBezTo>
                  <a:pt x="10562" y="63472"/>
                  <a:pt x="10538" y="63474"/>
                  <a:pt x="10511" y="63480"/>
                </a:cubicBezTo>
                <a:lnTo>
                  <a:pt x="10360" y="63593"/>
                </a:lnTo>
                <a:cubicBezTo>
                  <a:pt x="10360" y="63744"/>
                  <a:pt x="10549" y="63933"/>
                  <a:pt x="10700" y="63933"/>
                </a:cubicBezTo>
                <a:cubicBezTo>
                  <a:pt x="10776" y="63933"/>
                  <a:pt x="10889" y="63896"/>
                  <a:pt x="10927" y="63782"/>
                </a:cubicBezTo>
                <a:lnTo>
                  <a:pt x="10889" y="63631"/>
                </a:lnTo>
                <a:cubicBezTo>
                  <a:pt x="10889" y="63631"/>
                  <a:pt x="10851" y="63631"/>
                  <a:pt x="10851" y="63593"/>
                </a:cubicBezTo>
                <a:cubicBezTo>
                  <a:pt x="10786" y="63561"/>
                  <a:pt x="10721" y="63472"/>
                  <a:pt x="10584" y="63472"/>
                </a:cubicBezTo>
                <a:close/>
                <a:moveTo>
                  <a:pt x="63744" y="63404"/>
                </a:moveTo>
                <a:cubicBezTo>
                  <a:pt x="63631" y="63404"/>
                  <a:pt x="63517" y="63404"/>
                  <a:pt x="63442" y="63442"/>
                </a:cubicBezTo>
                <a:cubicBezTo>
                  <a:pt x="63404" y="63480"/>
                  <a:pt x="63366" y="63555"/>
                  <a:pt x="63366" y="63593"/>
                </a:cubicBezTo>
                <a:cubicBezTo>
                  <a:pt x="63215" y="63669"/>
                  <a:pt x="63253" y="63744"/>
                  <a:pt x="63291" y="63858"/>
                </a:cubicBezTo>
                <a:lnTo>
                  <a:pt x="63328" y="63858"/>
                </a:lnTo>
                <a:cubicBezTo>
                  <a:pt x="63384" y="63913"/>
                  <a:pt x="63459" y="63948"/>
                  <a:pt x="63540" y="63948"/>
                </a:cubicBezTo>
                <a:cubicBezTo>
                  <a:pt x="63570" y="63948"/>
                  <a:pt x="63600" y="63944"/>
                  <a:pt x="63631" y="63933"/>
                </a:cubicBezTo>
                <a:cubicBezTo>
                  <a:pt x="63782" y="63858"/>
                  <a:pt x="63858" y="63707"/>
                  <a:pt x="63858" y="63555"/>
                </a:cubicBezTo>
                <a:lnTo>
                  <a:pt x="63858" y="63518"/>
                </a:lnTo>
                <a:lnTo>
                  <a:pt x="63744" y="63404"/>
                </a:lnTo>
                <a:close/>
                <a:moveTo>
                  <a:pt x="18640" y="63631"/>
                </a:moveTo>
                <a:cubicBezTo>
                  <a:pt x="18526" y="63631"/>
                  <a:pt x="18413" y="63669"/>
                  <a:pt x="18375" y="63820"/>
                </a:cubicBezTo>
                <a:lnTo>
                  <a:pt x="18489" y="63971"/>
                </a:lnTo>
                <a:cubicBezTo>
                  <a:pt x="18640" y="63971"/>
                  <a:pt x="18715" y="63971"/>
                  <a:pt x="18753" y="63933"/>
                </a:cubicBezTo>
                <a:lnTo>
                  <a:pt x="18829" y="63820"/>
                </a:lnTo>
                <a:cubicBezTo>
                  <a:pt x="18829" y="63707"/>
                  <a:pt x="18753" y="63631"/>
                  <a:pt x="18640" y="63631"/>
                </a:cubicBezTo>
                <a:close/>
                <a:moveTo>
                  <a:pt x="43782" y="63264"/>
                </a:moveTo>
                <a:cubicBezTo>
                  <a:pt x="43658" y="63264"/>
                  <a:pt x="43569" y="63352"/>
                  <a:pt x="43517" y="63404"/>
                </a:cubicBezTo>
                <a:cubicBezTo>
                  <a:pt x="43487" y="63374"/>
                  <a:pt x="43431" y="63318"/>
                  <a:pt x="43371" y="63318"/>
                </a:cubicBezTo>
                <a:cubicBezTo>
                  <a:pt x="43357" y="63318"/>
                  <a:pt x="43343" y="63321"/>
                  <a:pt x="43328" y="63329"/>
                </a:cubicBezTo>
                <a:cubicBezTo>
                  <a:pt x="43253" y="63329"/>
                  <a:pt x="43215" y="63366"/>
                  <a:pt x="43177" y="63442"/>
                </a:cubicBezTo>
                <a:cubicBezTo>
                  <a:pt x="43139" y="63480"/>
                  <a:pt x="43139" y="63480"/>
                  <a:pt x="43139" y="63518"/>
                </a:cubicBezTo>
                <a:lnTo>
                  <a:pt x="43177" y="63518"/>
                </a:lnTo>
                <a:lnTo>
                  <a:pt x="43177" y="63555"/>
                </a:lnTo>
                <a:cubicBezTo>
                  <a:pt x="43064" y="63555"/>
                  <a:pt x="42950" y="63593"/>
                  <a:pt x="42912" y="63744"/>
                </a:cubicBezTo>
                <a:lnTo>
                  <a:pt x="42988" y="63971"/>
                </a:lnTo>
                <a:cubicBezTo>
                  <a:pt x="43064" y="63971"/>
                  <a:pt x="43177" y="63933"/>
                  <a:pt x="43215" y="63896"/>
                </a:cubicBezTo>
                <a:cubicBezTo>
                  <a:pt x="43253" y="63858"/>
                  <a:pt x="43290" y="63820"/>
                  <a:pt x="43290" y="63707"/>
                </a:cubicBezTo>
                <a:cubicBezTo>
                  <a:pt x="43316" y="63719"/>
                  <a:pt x="43337" y="63723"/>
                  <a:pt x="43355" y="63723"/>
                </a:cubicBezTo>
                <a:cubicBezTo>
                  <a:pt x="43391" y="63723"/>
                  <a:pt x="43416" y="63707"/>
                  <a:pt x="43442" y="63707"/>
                </a:cubicBezTo>
                <a:cubicBezTo>
                  <a:pt x="43479" y="63707"/>
                  <a:pt x="43479" y="63707"/>
                  <a:pt x="43517" y="63744"/>
                </a:cubicBezTo>
                <a:lnTo>
                  <a:pt x="43706" y="63669"/>
                </a:lnTo>
                <a:cubicBezTo>
                  <a:pt x="43744" y="63631"/>
                  <a:pt x="43744" y="63593"/>
                  <a:pt x="43782" y="63593"/>
                </a:cubicBezTo>
                <a:cubicBezTo>
                  <a:pt x="43820" y="63593"/>
                  <a:pt x="44009" y="63593"/>
                  <a:pt x="44009" y="63442"/>
                </a:cubicBezTo>
                <a:lnTo>
                  <a:pt x="43971" y="63329"/>
                </a:lnTo>
                <a:cubicBezTo>
                  <a:pt x="43901" y="63282"/>
                  <a:pt x="43837" y="63264"/>
                  <a:pt x="43782" y="63264"/>
                </a:cubicBezTo>
                <a:close/>
                <a:moveTo>
                  <a:pt x="68470" y="63518"/>
                </a:moveTo>
                <a:lnTo>
                  <a:pt x="68319" y="63555"/>
                </a:lnTo>
                <a:cubicBezTo>
                  <a:pt x="68281" y="63593"/>
                  <a:pt x="68281" y="63593"/>
                  <a:pt x="68243" y="63593"/>
                </a:cubicBezTo>
                <a:cubicBezTo>
                  <a:pt x="68206" y="63669"/>
                  <a:pt x="68130" y="63707"/>
                  <a:pt x="68092" y="63820"/>
                </a:cubicBezTo>
                <a:lnTo>
                  <a:pt x="68206" y="63971"/>
                </a:lnTo>
                <a:cubicBezTo>
                  <a:pt x="68281" y="63971"/>
                  <a:pt x="68395" y="63933"/>
                  <a:pt x="68470" y="63896"/>
                </a:cubicBezTo>
                <a:cubicBezTo>
                  <a:pt x="68546" y="63820"/>
                  <a:pt x="68621" y="63744"/>
                  <a:pt x="68621" y="63707"/>
                </a:cubicBezTo>
                <a:cubicBezTo>
                  <a:pt x="68621" y="63631"/>
                  <a:pt x="68546" y="63555"/>
                  <a:pt x="68470" y="63518"/>
                </a:cubicBezTo>
                <a:close/>
                <a:moveTo>
                  <a:pt x="78187" y="63555"/>
                </a:moveTo>
                <a:lnTo>
                  <a:pt x="78073" y="63593"/>
                </a:lnTo>
                <a:cubicBezTo>
                  <a:pt x="78073" y="63631"/>
                  <a:pt x="78036" y="63631"/>
                  <a:pt x="78036" y="63631"/>
                </a:cubicBezTo>
                <a:cubicBezTo>
                  <a:pt x="77960" y="63669"/>
                  <a:pt x="77884" y="63744"/>
                  <a:pt x="77884" y="63820"/>
                </a:cubicBezTo>
                <a:cubicBezTo>
                  <a:pt x="77884" y="63896"/>
                  <a:pt x="77960" y="63971"/>
                  <a:pt x="78073" y="64009"/>
                </a:cubicBezTo>
                <a:lnTo>
                  <a:pt x="78262" y="63896"/>
                </a:lnTo>
                <a:cubicBezTo>
                  <a:pt x="78262" y="63896"/>
                  <a:pt x="78262" y="63896"/>
                  <a:pt x="78300" y="63858"/>
                </a:cubicBezTo>
                <a:cubicBezTo>
                  <a:pt x="78338" y="63820"/>
                  <a:pt x="78376" y="63782"/>
                  <a:pt x="78376" y="63707"/>
                </a:cubicBezTo>
                <a:cubicBezTo>
                  <a:pt x="78376" y="63669"/>
                  <a:pt x="78338" y="63593"/>
                  <a:pt x="78187" y="63555"/>
                </a:cubicBezTo>
                <a:close/>
                <a:moveTo>
                  <a:pt x="40606" y="63669"/>
                </a:moveTo>
                <a:lnTo>
                  <a:pt x="40493" y="63782"/>
                </a:lnTo>
                <a:cubicBezTo>
                  <a:pt x="40455" y="63820"/>
                  <a:pt x="40417" y="63858"/>
                  <a:pt x="40379" y="63896"/>
                </a:cubicBezTo>
                <a:lnTo>
                  <a:pt x="40530" y="64047"/>
                </a:lnTo>
                <a:lnTo>
                  <a:pt x="40682" y="64047"/>
                </a:lnTo>
                <a:lnTo>
                  <a:pt x="40833" y="63933"/>
                </a:lnTo>
                <a:lnTo>
                  <a:pt x="40833" y="63858"/>
                </a:lnTo>
                <a:lnTo>
                  <a:pt x="40833" y="63820"/>
                </a:lnTo>
                <a:cubicBezTo>
                  <a:pt x="40833" y="63820"/>
                  <a:pt x="40833" y="63744"/>
                  <a:pt x="40757" y="63707"/>
                </a:cubicBezTo>
                <a:cubicBezTo>
                  <a:pt x="40719" y="63669"/>
                  <a:pt x="40682" y="63669"/>
                  <a:pt x="40606" y="63669"/>
                </a:cubicBezTo>
                <a:close/>
                <a:moveTo>
                  <a:pt x="49982" y="63669"/>
                </a:moveTo>
                <a:cubicBezTo>
                  <a:pt x="49907" y="63669"/>
                  <a:pt x="49680" y="63707"/>
                  <a:pt x="49604" y="63858"/>
                </a:cubicBezTo>
                <a:lnTo>
                  <a:pt x="49642" y="63971"/>
                </a:lnTo>
                <a:cubicBezTo>
                  <a:pt x="49697" y="64027"/>
                  <a:pt x="49773" y="64062"/>
                  <a:pt x="49854" y="64062"/>
                </a:cubicBezTo>
                <a:cubicBezTo>
                  <a:pt x="49884" y="64062"/>
                  <a:pt x="49914" y="64057"/>
                  <a:pt x="49944" y="64047"/>
                </a:cubicBezTo>
                <a:cubicBezTo>
                  <a:pt x="50058" y="64009"/>
                  <a:pt x="50134" y="63933"/>
                  <a:pt x="50134" y="63820"/>
                </a:cubicBezTo>
                <a:cubicBezTo>
                  <a:pt x="50134" y="63820"/>
                  <a:pt x="50096" y="63782"/>
                  <a:pt x="50096" y="63782"/>
                </a:cubicBezTo>
                <a:lnTo>
                  <a:pt x="49982" y="63669"/>
                </a:lnTo>
                <a:close/>
                <a:moveTo>
                  <a:pt x="45748" y="63707"/>
                </a:moveTo>
                <a:cubicBezTo>
                  <a:pt x="45672" y="63744"/>
                  <a:pt x="45483" y="63744"/>
                  <a:pt x="45408" y="63896"/>
                </a:cubicBezTo>
                <a:lnTo>
                  <a:pt x="45521" y="64047"/>
                </a:lnTo>
                <a:lnTo>
                  <a:pt x="45597" y="64047"/>
                </a:lnTo>
                <a:cubicBezTo>
                  <a:pt x="45628" y="64063"/>
                  <a:pt x="45666" y="64072"/>
                  <a:pt x="45705" y="64072"/>
                </a:cubicBezTo>
                <a:cubicBezTo>
                  <a:pt x="45760" y="64072"/>
                  <a:pt x="45817" y="64053"/>
                  <a:pt x="45861" y="64009"/>
                </a:cubicBezTo>
                <a:cubicBezTo>
                  <a:pt x="45899" y="63971"/>
                  <a:pt x="45899" y="63933"/>
                  <a:pt x="45899" y="63896"/>
                </a:cubicBezTo>
                <a:cubicBezTo>
                  <a:pt x="45899" y="63858"/>
                  <a:pt x="45899" y="63820"/>
                  <a:pt x="45899" y="63820"/>
                </a:cubicBezTo>
                <a:lnTo>
                  <a:pt x="45748" y="63707"/>
                </a:lnTo>
                <a:close/>
                <a:moveTo>
                  <a:pt x="23517" y="63858"/>
                </a:moveTo>
                <a:cubicBezTo>
                  <a:pt x="23517" y="63858"/>
                  <a:pt x="23517" y="63858"/>
                  <a:pt x="23517" y="63896"/>
                </a:cubicBezTo>
                <a:lnTo>
                  <a:pt x="23366" y="63896"/>
                </a:lnTo>
                <a:cubicBezTo>
                  <a:pt x="23366" y="64009"/>
                  <a:pt x="23479" y="64122"/>
                  <a:pt x="23630" y="64122"/>
                </a:cubicBezTo>
                <a:cubicBezTo>
                  <a:pt x="23782" y="64122"/>
                  <a:pt x="23895" y="64009"/>
                  <a:pt x="23895" y="63896"/>
                </a:cubicBezTo>
                <a:lnTo>
                  <a:pt x="23744" y="63896"/>
                </a:lnTo>
                <a:cubicBezTo>
                  <a:pt x="23744" y="63858"/>
                  <a:pt x="23782" y="63858"/>
                  <a:pt x="23744" y="63858"/>
                </a:cubicBezTo>
                <a:close/>
                <a:moveTo>
                  <a:pt x="16749" y="63820"/>
                </a:moveTo>
                <a:cubicBezTo>
                  <a:pt x="16674" y="63820"/>
                  <a:pt x="16560" y="63858"/>
                  <a:pt x="16523" y="64047"/>
                </a:cubicBezTo>
                <a:lnTo>
                  <a:pt x="16636" y="64160"/>
                </a:lnTo>
                <a:cubicBezTo>
                  <a:pt x="16749" y="64160"/>
                  <a:pt x="16825" y="64160"/>
                  <a:pt x="16901" y="64122"/>
                </a:cubicBezTo>
                <a:lnTo>
                  <a:pt x="16976" y="64009"/>
                </a:lnTo>
                <a:cubicBezTo>
                  <a:pt x="16976" y="63933"/>
                  <a:pt x="16863" y="63858"/>
                  <a:pt x="16749" y="63820"/>
                </a:cubicBezTo>
                <a:close/>
                <a:moveTo>
                  <a:pt x="75162" y="63669"/>
                </a:moveTo>
                <a:cubicBezTo>
                  <a:pt x="74898" y="63669"/>
                  <a:pt x="74784" y="63820"/>
                  <a:pt x="74784" y="64047"/>
                </a:cubicBezTo>
                <a:lnTo>
                  <a:pt x="74935" y="64160"/>
                </a:lnTo>
                <a:lnTo>
                  <a:pt x="75011" y="64160"/>
                </a:lnTo>
                <a:cubicBezTo>
                  <a:pt x="75087" y="64160"/>
                  <a:pt x="75276" y="64160"/>
                  <a:pt x="75313" y="64009"/>
                </a:cubicBezTo>
                <a:lnTo>
                  <a:pt x="75276" y="63971"/>
                </a:lnTo>
                <a:cubicBezTo>
                  <a:pt x="75313" y="63933"/>
                  <a:pt x="75313" y="63896"/>
                  <a:pt x="75313" y="63858"/>
                </a:cubicBezTo>
                <a:cubicBezTo>
                  <a:pt x="75313" y="63820"/>
                  <a:pt x="75313" y="63782"/>
                  <a:pt x="75276" y="63744"/>
                </a:cubicBezTo>
                <a:lnTo>
                  <a:pt x="75162" y="63669"/>
                </a:lnTo>
                <a:close/>
                <a:moveTo>
                  <a:pt x="22572" y="63782"/>
                </a:moveTo>
                <a:cubicBezTo>
                  <a:pt x="22458" y="63782"/>
                  <a:pt x="22383" y="63782"/>
                  <a:pt x="22345" y="63820"/>
                </a:cubicBezTo>
                <a:cubicBezTo>
                  <a:pt x="22269" y="63896"/>
                  <a:pt x="22232" y="63971"/>
                  <a:pt x="22232" y="64122"/>
                </a:cubicBezTo>
                <a:lnTo>
                  <a:pt x="22345" y="64198"/>
                </a:lnTo>
                <a:cubicBezTo>
                  <a:pt x="22402" y="64217"/>
                  <a:pt x="22449" y="64226"/>
                  <a:pt x="22491" y="64226"/>
                </a:cubicBezTo>
                <a:cubicBezTo>
                  <a:pt x="22534" y="64226"/>
                  <a:pt x="22572" y="64217"/>
                  <a:pt x="22610" y="64198"/>
                </a:cubicBezTo>
                <a:cubicBezTo>
                  <a:pt x="22685" y="64122"/>
                  <a:pt x="22685" y="64009"/>
                  <a:pt x="22685" y="63971"/>
                </a:cubicBezTo>
                <a:cubicBezTo>
                  <a:pt x="22685" y="63933"/>
                  <a:pt x="22685" y="63933"/>
                  <a:pt x="22685" y="63896"/>
                </a:cubicBezTo>
                <a:lnTo>
                  <a:pt x="22572" y="63782"/>
                </a:lnTo>
                <a:close/>
                <a:moveTo>
                  <a:pt x="69226" y="63896"/>
                </a:moveTo>
                <a:cubicBezTo>
                  <a:pt x="69151" y="63896"/>
                  <a:pt x="69075" y="63933"/>
                  <a:pt x="69037" y="63971"/>
                </a:cubicBezTo>
                <a:lnTo>
                  <a:pt x="68886" y="64009"/>
                </a:lnTo>
                <a:cubicBezTo>
                  <a:pt x="68886" y="64198"/>
                  <a:pt x="69037" y="64236"/>
                  <a:pt x="69075" y="64236"/>
                </a:cubicBezTo>
                <a:cubicBezTo>
                  <a:pt x="69095" y="64241"/>
                  <a:pt x="69114" y="64243"/>
                  <a:pt x="69133" y="64243"/>
                </a:cubicBezTo>
                <a:cubicBezTo>
                  <a:pt x="69255" y="64243"/>
                  <a:pt x="69345" y="64140"/>
                  <a:pt x="69378" y="64009"/>
                </a:cubicBezTo>
                <a:lnTo>
                  <a:pt x="69226" y="63896"/>
                </a:lnTo>
                <a:close/>
                <a:moveTo>
                  <a:pt x="41953" y="63464"/>
                </a:moveTo>
                <a:cubicBezTo>
                  <a:pt x="41888" y="63464"/>
                  <a:pt x="41843" y="63491"/>
                  <a:pt x="41816" y="63518"/>
                </a:cubicBezTo>
                <a:cubicBezTo>
                  <a:pt x="41778" y="63555"/>
                  <a:pt x="41740" y="63631"/>
                  <a:pt x="41778" y="63744"/>
                </a:cubicBezTo>
                <a:lnTo>
                  <a:pt x="41854" y="63820"/>
                </a:lnTo>
                <a:cubicBezTo>
                  <a:pt x="41816" y="63820"/>
                  <a:pt x="41778" y="63820"/>
                  <a:pt x="41778" y="63858"/>
                </a:cubicBezTo>
                <a:cubicBezTo>
                  <a:pt x="41665" y="63896"/>
                  <a:pt x="41665" y="63971"/>
                  <a:pt x="41627" y="64009"/>
                </a:cubicBezTo>
                <a:cubicBezTo>
                  <a:pt x="41627" y="64023"/>
                  <a:pt x="41627" y="64037"/>
                  <a:pt x="41627" y="64047"/>
                </a:cubicBezTo>
                <a:lnTo>
                  <a:pt x="41740" y="64274"/>
                </a:lnTo>
                <a:cubicBezTo>
                  <a:pt x="41967" y="64274"/>
                  <a:pt x="42081" y="64160"/>
                  <a:pt x="42081" y="63933"/>
                </a:cubicBezTo>
                <a:lnTo>
                  <a:pt x="42005" y="63858"/>
                </a:lnTo>
                <a:lnTo>
                  <a:pt x="42156" y="63744"/>
                </a:lnTo>
                <a:lnTo>
                  <a:pt x="42156" y="63593"/>
                </a:lnTo>
                <a:lnTo>
                  <a:pt x="42043" y="63480"/>
                </a:lnTo>
                <a:cubicBezTo>
                  <a:pt x="42009" y="63469"/>
                  <a:pt x="41980" y="63464"/>
                  <a:pt x="41953" y="63464"/>
                </a:cubicBezTo>
                <a:close/>
                <a:moveTo>
                  <a:pt x="66498" y="63919"/>
                </a:moveTo>
                <a:cubicBezTo>
                  <a:pt x="66391" y="63919"/>
                  <a:pt x="66295" y="63954"/>
                  <a:pt x="66240" y="64009"/>
                </a:cubicBezTo>
                <a:lnTo>
                  <a:pt x="66164" y="64085"/>
                </a:lnTo>
                <a:lnTo>
                  <a:pt x="66164" y="64236"/>
                </a:lnTo>
                <a:lnTo>
                  <a:pt x="66277" y="64387"/>
                </a:lnTo>
                <a:cubicBezTo>
                  <a:pt x="66429" y="64387"/>
                  <a:pt x="66542" y="64349"/>
                  <a:pt x="66618" y="64312"/>
                </a:cubicBezTo>
                <a:cubicBezTo>
                  <a:pt x="66693" y="64236"/>
                  <a:pt x="66731" y="64160"/>
                  <a:pt x="66731" y="64047"/>
                </a:cubicBezTo>
                <a:lnTo>
                  <a:pt x="66618" y="63933"/>
                </a:lnTo>
                <a:cubicBezTo>
                  <a:pt x="66577" y="63923"/>
                  <a:pt x="66537" y="63919"/>
                  <a:pt x="66498" y="63919"/>
                </a:cubicBezTo>
                <a:close/>
                <a:moveTo>
                  <a:pt x="23215" y="64085"/>
                </a:moveTo>
                <a:cubicBezTo>
                  <a:pt x="23101" y="64085"/>
                  <a:pt x="22950" y="64085"/>
                  <a:pt x="22836" y="64160"/>
                </a:cubicBezTo>
                <a:cubicBezTo>
                  <a:pt x="22799" y="64198"/>
                  <a:pt x="22761" y="64236"/>
                  <a:pt x="22799" y="64387"/>
                </a:cubicBezTo>
                <a:lnTo>
                  <a:pt x="22950" y="64463"/>
                </a:lnTo>
                <a:cubicBezTo>
                  <a:pt x="23101" y="64463"/>
                  <a:pt x="23404" y="64463"/>
                  <a:pt x="23404" y="64198"/>
                </a:cubicBezTo>
                <a:lnTo>
                  <a:pt x="23290" y="64085"/>
                </a:lnTo>
                <a:close/>
                <a:moveTo>
                  <a:pt x="57158" y="64031"/>
                </a:moveTo>
                <a:cubicBezTo>
                  <a:pt x="57122" y="64031"/>
                  <a:pt x="57086" y="64036"/>
                  <a:pt x="57052" y="64047"/>
                </a:cubicBezTo>
                <a:cubicBezTo>
                  <a:pt x="57015" y="64047"/>
                  <a:pt x="56939" y="64122"/>
                  <a:pt x="56939" y="64198"/>
                </a:cubicBezTo>
                <a:lnTo>
                  <a:pt x="56977" y="64236"/>
                </a:lnTo>
                <a:cubicBezTo>
                  <a:pt x="56901" y="64274"/>
                  <a:pt x="56901" y="64312"/>
                  <a:pt x="56901" y="64349"/>
                </a:cubicBezTo>
                <a:lnTo>
                  <a:pt x="57015" y="64463"/>
                </a:lnTo>
                <a:lnTo>
                  <a:pt x="57279" y="64463"/>
                </a:lnTo>
                <a:lnTo>
                  <a:pt x="57393" y="64349"/>
                </a:lnTo>
                <a:cubicBezTo>
                  <a:pt x="57393" y="64312"/>
                  <a:pt x="57430" y="64312"/>
                  <a:pt x="57430" y="64274"/>
                </a:cubicBezTo>
                <a:lnTo>
                  <a:pt x="57355" y="64085"/>
                </a:lnTo>
                <a:cubicBezTo>
                  <a:pt x="57328" y="64058"/>
                  <a:pt x="57245" y="64031"/>
                  <a:pt x="57158" y="64031"/>
                </a:cubicBezTo>
                <a:close/>
                <a:moveTo>
                  <a:pt x="42912" y="64122"/>
                </a:moveTo>
                <a:lnTo>
                  <a:pt x="42685" y="64198"/>
                </a:lnTo>
                <a:lnTo>
                  <a:pt x="42610" y="64236"/>
                </a:lnTo>
                <a:lnTo>
                  <a:pt x="42610" y="64349"/>
                </a:lnTo>
                <a:lnTo>
                  <a:pt x="42837" y="64463"/>
                </a:lnTo>
                <a:cubicBezTo>
                  <a:pt x="42874" y="64501"/>
                  <a:pt x="42950" y="64538"/>
                  <a:pt x="43064" y="64538"/>
                </a:cubicBezTo>
                <a:lnTo>
                  <a:pt x="43177" y="64425"/>
                </a:lnTo>
                <a:lnTo>
                  <a:pt x="43177" y="64387"/>
                </a:lnTo>
                <a:cubicBezTo>
                  <a:pt x="43177" y="64236"/>
                  <a:pt x="43026" y="64198"/>
                  <a:pt x="42950" y="64160"/>
                </a:cubicBezTo>
                <a:cubicBezTo>
                  <a:pt x="42950" y="64160"/>
                  <a:pt x="42912" y="64122"/>
                  <a:pt x="42912" y="64122"/>
                </a:cubicBezTo>
                <a:close/>
                <a:moveTo>
                  <a:pt x="56035" y="63568"/>
                </a:moveTo>
                <a:cubicBezTo>
                  <a:pt x="55993" y="63568"/>
                  <a:pt x="55943" y="63577"/>
                  <a:pt x="55880" y="63593"/>
                </a:cubicBezTo>
                <a:cubicBezTo>
                  <a:pt x="55767" y="63593"/>
                  <a:pt x="55767" y="63669"/>
                  <a:pt x="55767" y="63707"/>
                </a:cubicBezTo>
                <a:cubicBezTo>
                  <a:pt x="55767" y="63782"/>
                  <a:pt x="55805" y="63820"/>
                  <a:pt x="55842" y="63858"/>
                </a:cubicBezTo>
                <a:cubicBezTo>
                  <a:pt x="55767" y="63933"/>
                  <a:pt x="55691" y="64047"/>
                  <a:pt x="55691" y="64160"/>
                </a:cubicBezTo>
                <a:cubicBezTo>
                  <a:pt x="55691" y="64387"/>
                  <a:pt x="55880" y="64614"/>
                  <a:pt x="56032" y="64727"/>
                </a:cubicBezTo>
                <a:lnTo>
                  <a:pt x="56145" y="64727"/>
                </a:lnTo>
                <a:cubicBezTo>
                  <a:pt x="56372" y="64727"/>
                  <a:pt x="56788" y="64727"/>
                  <a:pt x="56788" y="64425"/>
                </a:cubicBezTo>
                <a:lnTo>
                  <a:pt x="56712" y="64312"/>
                </a:lnTo>
                <a:cubicBezTo>
                  <a:pt x="56674" y="64274"/>
                  <a:pt x="56636" y="64274"/>
                  <a:pt x="56599" y="64274"/>
                </a:cubicBezTo>
                <a:lnTo>
                  <a:pt x="56674" y="64198"/>
                </a:lnTo>
                <a:cubicBezTo>
                  <a:pt x="56674" y="64122"/>
                  <a:pt x="56674" y="64085"/>
                  <a:pt x="56674" y="64047"/>
                </a:cubicBezTo>
                <a:cubicBezTo>
                  <a:pt x="56674" y="63896"/>
                  <a:pt x="56674" y="63820"/>
                  <a:pt x="56523" y="63669"/>
                </a:cubicBezTo>
                <a:lnTo>
                  <a:pt x="56447" y="63631"/>
                </a:lnTo>
                <a:cubicBezTo>
                  <a:pt x="56410" y="63618"/>
                  <a:pt x="56376" y="63614"/>
                  <a:pt x="56345" y="63614"/>
                </a:cubicBezTo>
                <a:cubicBezTo>
                  <a:pt x="56284" y="63614"/>
                  <a:pt x="56233" y="63631"/>
                  <a:pt x="56183" y="63631"/>
                </a:cubicBezTo>
                <a:cubicBezTo>
                  <a:pt x="56138" y="63587"/>
                  <a:pt x="56094" y="63568"/>
                  <a:pt x="56035" y="63568"/>
                </a:cubicBezTo>
                <a:close/>
                <a:moveTo>
                  <a:pt x="72969" y="64236"/>
                </a:moveTo>
                <a:cubicBezTo>
                  <a:pt x="72856" y="64236"/>
                  <a:pt x="72780" y="64236"/>
                  <a:pt x="72705" y="64274"/>
                </a:cubicBezTo>
                <a:cubicBezTo>
                  <a:pt x="72629" y="64349"/>
                  <a:pt x="72629" y="64463"/>
                  <a:pt x="72629" y="64538"/>
                </a:cubicBezTo>
                <a:lnTo>
                  <a:pt x="72629" y="64652"/>
                </a:lnTo>
                <a:lnTo>
                  <a:pt x="72705" y="64765"/>
                </a:lnTo>
                <a:cubicBezTo>
                  <a:pt x="72752" y="64781"/>
                  <a:pt x="72799" y="64790"/>
                  <a:pt x="72843" y="64790"/>
                </a:cubicBezTo>
                <a:cubicBezTo>
                  <a:pt x="72906" y="64790"/>
                  <a:pt x="72963" y="64772"/>
                  <a:pt x="73007" y="64727"/>
                </a:cubicBezTo>
                <a:cubicBezTo>
                  <a:pt x="73083" y="64690"/>
                  <a:pt x="73121" y="64614"/>
                  <a:pt x="73121" y="64501"/>
                </a:cubicBezTo>
                <a:cubicBezTo>
                  <a:pt x="73121" y="64425"/>
                  <a:pt x="73083" y="64349"/>
                  <a:pt x="73045" y="64274"/>
                </a:cubicBezTo>
                <a:lnTo>
                  <a:pt x="72969" y="64236"/>
                </a:lnTo>
                <a:close/>
                <a:moveTo>
                  <a:pt x="44207" y="64321"/>
                </a:moveTo>
                <a:cubicBezTo>
                  <a:pt x="44141" y="64321"/>
                  <a:pt x="44084" y="64330"/>
                  <a:pt x="44047" y="64349"/>
                </a:cubicBezTo>
                <a:cubicBezTo>
                  <a:pt x="43971" y="64387"/>
                  <a:pt x="43895" y="64463"/>
                  <a:pt x="43857" y="64614"/>
                </a:cubicBezTo>
                <a:lnTo>
                  <a:pt x="43895" y="64690"/>
                </a:lnTo>
                <a:cubicBezTo>
                  <a:pt x="43971" y="64765"/>
                  <a:pt x="44047" y="64803"/>
                  <a:pt x="44084" y="64841"/>
                </a:cubicBezTo>
                <a:lnTo>
                  <a:pt x="44273" y="64841"/>
                </a:lnTo>
                <a:cubicBezTo>
                  <a:pt x="44311" y="64841"/>
                  <a:pt x="44311" y="64841"/>
                  <a:pt x="44349" y="64803"/>
                </a:cubicBezTo>
                <a:cubicBezTo>
                  <a:pt x="44425" y="64765"/>
                  <a:pt x="44538" y="64690"/>
                  <a:pt x="44538" y="64538"/>
                </a:cubicBezTo>
                <a:cubicBezTo>
                  <a:pt x="44538" y="64501"/>
                  <a:pt x="44500" y="64463"/>
                  <a:pt x="44500" y="64425"/>
                </a:cubicBezTo>
                <a:lnTo>
                  <a:pt x="44425" y="64349"/>
                </a:lnTo>
                <a:cubicBezTo>
                  <a:pt x="44349" y="64330"/>
                  <a:pt x="44273" y="64321"/>
                  <a:pt x="44207" y="64321"/>
                </a:cubicBezTo>
                <a:close/>
                <a:moveTo>
                  <a:pt x="71041" y="64652"/>
                </a:moveTo>
                <a:lnTo>
                  <a:pt x="70928" y="64765"/>
                </a:lnTo>
                <a:lnTo>
                  <a:pt x="70928" y="64879"/>
                </a:lnTo>
                <a:lnTo>
                  <a:pt x="71079" y="64992"/>
                </a:lnTo>
                <a:cubicBezTo>
                  <a:pt x="71079" y="65019"/>
                  <a:pt x="71117" y="65046"/>
                  <a:pt x="71179" y="65046"/>
                </a:cubicBezTo>
                <a:cubicBezTo>
                  <a:pt x="71205" y="65046"/>
                  <a:pt x="71235" y="65041"/>
                  <a:pt x="71268" y="65030"/>
                </a:cubicBezTo>
                <a:lnTo>
                  <a:pt x="71381" y="64916"/>
                </a:lnTo>
                <a:lnTo>
                  <a:pt x="71381" y="64841"/>
                </a:lnTo>
                <a:lnTo>
                  <a:pt x="71268" y="64690"/>
                </a:lnTo>
                <a:cubicBezTo>
                  <a:pt x="71230" y="64690"/>
                  <a:pt x="71155" y="64652"/>
                  <a:pt x="71041" y="64652"/>
                </a:cubicBezTo>
                <a:close/>
                <a:moveTo>
                  <a:pt x="568" y="64501"/>
                </a:moveTo>
                <a:cubicBezTo>
                  <a:pt x="341" y="64501"/>
                  <a:pt x="265" y="64614"/>
                  <a:pt x="265" y="64727"/>
                </a:cubicBezTo>
                <a:cubicBezTo>
                  <a:pt x="265" y="64841"/>
                  <a:pt x="341" y="64954"/>
                  <a:pt x="454" y="65030"/>
                </a:cubicBezTo>
                <a:cubicBezTo>
                  <a:pt x="530" y="65105"/>
                  <a:pt x="643" y="65105"/>
                  <a:pt x="795" y="65105"/>
                </a:cubicBezTo>
                <a:lnTo>
                  <a:pt x="870" y="64954"/>
                </a:lnTo>
                <a:cubicBezTo>
                  <a:pt x="870" y="64879"/>
                  <a:pt x="870" y="64841"/>
                  <a:pt x="870" y="64803"/>
                </a:cubicBezTo>
                <a:cubicBezTo>
                  <a:pt x="870" y="64765"/>
                  <a:pt x="870" y="64690"/>
                  <a:pt x="757" y="64614"/>
                </a:cubicBezTo>
                <a:lnTo>
                  <a:pt x="681" y="64652"/>
                </a:lnTo>
                <a:lnTo>
                  <a:pt x="568" y="64501"/>
                </a:lnTo>
                <a:close/>
                <a:moveTo>
                  <a:pt x="40115" y="64690"/>
                </a:moveTo>
                <a:lnTo>
                  <a:pt x="40001" y="64803"/>
                </a:lnTo>
                <a:cubicBezTo>
                  <a:pt x="40001" y="64841"/>
                  <a:pt x="39963" y="64879"/>
                  <a:pt x="39963" y="64954"/>
                </a:cubicBezTo>
                <a:lnTo>
                  <a:pt x="39963" y="64992"/>
                </a:lnTo>
                <a:lnTo>
                  <a:pt x="40001" y="65068"/>
                </a:lnTo>
                <a:cubicBezTo>
                  <a:pt x="40077" y="65105"/>
                  <a:pt x="40190" y="65105"/>
                  <a:pt x="40228" y="65105"/>
                </a:cubicBezTo>
                <a:cubicBezTo>
                  <a:pt x="40304" y="65068"/>
                  <a:pt x="40379" y="64992"/>
                  <a:pt x="40379" y="64879"/>
                </a:cubicBezTo>
                <a:cubicBezTo>
                  <a:pt x="40379" y="64841"/>
                  <a:pt x="40341" y="64765"/>
                  <a:pt x="40266" y="64727"/>
                </a:cubicBezTo>
                <a:cubicBezTo>
                  <a:pt x="40228" y="64727"/>
                  <a:pt x="40190" y="64690"/>
                  <a:pt x="40115" y="64690"/>
                </a:cubicBezTo>
                <a:close/>
                <a:moveTo>
                  <a:pt x="42081" y="64538"/>
                </a:moveTo>
                <a:cubicBezTo>
                  <a:pt x="41929" y="64538"/>
                  <a:pt x="41740" y="64576"/>
                  <a:pt x="41627" y="64690"/>
                </a:cubicBezTo>
                <a:lnTo>
                  <a:pt x="41702" y="64879"/>
                </a:lnTo>
                <a:lnTo>
                  <a:pt x="41665" y="64879"/>
                </a:lnTo>
                <a:cubicBezTo>
                  <a:pt x="41665" y="64879"/>
                  <a:pt x="41665" y="64879"/>
                  <a:pt x="41665" y="64916"/>
                </a:cubicBezTo>
                <a:cubicBezTo>
                  <a:pt x="41702" y="64954"/>
                  <a:pt x="41740" y="65068"/>
                  <a:pt x="41891" y="65105"/>
                </a:cubicBezTo>
                <a:lnTo>
                  <a:pt x="42005" y="65068"/>
                </a:lnTo>
                <a:cubicBezTo>
                  <a:pt x="42005" y="65030"/>
                  <a:pt x="42043" y="65030"/>
                  <a:pt x="42043" y="65030"/>
                </a:cubicBezTo>
                <a:cubicBezTo>
                  <a:pt x="42118" y="64954"/>
                  <a:pt x="42232" y="64879"/>
                  <a:pt x="42232" y="64727"/>
                </a:cubicBezTo>
                <a:cubicBezTo>
                  <a:pt x="42232" y="64690"/>
                  <a:pt x="42232" y="64690"/>
                  <a:pt x="42232" y="64652"/>
                </a:cubicBezTo>
                <a:lnTo>
                  <a:pt x="42081" y="64538"/>
                </a:lnTo>
                <a:close/>
                <a:moveTo>
                  <a:pt x="18300" y="64765"/>
                </a:moveTo>
                <a:cubicBezTo>
                  <a:pt x="18148" y="64765"/>
                  <a:pt x="18035" y="64803"/>
                  <a:pt x="17959" y="64954"/>
                </a:cubicBezTo>
                <a:lnTo>
                  <a:pt x="18073" y="65105"/>
                </a:lnTo>
                <a:cubicBezTo>
                  <a:pt x="18110" y="65105"/>
                  <a:pt x="18148" y="65143"/>
                  <a:pt x="18186" y="65143"/>
                </a:cubicBezTo>
                <a:lnTo>
                  <a:pt x="18375" y="65030"/>
                </a:lnTo>
                <a:cubicBezTo>
                  <a:pt x="18375" y="65030"/>
                  <a:pt x="18413" y="64954"/>
                  <a:pt x="18413" y="64916"/>
                </a:cubicBezTo>
                <a:lnTo>
                  <a:pt x="18413" y="64841"/>
                </a:lnTo>
                <a:lnTo>
                  <a:pt x="18300" y="64765"/>
                </a:lnTo>
                <a:close/>
                <a:moveTo>
                  <a:pt x="51648" y="64863"/>
                </a:moveTo>
                <a:cubicBezTo>
                  <a:pt x="51615" y="64863"/>
                  <a:pt x="51577" y="64868"/>
                  <a:pt x="51532" y="64879"/>
                </a:cubicBezTo>
                <a:lnTo>
                  <a:pt x="51419" y="64992"/>
                </a:lnTo>
                <a:cubicBezTo>
                  <a:pt x="51419" y="65105"/>
                  <a:pt x="51419" y="65181"/>
                  <a:pt x="51495" y="65257"/>
                </a:cubicBezTo>
                <a:lnTo>
                  <a:pt x="51608" y="65295"/>
                </a:lnTo>
                <a:cubicBezTo>
                  <a:pt x="51721" y="65295"/>
                  <a:pt x="51797" y="65257"/>
                  <a:pt x="51873" y="65219"/>
                </a:cubicBezTo>
                <a:lnTo>
                  <a:pt x="51910" y="65143"/>
                </a:lnTo>
                <a:cubicBezTo>
                  <a:pt x="51910" y="65143"/>
                  <a:pt x="51910" y="65105"/>
                  <a:pt x="51910" y="65105"/>
                </a:cubicBezTo>
                <a:cubicBezTo>
                  <a:pt x="51910" y="64992"/>
                  <a:pt x="51873" y="64954"/>
                  <a:pt x="51835" y="64916"/>
                </a:cubicBezTo>
                <a:cubicBezTo>
                  <a:pt x="51781" y="64890"/>
                  <a:pt x="51728" y="64863"/>
                  <a:pt x="51648" y="64863"/>
                </a:cubicBezTo>
                <a:close/>
                <a:moveTo>
                  <a:pt x="69945" y="64690"/>
                </a:moveTo>
                <a:lnTo>
                  <a:pt x="69831" y="64727"/>
                </a:lnTo>
                <a:cubicBezTo>
                  <a:pt x="69718" y="64803"/>
                  <a:pt x="69718" y="64954"/>
                  <a:pt x="69718" y="65030"/>
                </a:cubicBezTo>
                <a:cubicBezTo>
                  <a:pt x="69718" y="65105"/>
                  <a:pt x="69718" y="65257"/>
                  <a:pt x="69831" y="65332"/>
                </a:cubicBezTo>
                <a:lnTo>
                  <a:pt x="69945" y="65332"/>
                </a:lnTo>
                <a:cubicBezTo>
                  <a:pt x="70134" y="65332"/>
                  <a:pt x="70209" y="65181"/>
                  <a:pt x="70209" y="65030"/>
                </a:cubicBezTo>
                <a:cubicBezTo>
                  <a:pt x="70209" y="64841"/>
                  <a:pt x="70096" y="64727"/>
                  <a:pt x="69945" y="64690"/>
                </a:cubicBezTo>
                <a:close/>
                <a:moveTo>
                  <a:pt x="17052" y="65105"/>
                </a:moveTo>
                <a:lnTo>
                  <a:pt x="16863" y="65257"/>
                </a:lnTo>
                <a:cubicBezTo>
                  <a:pt x="16863" y="65257"/>
                  <a:pt x="16863" y="65295"/>
                  <a:pt x="16825" y="65332"/>
                </a:cubicBezTo>
                <a:lnTo>
                  <a:pt x="16938" y="65521"/>
                </a:lnTo>
                <a:lnTo>
                  <a:pt x="17127" y="65521"/>
                </a:lnTo>
                <a:lnTo>
                  <a:pt x="17279" y="65408"/>
                </a:lnTo>
                <a:lnTo>
                  <a:pt x="17279" y="65295"/>
                </a:lnTo>
                <a:lnTo>
                  <a:pt x="17165" y="65181"/>
                </a:lnTo>
                <a:cubicBezTo>
                  <a:pt x="17127" y="65143"/>
                  <a:pt x="17090" y="65143"/>
                  <a:pt x="17052" y="65105"/>
                </a:cubicBezTo>
                <a:close/>
                <a:moveTo>
                  <a:pt x="24424" y="65105"/>
                </a:moveTo>
                <a:lnTo>
                  <a:pt x="24273" y="65295"/>
                </a:lnTo>
                <a:cubicBezTo>
                  <a:pt x="24273" y="65295"/>
                  <a:pt x="24235" y="65332"/>
                  <a:pt x="24235" y="65370"/>
                </a:cubicBezTo>
                <a:cubicBezTo>
                  <a:pt x="24235" y="65408"/>
                  <a:pt x="24273" y="65484"/>
                  <a:pt x="24387" y="65521"/>
                </a:cubicBezTo>
                <a:lnTo>
                  <a:pt x="24462" y="65484"/>
                </a:lnTo>
                <a:cubicBezTo>
                  <a:pt x="24462" y="65484"/>
                  <a:pt x="24538" y="65521"/>
                  <a:pt x="24613" y="65521"/>
                </a:cubicBezTo>
                <a:lnTo>
                  <a:pt x="24727" y="65408"/>
                </a:lnTo>
                <a:lnTo>
                  <a:pt x="24727" y="65295"/>
                </a:lnTo>
                <a:lnTo>
                  <a:pt x="24727" y="65257"/>
                </a:lnTo>
                <a:cubicBezTo>
                  <a:pt x="24727" y="65105"/>
                  <a:pt x="24500" y="65105"/>
                  <a:pt x="24424" y="65105"/>
                </a:cubicBezTo>
                <a:close/>
                <a:moveTo>
                  <a:pt x="77232" y="65354"/>
                </a:moveTo>
                <a:cubicBezTo>
                  <a:pt x="77210" y="65354"/>
                  <a:pt x="77188" y="65359"/>
                  <a:pt x="77166" y="65370"/>
                </a:cubicBezTo>
                <a:cubicBezTo>
                  <a:pt x="77053" y="65446"/>
                  <a:pt x="77015" y="65635"/>
                  <a:pt x="77128" y="65748"/>
                </a:cubicBezTo>
                <a:cubicBezTo>
                  <a:pt x="77179" y="65748"/>
                  <a:pt x="77212" y="65765"/>
                  <a:pt x="77251" y="65765"/>
                </a:cubicBezTo>
                <a:cubicBezTo>
                  <a:pt x="77271" y="65765"/>
                  <a:pt x="77292" y="65761"/>
                  <a:pt x="77317" y="65748"/>
                </a:cubicBezTo>
                <a:lnTo>
                  <a:pt x="77355" y="65710"/>
                </a:lnTo>
                <a:lnTo>
                  <a:pt x="77317" y="65710"/>
                </a:lnTo>
                <a:lnTo>
                  <a:pt x="77468" y="65597"/>
                </a:lnTo>
                <a:lnTo>
                  <a:pt x="77468" y="65484"/>
                </a:lnTo>
                <a:lnTo>
                  <a:pt x="77393" y="65408"/>
                </a:lnTo>
                <a:cubicBezTo>
                  <a:pt x="77339" y="65381"/>
                  <a:pt x="77286" y="65354"/>
                  <a:pt x="77232" y="65354"/>
                </a:cubicBezTo>
                <a:close/>
                <a:moveTo>
                  <a:pt x="14972" y="65370"/>
                </a:moveTo>
                <a:cubicBezTo>
                  <a:pt x="14708" y="65370"/>
                  <a:pt x="14594" y="65446"/>
                  <a:pt x="14557" y="65521"/>
                </a:cubicBezTo>
                <a:lnTo>
                  <a:pt x="14670" y="65710"/>
                </a:lnTo>
                <a:cubicBezTo>
                  <a:pt x="14670" y="65710"/>
                  <a:pt x="14708" y="65748"/>
                  <a:pt x="14708" y="65786"/>
                </a:cubicBezTo>
                <a:cubicBezTo>
                  <a:pt x="14746" y="65824"/>
                  <a:pt x="14746" y="65862"/>
                  <a:pt x="14821" y="65899"/>
                </a:cubicBezTo>
                <a:lnTo>
                  <a:pt x="15048" y="65824"/>
                </a:lnTo>
                <a:lnTo>
                  <a:pt x="15048" y="65824"/>
                </a:lnTo>
                <a:cubicBezTo>
                  <a:pt x="15048" y="65824"/>
                  <a:pt x="15010" y="65862"/>
                  <a:pt x="15048" y="65862"/>
                </a:cubicBezTo>
                <a:cubicBezTo>
                  <a:pt x="15086" y="65824"/>
                  <a:pt x="15124" y="65824"/>
                  <a:pt x="15199" y="65786"/>
                </a:cubicBezTo>
                <a:lnTo>
                  <a:pt x="15199" y="65748"/>
                </a:lnTo>
                <a:cubicBezTo>
                  <a:pt x="15237" y="65710"/>
                  <a:pt x="15237" y="65673"/>
                  <a:pt x="15237" y="65673"/>
                </a:cubicBezTo>
                <a:cubicBezTo>
                  <a:pt x="15237" y="65559"/>
                  <a:pt x="15124" y="65484"/>
                  <a:pt x="15086" y="65484"/>
                </a:cubicBezTo>
                <a:lnTo>
                  <a:pt x="14972" y="65370"/>
                </a:lnTo>
                <a:close/>
                <a:moveTo>
                  <a:pt x="62043" y="65219"/>
                </a:moveTo>
                <a:cubicBezTo>
                  <a:pt x="61930" y="65219"/>
                  <a:pt x="61854" y="65257"/>
                  <a:pt x="61778" y="65295"/>
                </a:cubicBezTo>
                <a:cubicBezTo>
                  <a:pt x="61665" y="65408"/>
                  <a:pt x="61627" y="65521"/>
                  <a:pt x="61627" y="65635"/>
                </a:cubicBezTo>
                <a:cubicBezTo>
                  <a:pt x="61627" y="65673"/>
                  <a:pt x="61627" y="65748"/>
                  <a:pt x="61665" y="65824"/>
                </a:cubicBezTo>
                <a:lnTo>
                  <a:pt x="61703" y="65862"/>
                </a:lnTo>
                <a:cubicBezTo>
                  <a:pt x="61759" y="65899"/>
                  <a:pt x="61816" y="65909"/>
                  <a:pt x="61863" y="65909"/>
                </a:cubicBezTo>
                <a:cubicBezTo>
                  <a:pt x="61911" y="65909"/>
                  <a:pt x="61948" y="65899"/>
                  <a:pt x="61967" y="65899"/>
                </a:cubicBezTo>
                <a:cubicBezTo>
                  <a:pt x="62156" y="65824"/>
                  <a:pt x="62194" y="65559"/>
                  <a:pt x="62194" y="65446"/>
                </a:cubicBezTo>
                <a:cubicBezTo>
                  <a:pt x="62194" y="65408"/>
                  <a:pt x="62156" y="65370"/>
                  <a:pt x="62156" y="65332"/>
                </a:cubicBezTo>
                <a:lnTo>
                  <a:pt x="62043" y="65219"/>
                </a:lnTo>
                <a:close/>
                <a:moveTo>
                  <a:pt x="38753" y="65521"/>
                </a:moveTo>
                <a:cubicBezTo>
                  <a:pt x="38678" y="65521"/>
                  <a:pt x="38602" y="65521"/>
                  <a:pt x="38527" y="65559"/>
                </a:cubicBezTo>
                <a:cubicBezTo>
                  <a:pt x="38451" y="65635"/>
                  <a:pt x="38375" y="65710"/>
                  <a:pt x="38375" y="65786"/>
                </a:cubicBezTo>
                <a:cubicBezTo>
                  <a:pt x="38375" y="65899"/>
                  <a:pt x="38451" y="65975"/>
                  <a:pt x="38564" y="65975"/>
                </a:cubicBezTo>
                <a:lnTo>
                  <a:pt x="38716" y="65899"/>
                </a:lnTo>
                <a:cubicBezTo>
                  <a:pt x="38753" y="65899"/>
                  <a:pt x="38867" y="65824"/>
                  <a:pt x="38867" y="65710"/>
                </a:cubicBezTo>
                <a:cubicBezTo>
                  <a:pt x="38867" y="65673"/>
                  <a:pt x="38867" y="65635"/>
                  <a:pt x="38829" y="65597"/>
                </a:cubicBezTo>
                <a:lnTo>
                  <a:pt x="38753" y="65521"/>
                </a:lnTo>
                <a:close/>
                <a:moveTo>
                  <a:pt x="58300" y="65862"/>
                </a:moveTo>
                <a:cubicBezTo>
                  <a:pt x="58224" y="65862"/>
                  <a:pt x="58073" y="65862"/>
                  <a:pt x="58035" y="66013"/>
                </a:cubicBezTo>
                <a:lnTo>
                  <a:pt x="58149" y="66126"/>
                </a:lnTo>
                <a:lnTo>
                  <a:pt x="58111" y="66126"/>
                </a:lnTo>
                <a:cubicBezTo>
                  <a:pt x="58111" y="66126"/>
                  <a:pt x="58149" y="66202"/>
                  <a:pt x="58262" y="66240"/>
                </a:cubicBezTo>
                <a:lnTo>
                  <a:pt x="58413" y="66126"/>
                </a:lnTo>
                <a:cubicBezTo>
                  <a:pt x="58451" y="66088"/>
                  <a:pt x="58489" y="66051"/>
                  <a:pt x="58489" y="65975"/>
                </a:cubicBezTo>
                <a:lnTo>
                  <a:pt x="58489" y="65937"/>
                </a:lnTo>
                <a:lnTo>
                  <a:pt x="58338" y="65862"/>
                </a:lnTo>
                <a:close/>
                <a:moveTo>
                  <a:pt x="27714" y="65899"/>
                </a:moveTo>
                <a:cubicBezTo>
                  <a:pt x="27600" y="65937"/>
                  <a:pt x="27562" y="66013"/>
                  <a:pt x="27562" y="66088"/>
                </a:cubicBezTo>
                <a:lnTo>
                  <a:pt x="27600" y="66202"/>
                </a:lnTo>
                <a:cubicBezTo>
                  <a:pt x="27676" y="66277"/>
                  <a:pt x="27789" y="66277"/>
                  <a:pt x="27903" y="66277"/>
                </a:cubicBezTo>
                <a:cubicBezTo>
                  <a:pt x="27978" y="66240"/>
                  <a:pt x="28054" y="66164"/>
                  <a:pt x="28054" y="66088"/>
                </a:cubicBezTo>
                <a:lnTo>
                  <a:pt x="28016" y="65975"/>
                </a:lnTo>
                <a:cubicBezTo>
                  <a:pt x="27940" y="65899"/>
                  <a:pt x="27827" y="65899"/>
                  <a:pt x="27714" y="65899"/>
                </a:cubicBezTo>
                <a:close/>
                <a:moveTo>
                  <a:pt x="31726" y="65814"/>
                </a:moveTo>
                <a:cubicBezTo>
                  <a:pt x="31665" y="65814"/>
                  <a:pt x="31608" y="65824"/>
                  <a:pt x="31570" y="65824"/>
                </a:cubicBezTo>
                <a:cubicBezTo>
                  <a:pt x="31570" y="65824"/>
                  <a:pt x="31532" y="65862"/>
                  <a:pt x="31532" y="65862"/>
                </a:cubicBezTo>
                <a:lnTo>
                  <a:pt x="31305" y="65862"/>
                </a:lnTo>
                <a:lnTo>
                  <a:pt x="31268" y="65899"/>
                </a:lnTo>
                <a:cubicBezTo>
                  <a:pt x="31268" y="65937"/>
                  <a:pt x="31230" y="65975"/>
                  <a:pt x="31230" y="65975"/>
                </a:cubicBezTo>
                <a:lnTo>
                  <a:pt x="31343" y="66088"/>
                </a:lnTo>
                <a:cubicBezTo>
                  <a:pt x="31343" y="66126"/>
                  <a:pt x="31343" y="66126"/>
                  <a:pt x="31381" y="66164"/>
                </a:cubicBezTo>
                <a:cubicBezTo>
                  <a:pt x="31381" y="66202"/>
                  <a:pt x="31381" y="66277"/>
                  <a:pt x="31419" y="66315"/>
                </a:cubicBezTo>
                <a:lnTo>
                  <a:pt x="31494" y="66391"/>
                </a:lnTo>
                <a:cubicBezTo>
                  <a:pt x="31683" y="66391"/>
                  <a:pt x="31759" y="66353"/>
                  <a:pt x="31835" y="66315"/>
                </a:cubicBezTo>
                <a:cubicBezTo>
                  <a:pt x="31872" y="66315"/>
                  <a:pt x="31872" y="66277"/>
                  <a:pt x="31872" y="66277"/>
                </a:cubicBezTo>
                <a:cubicBezTo>
                  <a:pt x="31872" y="66277"/>
                  <a:pt x="31910" y="66277"/>
                  <a:pt x="31910" y="66315"/>
                </a:cubicBezTo>
                <a:lnTo>
                  <a:pt x="32137" y="66202"/>
                </a:lnTo>
                <a:cubicBezTo>
                  <a:pt x="32137" y="66202"/>
                  <a:pt x="32175" y="66164"/>
                  <a:pt x="32175" y="66164"/>
                </a:cubicBezTo>
                <a:cubicBezTo>
                  <a:pt x="32175" y="66126"/>
                  <a:pt x="32213" y="66088"/>
                  <a:pt x="32213" y="66051"/>
                </a:cubicBezTo>
                <a:cubicBezTo>
                  <a:pt x="32213" y="66013"/>
                  <a:pt x="32213" y="65937"/>
                  <a:pt x="32061" y="65899"/>
                </a:cubicBezTo>
                <a:lnTo>
                  <a:pt x="31986" y="65937"/>
                </a:lnTo>
                <a:cubicBezTo>
                  <a:pt x="31948" y="65899"/>
                  <a:pt x="31948" y="65862"/>
                  <a:pt x="31910" y="65862"/>
                </a:cubicBezTo>
                <a:cubicBezTo>
                  <a:pt x="31854" y="65824"/>
                  <a:pt x="31787" y="65814"/>
                  <a:pt x="31726" y="65814"/>
                </a:cubicBezTo>
                <a:close/>
                <a:moveTo>
                  <a:pt x="41740" y="66013"/>
                </a:moveTo>
                <a:lnTo>
                  <a:pt x="41589" y="66088"/>
                </a:lnTo>
                <a:cubicBezTo>
                  <a:pt x="41589" y="66088"/>
                  <a:pt x="41589" y="66088"/>
                  <a:pt x="41551" y="66126"/>
                </a:cubicBezTo>
                <a:cubicBezTo>
                  <a:pt x="41551" y="66164"/>
                  <a:pt x="41513" y="66240"/>
                  <a:pt x="41513" y="66353"/>
                </a:cubicBezTo>
                <a:lnTo>
                  <a:pt x="41627" y="66429"/>
                </a:lnTo>
                <a:cubicBezTo>
                  <a:pt x="41660" y="66440"/>
                  <a:pt x="41690" y="66444"/>
                  <a:pt x="41718" y="66444"/>
                </a:cubicBezTo>
                <a:cubicBezTo>
                  <a:pt x="41785" y="66444"/>
                  <a:pt x="41838" y="66418"/>
                  <a:pt x="41891" y="66391"/>
                </a:cubicBezTo>
                <a:cubicBezTo>
                  <a:pt x="41929" y="66353"/>
                  <a:pt x="41967" y="66277"/>
                  <a:pt x="41967" y="66202"/>
                </a:cubicBezTo>
                <a:cubicBezTo>
                  <a:pt x="41967" y="66088"/>
                  <a:pt x="41854" y="66013"/>
                  <a:pt x="41740" y="66013"/>
                </a:cubicBezTo>
                <a:close/>
                <a:moveTo>
                  <a:pt x="54028" y="66164"/>
                </a:moveTo>
                <a:cubicBezTo>
                  <a:pt x="53914" y="66164"/>
                  <a:pt x="53839" y="66164"/>
                  <a:pt x="53763" y="66240"/>
                </a:cubicBezTo>
                <a:cubicBezTo>
                  <a:pt x="53650" y="66315"/>
                  <a:pt x="53650" y="66504"/>
                  <a:pt x="53687" y="66656"/>
                </a:cubicBezTo>
                <a:lnTo>
                  <a:pt x="53952" y="66693"/>
                </a:lnTo>
                <a:cubicBezTo>
                  <a:pt x="53952" y="66656"/>
                  <a:pt x="54028" y="66656"/>
                  <a:pt x="54066" y="66656"/>
                </a:cubicBezTo>
                <a:lnTo>
                  <a:pt x="54217" y="66542"/>
                </a:lnTo>
                <a:cubicBezTo>
                  <a:pt x="54217" y="66504"/>
                  <a:pt x="54217" y="66467"/>
                  <a:pt x="54217" y="66467"/>
                </a:cubicBezTo>
                <a:cubicBezTo>
                  <a:pt x="54217" y="66353"/>
                  <a:pt x="54179" y="66277"/>
                  <a:pt x="54141" y="66202"/>
                </a:cubicBezTo>
                <a:lnTo>
                  <a:pt x="54028" y="66164"/>
                </a:lnTo>
                <a:close/>
                <a:moveTo>
                  <a:pt x="19434" y="65975"/>
                </a:moveTo>
                <a:lnTo>
                  <a:pt x="19245" y="66013"/>
                </a:lnTo>
                <a:cubicBezTo>
                  <a:pt x="19245" y="66051"/>
                  <a:pt x="19207" y="66051"/>
                  <a:pt x="19207" y="66088"/>
                </a:cubicBezTo>
                <a:cubicBezTo>
                  <a:pt x="19169" y="66164"/>
                  <a:pt x="19131" y="66240"/>
                  <a:pt x="19131" y="66315"/>
                </a:cubicBezTo>
                <a:cubicBezTo>
                  <a:pt x="19131" y="66315"/>
                  <a:pt x="19131" y="66353"/>
                  <a:pt x="19131" y="66391"/>
                </a:cubicBezTo>
                <a:cubicBezTo>
                  <a:pt x="19093" y="66391"/>
                  <a:pt x="19056" y="66429"/>
                  <a:pt x="19056" y="66504"/>
                </a:cubicBezTo>
                <a:lnTo>
                  <a:pt x="19093" y="66618"/>
                </a:lnTo>
                <a:cubicBezTo>
                  <a:pt x="19177" y="66673"/>
                  <a:pt x="19260" y="66708"/>
                  <a:pt x="19328" y="66708"/>
                </a:cubicBezTo>
                <a:cubicBezTo>
                  <a:pt x="19353" y="66708"/>
                  <a:pt x="19376" y="66704"/>
                  <a:pt x="19396" y="66693"/>
                </a:cubicBezTo>
                <a:cubicBezTo>
                  <a:pt x="19509" y="66618"/>
                  <a:pt x="19509" y="66504"/>
                  <a:pt x="19509" y="66429"/>
                </a:cubicBezTo>
                <a:cubicBezTo>
                  <a:pt x="19509" y="66429"/>
                  <a:pt x="19509" y="66353"/>
                  <a:pt x="19547" y="66353"/>
                </a:cubicBezTo>
                <a:cubicBezTo>
                  <a:pt x="19509" y="66353"/>
                  <a:pt x="19509" y="66391"/>
                  <a:pt x="19472" y="66391"/>
                </a:cubicBezTo>
                <a:lnTo>
                  <a:pt x="19623" y="66277"/>
                </a:lnTo>
                <a:cubicBezTo>
                  <a:pt x="19623" y="66126"/>
                  <a:pt x="19547" y="66013"/>
                  <a:pt x="19434" y="65975"/>
                </a:cubicBezTo>
                <a:close/>
                <a:moveTo>
                  <a:pt x="28644" y="66375"/>
                </a:moveTo>
                <a:cubicBezTo>
                  <a:pt x="28612" y="66375"/>
                  <a:pt x="28579" y="66380"/>
                  <a:pt x="28545" y="66391"/>
                </a:cubicBezTo>
                <a:cubicBezTo>
                  <a:pt x="28394" y="66429"/>
                  <a:pt x="28281" y="66542"/>
                  <a:pt x="28281" y="66656"/>
                </a:cubicBezTo>
                <a:lnTo>
                  <a:pt x="28319" y="66769"/>
                </a:lnTo>
                <a:cubicBezTo>
                  <a:pt x="28363" y="66813"/>
                  <a:pt x="28433" y="66832"/>
                  <a:pt x="28514" y="66832"/>
                </a:cubicBezTo>
                <a:cubicBezTo>
                  <a:pt x="28571" y="66832"/>
                  <a:pt x="28634" y="66822"/>
                  <a:pt x="28697" y="66807"/>
                </a:cubicBezTo>
                <a:cubicBezTo>
                  <a:pt x="28810" y="66769"/>
                  <a:pt x="28886" y="66656"/>
                  <a:pt x="28886" y="66542"/>
                </a:cubicBezTo>
                <a:lnTo>
                  <a:pt x="28848" y="66429"/>
                </a:lnTo>
                <a:cubicBezTo>
                  <a:pt x="28794" y="66402"/>
                  <a:pt x="28722" y="66375"/>
                  <a:pt x="28644" y="66375"/>
                </a:cubicBezTo>
                <a:close/>
                <a:moveTo>
                  <a:pt x="1400" y="66542"/>
                </a:moveTo>
                <a:lnTo>
                  <a:pt x="1135" y="66618"/>
                </a:lnTo>
                <a:cubicBezTo>
                  <a:pt x="1097" y="66807"/>
                  <a:pt x="1286" y="66845"/>
                  <a:pt x="1362" y="66882"/>
                </a:cubicBezTo>
                <a:lnTo>
                  <a:pt x="1589" y="66807"/>
                </a:lnTo>
                <a:cubicBezTo>
                  <a:pt x="1589" y="66807"/>
                  <a:pt x="1626" y="66769"/>
                  <a:pt x="1626" y="66731"/>
                </a:cubicBezTo>
                <a:cubicBezTo>
                  <a:pt x="1626" y="66618"/>
                  <a:pt x="1475" y="66580"/>
                  <a:pt x="1400" y="66542"/>
                </a:cubicBezTo>
                <a:close/>
                <a:moveTo>
                  <a:pt x="6882" y="66456"/>
                </a:moveTo>
                <a:cubicBezTo>
                  <a:pt x="6836" y="66456"/>
                  <a:pt x="6786" y="66460"/>
                  <a:pt x="6730" y="66467"/>
                </a:cubicBezTo>
                <a:lnTo>
                  <a:pt x="6617" y="66580"/>
                </a:lnTo>
                <a:lnTo>
                  <a:pt x="6617" y="66769"/>
                </a:lnTo>
                <a:lnTo>
                  <a:pt x="6693" y="66882"/>
                </a:lnTo>
                <a:cubicBezTo>
                  <a:pt x="6764" y="66918"/>
                  <a:pt x="6829" y="66932"/>
                  <a:pt x="6886" y="66932"/>
                </a:cubicBezTo>
                <a:cubicBezTo>
                  <a:pt x="7008" y="66932"/>
                  <a:pt x="7095" y="66870"/>
                  <a:pt x="7146" y="66845"/>
                </a:cubicBezTo>
                <a:cubicBezTo>
                  <a:pt x="7184" y="66807"/>
                  <a:pt x="7222" y="66807"/>
                  <a:pt x="7260" y="66807"/>
                </a:cubicBezTo>
                <a:lnTo>
                  <a:pt x="7260" y="66580"/>
                </a:lnTo>
                <a:cubicBezTo>
                  <a:pt x="7198" y="66518"/>
                  <a:pt x="7086" y="66456"/>
                  <a:pt x="6882" y="66456"/>
                </a:cubicBezTo>
                <a:close/>
                <a:moveTo>
                  <a:pt x="53461" y="66164"/>
                </a:moveTo>
                <a:cubicBezTo>
                  <a:pt x="53234" y="66202"/>
                  <a:pt x="53083" y="66315"/>
                  <a:pt x="53045" y="66504"/>
                </a:cubicBezTo>
                <a:lnTo>
                  <a:pt x="53083" y="66618"/>
                </a:lnTo>
                <a:lnTo>
                  <a:pt x="52969" y="66693"/>
                </a:lnTo>
                <a:cubicBezTo>
                  <a:pt x="52969" y="66656"/>
                  <a:pt x="53006" y="66618"/>
                  <a:pt x="53007" y="66618"/>
                </a:cubicBezTo>
                <a:lnTo>
                  <a:pt x="53007" y="66618"/>
                </a:lnTo>
                <a:cubicBezTo>
                  <a:pt x="52969" y="66656"/>
                  <a:pt x="52893" y="66693"/>
                  <a:pt x="52856" y="66769"/>
                </a:cubicBezTo>
                <a:lnTo>
                  <a:pt x="52856" y="66845"/>
                </a:lnTo>
                <a:cubicBezTo>
                  <a:pt x="52893" y="66920"/>
                  <a:pt x="53007" y="66958"/>
                  <a:pt x="53120" y="66958"/>
                </a:cubicBezTo>
                <a:cubicBezTo>
                  <a:pt x="53234" y="66920"/>
                  <a:pt x="53347" y="66807"/>
                  <a:pt x="53309" y="66693"/>
                </a:cubicBezTo>
                <a:cubicBezTo>
                  <a:pt x="53347" y="66693"/>
                  <a:pt x="53423" y="66693"/>
                  <a:pt x="53461" y="66656"/>
                </a:cubicBezTo>
                <a:cubicBezTo>
                  <a:pt x="53574" y="66618"/>
                  <a:pt x="53650" y="66504"/>
                  <a:pt x="53650" y="66391"/>
                </a:cubicBezTo>
                <a:cubicBezTo>
                  <a:pt x="53650" y="66315"/>
                  <a:pt x="53650" y="66277"/>
                  <a:pt x="53574" y="66202"/>
                </a:cubicBezTo>
                <a:lnTo>
                  <a:pt x="53461" y="66164"/>
                </a:lnTo>
                <a:close/>
                <a:moveTo>
                  <a:pt x="33801" y="66656"/>
                </a:moveTo>
                <a:cubicBezTo>
                  <a:pt x="33687" y="66656"/>
                  <a:pt x="33574" y="66693"/>
                  <a:pt x="33536" y="66731"/>
                </a:cubicBezTo>
                <a:cubicBezTo>
                  <a:pt x="33498" y="66769"/>
                  <a:pt x="33423" y="66845"/>
                  <a:pt x="33423" y="66920"/>
                </a:cubicBezTo>
                <a:cubicBezTo>
                  <a:pt x="33423" y="66958"/>
                  <a:pt x="33460" y="67034"/>
                  <a:pt x="33574" y="67071"/>
                </a:cubicBezTo>
                <a:lnTo>
                  <a:pt x="33725" y="66920"/>
                </a:lnTo>
                <a:lnTo>
                  <a:pt x="33725" y="66920"/>
                </a:lnTo>
                <a:cubicBezTo>
                  <a:pt x="33725" y="66958"/>
                  <a:pt x="33687" y="66996"/>
                  <a:pt x="33687" y="66996"/>
                </a:cubicBezTo>
                <a:cubicBezTo>
                  <a:pt x="33725" y="66996"/>
                  <a:pt x="33801" y="66996"/>
                  <a:pt x="33876" y="66958"/>
                </a:cubicBezTo>
                <a:lnTo>
                  <a:pt x="33914" y="66845"/>
                </a:lnTo>
                <a:cubicBezTo>
                  <a:pt x="33914" y="66807"/>
                  <a:pt x="33914" y="66769"/>
                  <a:pt x="33876" y="66731"/>
                </a:cubicBezTo>
                <a:lnTo>
                  <a:pt x="33801" y="66656"/>
                </a:lnTo>
                <a:close/>
                <a:moveTo>
                  <a:pt x="52122" y="66602"/>
                </a:moveTo>
                <a:cubicBezTo>
                  <a:pt x="52055" y="66602"/>
                  <a:pt x="52002" y="66629"/>
                  <a:pt x="51948" y="66656"/>
                </a:cubicBezTo>
                <a:cubicBezTo>
                  <a:pt x="51873" y="66693"/>
                  <a:pt x="51835" y="66769"/>
                  <a:pt x="51835" y="66882"/>
                </a:cubicBezTo>
                <a:cubicBezTo>
                  <a:pt x="51835" y="66958"/>
                  <a:pt x="51873" y="67034"/>
                  <a:pt x="51986" y="67071"/>
                </a:cubicBezTo>
                <a:lnTo>
                  <a:pt x="52137" y="66958"/>
                </a:lnTo>
                <a:lnTo>
                  <a:pt x="52175" y="66958"/>
                </a:lnTo>
                <a:cubicBezTo>
                  <a:pt x="52175" y="66996"/>
                  <a:pt x="52137" y="66996"/>
                  <a:pt x="52137" y="66996"/>
                </a:cubicBezTo>
                <a:cubicBezTo>
                  <a:pt x="52175" y="66996"/>
                  <a:pt x="52326" y="66996"/>
                  <a:pt x="52326" y="66845"/>
                </a:cubicBezTo>
                <a:lnTo>
                  <a:pt x="52251" y="66731"/>
                </a:lnTo>
                <a:lnTo>
                  <a:pt x="52251" y="66731"/>
                </a:lnTo>
                <a:cubicBezTo>
                  <a:pt x="52251" y="66731"/>
                  <a:pt x="52289" y="66769"/>
                  <a:pt x="52289" y="66769"/>
                </a:cubicBezTo>
                <a:lnTo>
                  <a:pt x="52213" y="66618"/>
                </a:lnTo>
                <a:cubicBezTo>
                  <a:pt x="52180" y="66607"/>
                  <a:pt x="52150" y="66602"/>
                  <a:pt x="52122" y="66602"/>
                </a:cubicBezTo>
                <a:close/>
                <a:moveTo>
                  <a:pt x="27903" y="66656"/>
                </a:moveTo>
                <a:lnTo>
                  <a:pt x="27676" y="66693"/>
                </a:lnTo>
                <a:lnTo>
                  <a:pt x="27638" y="66769"/>
                </a:lnTo>
                <a:cubicBezTo>
                  <a:pt x="27638" y="66807"/>
                  <a:pt x="27600" y="66882"/>
                  <a:pt x="27600" y="66958"/>
                </a:cubicBezTo>
                <a:cubicBezTo>
                  <a:pt x="27600" y="67109"/>
                  <a:pt x="27676" y="67185"/>
                  <a:pt x="27827" y="67223"/>
                </a:cubicBezTo>
                <a:lnTo>
                  <a:pt x="27978" y="67109"/>
                </a:lnTo>
                <a:lnTo>
                  <a:pt x="27978" y="67109"/>
                </a:lnTo>
                <a:cubicBezTo>
                  <a:pt x="27978" y="67147"/>
                  <a:pt x="27978" y="67147"/>
                  <a:pt x="27940" y="67147"/>
                </a:cubicBezTo>
                <a:lnTo>
                  <a:pt x="28016" y="67147"/>
                </a:lnTo>
                <a:lnTo>
                  <a:pt x="28167" y="67034"/>
                </a:lnTo>
                <a:lnTo>
                  <a:pt x="28167" y="66769"/>
                </a:lnTo>
                <a:lnTo>
                  <a:pt x="28016" y="66656"/>
                </a:lnTo>
                <a:close/>
                <a:moveTo>
                  <a:pt x="61627" y="66882"/>
                </a:moveTo>
                <a:cubicBezTo>
                  <a:pt x="61476" y="66882"/>
                  <a:pt x="61362" y="66920"/>
                  <a:pt x="61287" y="67071"/>
                </a:cubicBezTo>
                <a:lnTo>
                  <a:pt x="61325" y="67185"/>
                </a:lnTo>
                <a:cubicBezTo>
                  <a:pt x="61380" y="67240"/>
                  <a:pt x="61476" y="67275"/>
                  <a:pt x="61553" y="67275"/>
                </a:cubicBezTo>
                <a:cubicBezTo>
                  <a:pt x="61581" y="67275"/>
                  <a:pt x="61607" y="67271"/>
                  <a:pt x="61627" y="67260"/>
                </a:cubicBezTo>
                <a:cubicBezTo>
                  <a:pt x="61703" y="67223"/>
                  <a:pt x="61740" y="67147"/>
                  <a:pt x="61740" y="67071"/>
                </a:cubicBezTo>
                <a:cubicBezTo>
                  <a:pt x="61740" y="67034"/>
                  <a:pt x="61740" y="66996"/>
                  <a:pt x="61740" y="66958"/>
                </a:cubicBezTo>
                <a:lnTo>
                  <a:pt x="61627" y="66882"/>
                </a:lnTo>
                <a:close/>
                <a:moveTo>
                  <a:pt x="2912" y="66920"/>
                </a:moveTo>
                <a:lnTo>
                  <a:pt x="2761" y="67034"/>
                </a:lnTo>
                <a:lnTo>
                  <a:pt x="2761" y="67185"/>
                </a:lnTo>
                <a:lnTo>
                  <a:pt x="2912" y="67298"/>
                </a:lnTo>
                <a:lnTo>
                  <a:pt x="3139" y="67298"/>
                </a:lnTo>
                <a:lnTo>
                  <a:pt x="3290" y="67223"/>
                </a:lnTo>
                <a:lnTo>
                  <a:pt x="3290" y="67185"/>
                </a:lnTo>
                <a:cubicBezTo>
                  <a:pt x="3290" y="67071"/>
                  <a:pt x="3252" y="67034"/>
                  <a:pt x="3214" y="66996"/>
                </a:cubicBezTo>
                <a:cubicBezTo>
                  <a:pt x="3139" y="66920"/>
                  <a:pt x="3025" y="66920"/>
                  <a:pt x="2912" y="66920"/>
                </a:cubicBezTo>
                <a:close/>
                <a:moveTo>
                  <a:pt x="58791" y="66967"/>
                </a:moveTo>
                <a:cubicBezTo>
                  <a:pt x="58754" y="66967"/>
                  <a:pt x="58716" y="66977"/>
                  <a:pt x="58678" y="66996"/>
                </a:cubicBezTo>
                <a:cubicBezTo>
                  <a:pt x="58565" y="67034"/>
                  <a:pt x="58527" y="67260"/>
                  <a:pt x="58640" y="67336"/>
                </a:cubicBezTo>
                <a:cubicBezTo>
                  <a:pt x="58678" y="67374"/>
                  <a:pt x="58754" y="67374"/>
                  <a:pt x="58791" y="67374"/>
                </a:cubicBezTo>
                <a:lnTo>
                  <a:pt x="58867" y="67298"/>
                </a:lnTo>
                <a:lnTo>
                  <a:pt x="58791" y="67298"/>
                </a:lnTo>
                <a:lnTo>
                  <a:pt x="58981" y="67185"/>
                </a:lnTo>
                <a:lnTo>
                  <a:pt x="58981" y="67109"/>
                </a:lnTo>
                <a:lnTo>
                  <a:pt x="58905" y="66996"/>
                </a:lnTo>
                <a:cubicBezTo>
                  <a:pt x="58867" y="66977"/>
                  <a:pt x="58829" y="66967"/>
                  <a:pt x="58791" y="66967"/>
                </a:cubicBezTo>
                <a:close/>
                <a:moveTo>
                  <a:pt x="50128" y="67020"/>
                </a:moveTo>
                <a:cubicBezTo>
                  <a:pt x="50032" y="67020"/>
                  <a:pt x="49928" y="67076"/>
                  <a:pt x="49869" y="67223"/>
                </a:cubicBezTo>
                <a:lnTo>
                  <a:pt x="49982" y="67412"/>
                </a:lnTo>
                <a:cubicBezTo>
                  <a:pt x="50058" y="67412"/>
                  <a:pt x="50134" y="67412"/>
                  <a:pt x="50209" y="67374"/>
                </a:cubicBezTo>
                <a:cubicBezTo>
                  <a:pt x="50247" y="67336"/>
                  <a:pt x="50285" y="67260"/>
                  <a:pt x="50285" y="67185"/>
                </a:cubicBezTo>
                <a:lnTo>
                  <a:pt x="50285" y="67147"/>
                </a:lnTo>
                <a:lnTo>
                  <a:pt x="50209" y="67034"/>
                </a:lnTo>
                <a:cubicBezTo>
                  <a:pt x="50184" y="67025"/>
                  <a:pt x="50156" y="67020"/>
                  <a:pt x="50128" y="67020"/>
                </a:cubicBezTo>
                <a:close/>
                <a:moveTo>
                  <a:pt x="4953" y="67185"/>
                </a:moveTo>
                <a:cubicBezTo>
                  <a:pt x="4878" y="67185"/>
                  <a:pt x="4802" y="67223"/>
                  <a:pt x="4764" y="67223"/>
                </a:cubicBezTo>
                <a:cubicBezTo>
                  <a:pt x="4727" y="67260"/>
                  <a:pt x="4689" y="67336"/>
                  <a:pt x="4689" y="67487"/>
                </a:cubicBezTo>
                <a:lnTo>
                  <a:pt x="4840" y="67563"/>
                </a:lnTo>
                <a:lnTo>
                  <a:pt x="4953" y="67563"/>
                </a:lnTo>
                <a:lnTo>
                  <a:pt x="5105" y="67450"/>
                </a:lnTo>
                <a:lnTo>
                  <a:pt x="5105" y="67298"/>
                </a:lnTo>
                <a:lnTo>
                  <a:pt x="4953" y="67185"/>
                </a:lnTo>
                <a:close/>
                <a:moveTo>
                  <a:pt x="80153" y="67336"/>
                </a:moveTo>
                <a:lnTo>
                  <a:pt x="79964" y="67450"/>
                </a:lnTo>
                <a:cubicBezTo>
                  <a:pt x="79964" y="67487"/>
                  <a:pt x="79964" y="67525"/>
                  <a:pt x="79926" y="67563"/>
                </a:cubicBezTo>
                <a:lnTo>
                  <a:pt x="80077" y="67714"/>
                </a:lnTo>
                <a:lnTo>
                  <a:pt x="80115" y="67714"/>
                </a:lnTo>
                <a:cubicBezTo>
                  <a:pt x="80191" y="67714"/>
                  <a:pt x="80380" y="67714"/>
                  <a:pt x="80417" y="67601"/>
                </a:cubicBezTo>
                <a:lnTo>
                  <a:pt x="80304" y="67412"/>
                </a:lnTo>
                <a:cubicBezTo>
                  <a:pt x="80266" y="67412"/>
                  <a:pt x="80228" y="67374"/>
                  <a:pt x="80153" y="67336"/>
                </a:cubicBezTo>
                <a:close/>
                <a:moveTo>
                  <a:pt x="25937" y="67374"/>
                </a:moveTo>
                <a:lnTo>
                  <a:pt x="25748" y="67450"/>
                </a:lnTo>
                <a:lnTo>
                  <a:pt x="25748" y="67601"/>
                </a:lnTo>
                <a:lnTo>
                  <a:pt x="25861" y="67714"/>
                </a:lnTo>
                <a:cubicBezTo>
                  <a:pt x="25888" y="67721"/>
                  <a:pt x="25913" y="67724"/>
                  <a:pt x="25938" y="67724"/>
                </a:cubicBezTo>
                <a:cubicBezTo>
                  <a:pt x="26050" y="67724"/>
                  <a:pt x="26132" y="67656"/>
                  <a:pt x="26164" y="67563"/>
                </a:cubicBezTo>
                <a:lnTo>
                  <a:pt x="26050" y="67374"/>
                </a:lnTo>
                <a:cubicBezTo>
                  <a:pt x="26037" y="67387"/>
                  <a:pt x="26025" y="67391"/>
                  <a:pt x="26012" y="67391"/>
                </a:cubicBezTo>
                <a:cubicBezTo>
                  <a:pt x="25987" y="67391"/>
                  <a:pt x="25962" y="67374"/>
                  <a:pt x="25937" y="67374"/>
                </a:cubicBezTo>
                <a:close/>
                <a:moveTo>
                  <a:pt x="39785" y="67439"/>
                </a:moveTo>
                <a:cubicBezTo>
                  <a:pt x="39756" y="67439"/>
                  <a:pt x="39728" y="67442"/>
                  <a:pt x="39699" y="67450"/>
                </a:cubicBezTo>
                <a:cubicBezTo>
                  <a:pt x="39623" y="67487"/>
                  <a:pt x="39547" y="67563"/>
                  <a:pt x="39585" y="67676"/>
                </a:cubicBezTo>
                <a:lnTo>
                  <a:pt x="39736" y="67790"/>
                </a:lnTo>
                <a:lnTo>
                  <a:pt x="39812" y="67790"/>
                </a:lnTo>
                <a:cubicBezTo>
                  <a:pt x="39888" y="67790"/>
                  <a:pt x="40077" y="67790"/>
                  <a:pt x="40115" y="67639"/>
                </a:cubicBezTo>
                <a:lnTo>
                  <a:pt x="40077" y="67525"/>
                </a:lnTo>
                <a:cubicBezTo>
                  <a:pt x="40016" y="67495"/>
                  <a:pt x="39905" y="67439"/>
                  <a:pt x="39785" y="67439"/>
                </a:cubicBezTo>
                <a:close/>
                <a:moveTo>
                  <a:pt x="71268" y="67412"/>
                </a:moveTo>
                <a:lnTo>
                  <a:pt x="71117" y="67487"/>
                </a:lnTo>
                <a:cubicBezTo>
                  <a:pt x="71079" y="67525"/>
                  <a:pt x="71079" y="67525"/>
                  <a:pt x="71041" y="67601"/>
                </a:cubicBezTo>
                <a:lnTo>
                  <a:pt x="71155" y="67714"/>
                </a:lnTo>
                <a:cubicBezTo>
                  <a:pt x="71192" y="67752"/>
                  <a:pt x="71230" y="67752"/>
                  <a:pt x="71268" y="67790"/>
                </a:cubicBezTo>
                <a:lnTo>
                  <a:pt x="71457" y="67676"/>
                </a:lnTo>
                <a:cubicBezTo>
                  <a:pt x="71457" y="67676"/>
                  <a:pt x="71495" y="67639"/>
                  <a:pt x="71495" y="67601"/>
                </a:cubicBezTo>
                <a:lnTo>
                  <a:pt x="71381" y="67450"/>
                </a:lnTo>
                <a:cubicBezTo>
                  <a:pt x="71381" y="67412"/>
                  <a:pt x="71344" y="67412"/>
                  <a:pt x="71268" y="67412"/>
                </a:cubicBezTo>
                <a:close/>
                <a:moveTo>
                  <a:pt x="28545" y="67639"/>
                </a:moveTo>
                <a:cubicBezTo>
                  <a:pt x="28432" y="67639"/>
                  <a:pt x="28319" y="67714"/>
                  <a:pt x="28319" y="67828"/>
                </a:cubicBezTo>
                <a:lnTo>
                  <a:pt x="28470" y="67828"/>
                </a:lnTo>
                <a:cubicBezTo>
                  <a:pt x="28470" y="67828"/>
                  <a:pt x="28470" y="67865"/>
                  <a:pt x="28470" y="67865"/>
                </a:cubicBezTo>
                <a:lnTo>
                  <a:pt x="28659" y="67865"/>
                </a:lnTo>
                <a:cubicBezTo>
                  <a:pt x="28659" y="67865"/>
                  <a:pt x="28659" y="67828"/>
                  <a:pt x="28659" y="67828"/>
                </a:cubicBezTo>
                <a:lnTo>
                  <a:pt x="28810" y="67828"/>
                </a:lnTo>
                <a:cubicBezTo>
                  <a:pt x="28810" y="67790"/>
                  <a:pt x="28772" y="67752"/>
                  <a:pt x="28734" y="67714"/>
                </a:cubicBezTo>
                <a:cubicBezTo>
                  <a:pt x="28697" y="67676"/>
                  <a:pt x="28621" y="67639"/>
                  <a:pt x="28545" y="67639"/>
                </a:cubicBezTo>
                <a:close/>
                <a:moveTo>
                  <a:pt x="14708" y="67601"/>
                </a:moveTo>
                <a:lnTo>
                  <a:pt x="14594" y="67714"/>
                </a:lnTo>
                <a:lnTo>
                  <a:pt x="14594" y="67828"/>
                </a:lnTo>
                <a:lnTo>
                  <a:pt x="14708" y="67941"/>
                </a:lnTo>
                <a:lnTo>
                  <a:pt x="14972" y="67941"/>
                </a:lnTo>
                <a:lnTo>
                  <a:pt x="15086" y="67828"/>
                </a:lnTo>
                <a:lnTo>
                  <a:pt x="15086" y="67714"/>
                </a:lnTo>
                <a:lnTo>
                  <a:pt x="14972" y="67601"/>
                </a:lnTo>
                <a:close/>
                <a:moveTo>
                  <a:pt x="72024" y="67487"/>
                </a:moveTo>
                <a:lnTo>
                  <a:pt x="71911" y="67563"/>
                </a:lnTo>
                <a:cubicBezTo>
                  <a:pt x="71873" y="67639"/>
                  <a:pt x="71873" y="67714"/>
                  <a:pt x="71873" y="67790"/>
                </a:cubicBezTo>
                <a:cubicBezTo>
                  <a:pt x="71873" y="67979"/>
                  <a:pt x="71949" y="68130"/>
                  <a:pt x="72100" y="68168"/>
                </a:cubicBezTo>
                <a:lnTo>
                  <a:pt x="72213" y="68168"/>
                </a:lnTo>
                <a:cubicBezTo>
                  <a:pt x="72364" y="68130"/>
                  <a:pt x="72402" y="68017"/>
                  <a:pt x="72402" y="67903"/>
                </a:cubicBezTo>
                <a:lnTo>
                  <a:pt x="72516" y="67865"/>
                </a:lnTo>
                <a:lnTo>
                  <a:pt x="72516" y="67828"/>
                </a:lnTo>
                <a:cubicBezTo>
                  <a:pt x="72516" y="67790"/>
                  <a:pt x="72516" y="67714"/>
                  <a:pt x="72516" y="67676"/>
                </a:cubicBezTo>
                <a:cubicBezTo>
                  <a:pt x="72516" y="67601"/>
                  <a:pt x="72478" y="67525"/>
                  <a:pt x="72364" y="67487"/>
                </a:cubicBezTo>
                <a:lnTo>
                  <a:pt x="72289" y="67563"/>
                </a:lnTo>
                <a:lnTo>
                  <a:pt x="72251" y="67563"/>
                </a:lnTo>
                <a:cubicBezTo>
                  <a:pt x="72251" y="67563"/>
                  <a:pt x="72251" y="67563"/>
                  <a:pt x="72213" y="67525"/>
                </a:cubicBezTo>
                <a:cubicBezTo>
                  <a:pt x="72175" y="67525"/>
                  <a:pt x="72100" y="67487"/>
                  <a:pt x="72024" y="67487"/>
                </a:cubicBezTo>
                <a:close/>
                <a:moveTo>
                  <a:pt x="47508" y="67765"/>
                </a:moveTo>
                <a:cubicBezTo>
                  <a:pt x="47474" y="67765"/>
                  <a:pt x="47443" y="67774"/>
                  <a:pt x="47411" y="67790"/>
                </a:cubicBezTo>
                <a:cubicBezTo>
                  <a:pt x="47336" y="67790"/>
                  <a:pt x="47298" y="67865"/>
                  <a:pt x="47298" y="67941"/>
                </a:cubicBezTo>
                <a:cubicBezTo>
                  <a:pt x="47298" y="68017"/>
                  <a:pt x="47336" y="68130"/>
                  <a:pt x="47449" y="68168"/>
                </a:cubicBezTo>
                <a:cubicBezTo>
                  <a:pt x="47468" y="68187"/>
                  <a:pt x="47496" y="68196"/>
                  <a:pt x="47530" y="68196"/>
                </a:cubicBezTo>
                <a:cubicBezTo>
                  <a:pt x="47563" y="68196"/>
                  <a:pt x="47600" y="68187"/>
                  <a:pt x="47638" y="68168"/>
                </a:cubicBezTo>
                <a:cubicBezTo>
                  <a:pt x="47714" y="68130"/>
                  <a:pt x="47752" y="68092"/>
                  <a:pt x="47752" y="68017"/>
                </a:cubicBezTo>
                <a:cubicBezTo>
                  <a:pt x="47752" y="67941"/>
                  <a:pt x="47714" y="67903"/>
                  <a:pt x="47676" y="67828"/>
                </a:cubicBezTo>
                <a:cubicBezTo>
                  <a:pt x="47610" y="67783"/>
                  <a:pt x="47556" y="67765"/>
                  <a:pt x="47508" y="67765"/>
                </a:cubicBezTo>
                <a:close/>
                <a:moveTo>
                  <a:pt x="17610" y="67749"/>
                </a:moveTo>
                <a:cubicBezTo>
                  <a:pt x="17560" y="67749"/>
                  <a:pt x="17511" y="67761"/>
                  <a:pt x="17468" y="67790"/>
                </a:cubicBezTo>
                <a:cubicBezTo>
                  <a:pt x="17354" y="67828"/>
                  <a:pt x="17279" y="67903"/>
                  <a:pt x="17279" y="67979"/>
                </a:cubicBezTo>
                <a:lnTo>
                  <a:pt x="17203" y="67903"/>
                </a:lnTo>
                <a:cubicBezTo>
                  <a:pt x="16976" y="67903"/>
                  <a:pt x="16938" y="68017"/>
                  <a:pt x="16938" y="68054"/>
                </a:cubicBezTo>
                <a:cubicBezTo>
                  <a:pt x="16938" y="68092"/>
                  <a:pt x="16938" y="68092"/>
                  <a:pt x="16976" y="68092"/>
                </a:cubicBezTo>
                <a:lnTo>
                  <a:pt x="17014" y="68281"/>
                </a:lnTo>
                <a:cubicBezTo>
                  <a:pt x="17036" y="68292"/>
                  <a:pt x="17062" y="68297"/>
                  <a:pt x="17087" y="68297"/>
                </a:cubicBezTo>
                <a:cubicBezTo>
                  <a:pt x="17150" y="68297"/>
                  <a:pt x="17214" y="68270"/>
                  <a:pt x="17241" y="68243"/>
                </a:cubicBezTo>
                <a:cubicBezTo>
                  <a:pt x="17279" y="68206"/>
                  <a:pt x="17317" y="68168"/>
                  <a:pt x="17317" y="68092"/>
                </a:cubicBezTo>
                <a:cubicBezTo>
                  <a:pt x="17372" y="68148"/>
                  <a:pt x="17427" y="68183"/>
                  <a:pt x="17497" y="68183"/>
                </a:cubicBezTo>
                <a:cubicBezTo>
                  <a:pt x="17523" y="68183"/>
                  <a:pt x="17551" y="68178"/>
                  <a:pt x="17581" y="68168"/>
                </a:cubicBezTo>
                <a:cubicBezTo>
                  <a:pt x="17695" y="68168"/>
                  <a:pt x="17808" y="68054"/>
                  <a:pt x="17846" y="67979"/>
                </a:cubicBezTo>
                <a:lnTo>
                  <a:pt x="17846" y="67828"/>
                </a:lnTo>
                <a:cubicBezTo>
                  <a:pt x="17776" y="67781"/>
                  <a:pt x="17691" y="67749"/>
                  <a:pt x="17610" y="67749"/>
                </a:cubicBezTo>
                <a:close/>
                <a:moveTo>
                  <a:pt x="44992" y="67865"/>
                </a:moveTo>
                <a:lnTo>
                  <a:pt x="44954" y="67903"/>
                </a:lnTo>
                <a:cubicBezTo>
                  <a:pt x="44899" y="67881"/>
                  <a:pt x="44850" y="67872"/>
                  <a:pt x="44807" y="67872"/>
                </a:cubicBezTo>
                <a:cubicBezTo>
                  <a:pt x="44705" y="67872"/>
                  <a:pt x="44640" y="67925"/>
                  <a:pt x="44614" y="67979"/>
                </a:cubicBezTo>
                <a:lnTo>
                  <a:pt x="44614" y="68130"/>
                </a:lnTo>
                <a:lnTo>
                  <a:pt x="44651" y="68206"/>
                </a:lnTo>
                <a:cubicBezTo>
                  <a:pt x="44651" y="68168"/>
                  <a:pt x="44651" y="68168"/>
                  <a:pt x="44651" y="68168"/>
                </a:cubicBezTo>
                <a:lnTo>
                  <a:pt x="44727" y="68243"/>
                </a:lnTo>
                <a:lnTo>
                  <a:pt x="44765" y="68281"/>
                </a:lnTo>
                <a:cubicBezTo>
                  <a:pt x="44796" y="68297"/>
                  <a:pt x="44827" y="68306"/>
                  <a:pt x="44859" y="68306"/>
                </a:cubicBezTo>
                <a:cubicBezTo>
                  <a:pt x="44903" y="68306"/>
                  <a:pt x="44947" y="68288"/>
                  <a:pt x="44992" y="68243"/>
                </a:cubicBezTo>
                <a:cubicBezTo>
                  <a:pt x="45067" y="68206"/>
                  <a:pt x="45143" y="68092"/>
                  <a:pt x="45143" y="68017"/>
                </a:cubicBezTo>
                <a:cubicBezTo>
                  <a:pt x="45143" y="67941"/>
                  <a:pt x="45067" y="67865"/>
                  <a:pt x="44992" y="67865"/>
                </a:cubicBezTo>
                <a:close/>
                <a:moveTo>
                  <a:pt x="28621" y="67903"/>
                </a:moveTo>
                <a:cubicBezTo>
                  <a:pt x="28394" y="67941"/>
                  <a:pt x="28243" y="68054"/>
                  <a:pt x="28281" y="68281"/>
                </a:cubicBezTo>
                <a:lnTo>
                  <a:pt x="28394" y="68395"/>
                </a:lnTo>
                <a:cubicBezTo>
                  <a:pt x="28734" y="68395"/>
                  <a:pt x="28772" y="68206"/>
                  <a:pt x="28772" y="68092"/>
                </a:cubicBezTo>
                <a:cubicBezTo>
                  <a:pt x="28772" y="68092"/>
                  <a:pt x="28772" y="68054"/>
                  <a:pt x="28772" y="68017"/>
                </a:cubicBezTo>
                <a:lnTo>
                  <a:pt x="28621" y="67903"/>
                </a:lnTo>
                <a:close/>
                <a:moveTo>
                  <a:pt x="48810" y="67298"/>
                </a:moveTo>
                <a:cubicBezTo>
                  <a:pt x="48659" y="67298"/>
                  <a:pt x="48546" y="67336"/>
                  <a:pt x="48470" y="67374"/>
                </a:cubicBezTo>
                <a:lnTo>
                  <a:pt x="48432" y="67412"/>
                </a:lnTo>
                <a:lnTo>
                  <a:pt x="48357" y="67487"/>
                </a:lnTo>
                <a:cubicBezTo>
                  <a:pt x="48130" y="67525"/>
                  <a:pt x="47979" y="67676"/>
                  <a:pt x="47865" y="67790"/>
                </a:cubicBezTo>
                <a:lnTo>
                  <a:pt x="47827" y="67828"/>
                </a:lnTo>
                <a:lnTo>
                  <a:pt x="47827" y="68017"/>
                </a:lnTo>
                <a:cubicBezTo>
                  <a:pt x="47865" y="68017"/>
                  <a:pt x="47865" y="68092"/>
                  <a:pt x="47903" y="68130"/>
                </a:cubicBezTo>
                <a:cubicBezTo>
                  <a:pt x="47941" y="68206"/>
                  <a:pt x="47979" y="68395"/>
                  <a:pt x="48205" y="68395"/>
                </a:cubicBezTo>
                <a:lnTo>
                  <a:pt x="48319" y="68395"/>
                </a:lnTo>
                <a:cubicBezTo>
                  <a:pt x="48394" y="68319"/>
                  <a:pt x="48432" y="68243"/>
                  <a:pt x="48432" y="68206"/>
                </a:cubicBezTo>
                <a:cubicBezTo>
                  <a:pt x="48432" y="68206"/>
                  <a:pt x="48470" y="68168"/>
                  <a:pt x="48470" y="68168"/>
                </a:cubicBezTo>
                <a:cubicBezTo>
                  <a:pt x="48546" y="68168"/>
                  <a:pt x="48621" y="68092"/>
                  <a:pt x="48621" y="68017"/>
                </a:cubicBezTo>
                <a:lnTo>
                  <a:pt x="48621" y="67979"/>
                </a:lnTo>
                <a:cubicBezTo>
                  <a:pt x="48621" y="67941"/>
                  <a:pt x="48583" y="67903"/>
                  <a:pt x="48583" y="67903"/>
                </a:cubicBezTo>
                <a:cubicBezTo>
                  <a:pt x="48659" y="67865"/>
                  <a:pt x="48697" y="67865"/>
                  <a:pt x="48735" y="67865"/>
                </a:cubicBezTo>
                <a:cubicBezTo>
                  <a:pt x="48772" y="67865"/>
                  <a:pt x="48810" y="67828"/>
                  <a:pt x="48848" y="67828"/>
                </a:cubicBezTo>
                <a:lnTo>
                  <a:pt x="48961" y="67714"/>
                </a:lnTo>
                <a:lnTo>
                  <a:pt x="48961" y="67412"/>
                </a:lnTo>
                <a:lnTo>
                  <a:pt x="48810" y="67298"/>
                </a:lnTo>
                <a:close/>
                <a:moveTo>
                  <a:pt x="62799" y="67903"/>
                </a:moveTo>
                <a:cubicBezTo>
                  <a:pt x="62383" y="67903"/>
                  <a:pt x="62308" y="67979"/>
                  <a:pt x="62270" y="67979"/>
                </a:cubicBezTo>
                <a:lnTo>
                  <a:pt x="62308" y="68206"/>
                </a:lnTo>
                <a:cubicBezTo>
                  <a:pt x="62270" y="68206"/>
                  <a:pt x="62270" y="68168"/>
                  <a:pt x="62270" y="68168"/>
                </a:cubicBezTo>
                <a:cubicBezTo>
                  <a:pt x="62270" y="68168"/>
                  <a:pt x="62270" y="68206"/>
                  <a:pt x="62270" y="68206"/>
                </a:cubicBezTo>
                <a:cubicBezTo>
                  <a:pt x="62270" y="68281"/>
                  <a:pt x="62270" y="68395"/>
                  <a:pt x="62421" y="68433"/>
                </a:cubicBezTo>
                <a:lnTo>
                  <a:pt x="62459" y="68470"/>
                </a:lnTo>
                <a:cubicBezTo>
                  <a:pt x="62761" y="68470"/>
                  <a:pt x="62950" y="68281"/>
                  <a:pt x="62950" y="68017"/>
                </a:cubicBezTo>
                <a:lnTo>
                  <a:pt x="62799" y="67903"/>
                </a:lnTo>
                <a:close/>
                <a:moveTo>
                  <a:pt x="595" y="67991"/>
                </a:moveTo>
                <a:cubicBezTo>
                  <a:pt x="475" y="67991"/>
                  <a:pt x="389" y="68064"/>
                  <a:pt x="303" y="68092"/>
                </a:cubicBezTo>
                <a:lnTo>
                  <a:pt x="341" y="68092"/>
                </a:lnTo>
                <a:lnTo>
                  <a:pt x="114" y="68168"/>
                </a:lnTo>
                <a:lnTo>
                  <a:pt x="114" y="68206"/>
                </a:lnTo>
                <a:cubicBezTo>
                  <a:pt x="114" y="68281"/>
                  <a:pt x="152" y="68319"/>
                  <a:pt x="190" y="68357"/>
                </a:cubicBezTo>
                <a:cubicBezTo>
                  <a:pt x="190" y="68433"/>
                  <a:pt x="265" y="68470"/>
                  <a:pt x="341" y="68508"/>
                </a:cubicBezTo>
                <a:lnTo>
                  <a:pt x="530" y="68395"/>
                </a:lnTo>
                <a:lnTo>
                  <a:pt x="530" y="68395"/>
                </a:lnTo>
                <a:cubicBezTo>
                  <a:pt x="530" y="68395"/>
                  <a:pt x="492" y="68433"/>
                  <a:pt x="492" y="68433"/>
                </a:cubicBezTo>
                <a:cubicBezTo>
                  <a:pt x="454" y="68470"/>
                  <a:pt x="417" y="68470"/>
                  <a:pt x="417" y="68470"/>
                </a:cubicBezTo>
                <a:cubicBezTo>
                  <a:pt x="454" y="68470"/>
                  <a:pt x="530" y="68508"/>
                  <a:pt x="643" y="68508"/>
                </a:cubicBezTo>
                <a:lnTo>
                  <a:pt x="757" y="68433"/>
                </a:lnTo>
                <a:cubicBezTo>
                  <a:pt x="757" y="68433"/>
                  <a:pt x="757" y="68395"/>
                  <a:pt x="795" y="68395"/>
                </a:cubicBezTo>
                <a:cubicBezTo>
                  <a:pt x="832" y="68357"/>
                  <a:pt x="870" y="68319"/>
                  <a:pt x="870" y="68243"/>
                </a:cubicBezTo>
                <a:cubicBezTo>
                  <a:pt x="870" y="68206"/>
                  <a:pt x="832" y="68168"/>
                  <a:pt x="795" y="68092"/>
                </a:cubicBezTo>
                <a:lnTo>
                  <a:pt x="719" y="68017"/>
                </a:lnTo>
                <a:cubicBezTo>
                  <a:pt x="674" y="67998"/>
                  <a:pt x="632" y="67991"/>
                  <a:pt x="595" y="67991"/>
                </a:cubicBezTo>
                <a:close/>
                <a:moveTo>
                  <a:pt x="71079" y="68206"/>
                </a:moveTo>
                <a:lnTo>
                  <a:pt x="70928" y="68319"/>
                </a:lnTo>
                <a:cubicBezTo>
                  <a:pt x="70890" y="68357"/>
                  <a:pt x="70852" y="68395"/>
                  <a:pt x="70814" y="68470"/>
                </a:cubicBezTo>
                <a:lnTo>
                  <a:pt x="70890" y="68584"/>
                </a:lnTo>
                <a:cubicBezTo>
                  <a:pt x="70928" y="68603"/>
                  <a:pt x="70975" y="68612"/>
                  <a:pt x="71022" y="68612"/>
                </a:cubicBezTo>
                <a:cubicBezTo>
                  <a:pt x="71070" y="68612"/>
                  <a:pt x="71117" y="68603"/>
                  <a:pt x="71155" y="68584"/>
                </a:cubicBezTo>
                <a:cubicBezTo>
                  <a:pt x="71230" y="68546"/>
                  <a:pt x="71268" y="68470"/>
                  <a:pt x="71268" y="68395"/>
                </a:cubicBezTo>
                <a:cubicBezTo>
                  <a:pt x="71268" y="68319"/>
                  <a:pt x="71230" y="68243"/>
                  <a:pt x="71079" y="68206"/>
                </a:cubicBezTo>
                <a:close/>
                <a:moveTo>
                  <a:pt x="81287" y="68281"/>
                </a:moveTo>
                <a:cubicBezTo>
                  <a:pt x="81211" y="68281"/>
                  <a:pt x="81098" y="68281"/>
                  <a:pt x="81060" y="68470"/>
                </a:cubicBezTo>
                <a:lnTo>
                  <a:pt x="81098" y="68584"/>
                </a:lnTo>
                <a:cubicBezTo>
                  <a:pt x="81124" y="68610"/>
                  <a:pt x="81186" y="68654"/>
                  <a:pt x="81259" y="68654"/>
                </a:cubicBezTo>
                <a:cubicBezTo>
                  <a:pt x="81292" y="68654"/>
                  <a:pt x="81327" y="68645"/>
                  <a:pt x="81363" y="68622"/>
                </a:cubicBezTo>
                <a:cubicBezTo>
                  <a:pt x="81438" y="68622"/>
                  <a:pt x="81476" y="68546"/>
                  <a:pt x="81476" y="68508"/>
                </a:cubicBezTo>
                <a:cubicBezTo>
                  <a:pt x="81476" y="68395"/>
                  <a:pt x="81400" y="68281"/>
                  <a:pt x="81287" y="68281"/>
                </a:cubicBezTo>
                <a:close/>
                <a:moveTo>
                  <a:pt x="76939" y="69000"/>
                </a:moveTo>
                <a:cubicBezTo>
                  <a:pt x="76864" y="69037"/>
                  <a:pt x="76788" y="69113"/>
                  <a:pt x="76788" y="69189"/>
                </a:cubicBezTo>
                <a:lnTo>
                  <a:pt x="76939" y="69340"/>
                </a:lnTo>
                <a:lnTo>
                  <a:pt x="76977" y="69340"/>
                </a:lnTo>
                <a:cubicBezTo>
                  <a:pt x="77090" y="69340"/>
                  <a:pt x="77242" y="69340"/>
                  <a:pt x="77279" y="69189"/>
                </a:cubicBezTo>
                <a:lnTo>
                  <a:pt x="77242" y="69075"/>
                </a:lnTo>
                <a:cubicBezTo>
                  <a:pt x="77166" y="69000"/>
                  <a:pt x="77053" y="69000"/>
                  <a:pt x="76939" y="69000"/>
                </a:cubicBezTo>
                <a:close/>
                <a:moveTo>
                  <a:pt x="31445" y="69349"/>
                </a:moveTo>
                <a:lnTo>
                  <a:pt x="31445" y="69349"/>
                </a:lnTo>
                <a:cubicBezTo>
                  <a:pt x="31449" y="69358"/>
                  <a:pt x="31453" y="69368"/>
                  <a:pt x="31457" y="69378"/>
                </a:cubicBezTo>
                <a:cubicBezTo>
                  <a:pt x="31457" y="69378"/>
                  <a:pt x="31457" y="69360"/>
                  <a:pt x="31445" y="69349"/>
                </a:cubicBezTo>
                <a:close/>
                <a:moveTo>
                  <a:pt x="58111" y="68811"/>
                </a:moveTo>
                <a:cubicBezTo>
                  <a:pt x="57998" y="68811"/>
                  <a:pt x="57922" y="68886"/>
                  <a:pt x="57922" y="68962"/>
                </a:cubicBezTo>
                <a:lnTo>
                  <a:pt x="58035" y="69075"/>
                </a:lnTo>
                <a:cubicBezTo>
                  <a:pt x="58066" y="69136"/>
                  <a:pt x="58121" y="69247"/>
                  <a:pt x="58281" y="69247"/>
                </a:cubicBezTo>
                <a:cubicBezTo>
                  <a:pt x="58319" y="69247"/>
                  <a:pt x="58363" y="69241"/>
                  <a:pt x="58413" y="69227"/>
                </a:cubicBezTo>
                <a:lnTo>
                  <a:pt x="58413" y="69227"/>
                </a:lnTo>
                <a:cubicBezTo>
                  <a:pt x="58363" y="69260"/>
                  <a:pt x="58338" y="69312"/>
                  <a:pt x="58338" y="69378"/>
                </a:cubicBezTo>
                <a:lnTo>
                  <a:pt x="58489" y="69378"/>
                </a:lnTo>
                <a:cubicBezTo>
                  <a:pt x="58489" y="69378"/>
                  <a:pt x="58451" y="69416"/>
                  <a:pt x="58489" y="69416"/>
                </a:cubicBezTo>
                <a:lnTo>
                  <a:pt x="58640" y="69416"/>
                </a:lnTo>
                <a:cubicBezTo>
                  <a:pt x="58678" y="69416"/>
                  <a:pt x="58640" y="69378"/>
                  <a:pt x="58640" y="69378"/>
                </a:cubicBezTo>
                <a:lnTo>
                  <a:pt x="58791" y="69378"/>
                </a:lnTo>
                <a:cubicBezTo>
                  <a:pt x="58791" y="69302"/>
                  <a:pt x="58754" y="69264"/>
                  <a:pt x="58716" y="69226"/>
                </a:cubicBezTo>
                <a:cubicBezTo>
                  <a:pt x="58678" y="69189"/>
                  <a:pt x="58602" y="69189"/>
                  <a:pt x="58565" y="69189"/>
                </a:cubicBezTo>
                <a:cubicBezTo>
                  <a:pt x="58501" y="69189"/>
                  <a:pt x="58451" y="69202"/>
                  <a:pt x="58414" y="69226"/>
                </a:cubicBezTo>
                <a:lnTo>
                  <a:pt x="58414" y="69226"/>
                </a:lnTo>
                <a:lnTo>
                  <a:pt x="58489" y="69151"/>
                </a:lnTo>
                <a:cubicBezTo>
                  <a:pt x="58489" y="69113"/>
                  <a:pt x="58489" y="69113"/>
                  <a:pt x="58489" y="69075"/>
                </a:cubicBezTo>
                <a:cubicBezTo>
                  <a:pt x="58489" y="68886"/>
                  <a:pt x="58262" y="68811"/>
                  <a:pt x="58111" y="68811"/>
                </a:cubicBezTo>
                <a:close/>
                <a:moveTo>
                  <a:pt x="15955" y="69113"/>
                </a:moveTo>
                <a:lnTo>
                  <a:pt x="15729" y="69189"/>
                </a:lnTo>
                <a:cubicBezTo>
                  <a:pt x="15729" y="69189"/>
                  <a:pt x="15729" y="69226"/>
                  <a:pt x="15729" y="69226"/>
                </a:cubicBezTo>
                <a:cubicBezTo>
                  <a:pt x="15691" y="69264"/>
                  <a:pt x="15653" y="69340"/>
                  <a:pt x="15691" y="69453"/>
                </a:cubicBezTo>
                <a:lnTo>
                  <a:pt x="15842" y="69529"/>
                </a:lnTo>
                <a:lnTo>
                  <a:pt x="15880" y="69529"/>
                </a:lnTo>
                <a:cubicBezTo>
                  <a:pt x="15993" y="69529"/>
                  <a:pt x="16182" y="69491"/>
                  <a:pt x="16182" y="69302"/>
                </a:cubicBezTo>
                <a:lnTo>
                  <a:pt x="16182" y="69264"/>
                </a:lnTo>
                <a:lnTo>
                  <a:pt x="16031" y="69151"/>
                </a:lnTo>
                <a:cubicBezTo>
                  <a:pt x="15993" y="69151"/>
                  <a:pt x="15993" y="69151"/>
                  <a:pt x="15955" y="69113"/>
                </a:cubicBezTo>
                <a:close/>
                <a:moveTo>
                  <a:pt x="12364" y="69151"/>
                </a:moveTo>
                <a:lnTo>
                  <a:pt x="12212" y="69189"/>
                </a:lnTo>
                <a:cubicBezTo>
                  <a:pt x="12175" y="69226"/>
                  <a:pt x="12137" y="69302"/>
                  <a:pt x="12137" y="69378"/>
                </a:cubicBezTo>
                <a:cubicBezTo>
                  <a:pt x="12137" y="69491"/>
                  <a:pt x="12212" y="69567"/>
                  <a:pt x="12364" y="69605"/>
                </a:cubicBezTo>
                <a:lnTo>
                  <a:pt x="12515" y="69491"/>
                </a:lnTo>
                <a:cubicBezTo>
                  <a:pt x="12515" y="69453"/>
                  <a:pt x="12515" y="69453"/>
                  <a:pt x="12515" y="69416"/>
                </a:cubicBezTo>
                <a:cubicBezTo>
                  <a:pt x="12553" y="69378"/>
                  <a:pt x="12553" y="69378"/>
                  <a:pt x="12553" y="69340"/>
                </a:cubicBezTo>
                <a:cubicBezTo>
                  <a:pt x="12553" y="69189"/>
                  <a:pt x="12402" y="69151"/>
                  <a:pt x="12364" y="69151"/>
                </a:cubicBezTo>
                <a:close/>
                <a:moveTo>
                  <a:pt x="89445" y="69083"/>
                </a:moveTo>
                <a:cubicBezTo>
                  <a:pt x="89381" y="69083"/>
                  <a:pt x="89307" y="69108"/>
                  <a:pt x="89227" y="69189"/>
                </a:cubicBezTo>
                <a:lnTo>
                  <a:pt x="89302" y="69378"/>
                </a:lnTo>
                <a:cubicBezTo>
                  <a:pt x="89302" y="69378"/>
                  <a:pt x="89227" y="69340"/>
                  <a:pt x="89227" y="69302"/>
                </a:cubicBezTo>
                <a:cubicBezTo>
                  <a:pt x="89227" y="69264"/>
                  <a:pt x="89264" y="69264"/>
                  <a:pt x="89227" y="69264"/>
                </a:cubicBezTo>
                <a:cubicBezTo>
                  <a:pt x="89189" y="69302"/>
                  <a:pt x="89151" y="69416"/>
                  <a:pt x="89227" y="69529"/>
                </a:cubicBezTo>
                <a:lnTo>
                  <a:pt x="89340" y="69605"/>
                </a:lnTo>
                <a:cubicBezTo>
                  <a:pt x="89416" y="69605"/>
                  <a:pt x="89453" y="69567"/>
                  <a:pt x="89491" y="69567"/>
                </a:cubicBezTo>
                <a:cubicBezTo>
                  <a:pt x="89491" y="69567"/>
                  <a:pt x="89491" y="69567"/>
                  <a:pt x="89529" y="69605"/>
                </a:cubicBezTo>
                <a:lnTo>
                  <a:pt x="89756" y="69567"/>
                </a:lnTo>
                <a:cubicBezTo>
                  <a:pt x="89756" y="69529"/>
                  <a:pt x="89794" y="69529"/>
                  <a:pt x="89794" y="69491"/>
                </a:cubicBezTo>
                <a:cubicBezTo>
                  <a:pt x="89832" y="69453"/>
                  <a:pt x="89869" y="69378"/>
                  <a:pt x="89869" y="69264"/>
                </a:cubicBezTo>
                <a:lnTo>
                  <a:pt x="89680" y="69189"/>
                </a:lnTo>
                <a:cubicBezTo>
                  <a:pt x="89642" y="69189"/>
                  <a:pt x="89642" y="69189"/>
                  <a:pt x="89642" y="69151"/>
                </a:cubicBezTo>
                <a:cubicBezTo>
                  <a:pt x="89599" y="69129"/>
                  <a:pt x="89531" y="69083"/>
                  <a:pt x="89445" y="69083"/>
                </a:cubicBezTo>
                <a:close/>
                <a:moveTo>
                  <a:pt x="31276" y="69250"/>
                </a:moveTo>
                <a:cubicBezTo>
                  <a:pt x="31249" y="69250"/>
                  <a:pt x="31220" y="69255"/>
                  <a:pt x="31192" y="69264"/>
                </a:cubicBezTo>
                <a:lnTo>
                  <a:pt x="31116" y="69378"/>
                </a:lnTo>
                <a:lnTo>
                  <a:pt x="31116" y="69529"/>
                </a:lnTo>
                <a:lnTo>
                  <a:pt x="31268" y="69642"/>
                </a:lnTo>
                <a:lnTo>
                  <a:pt x="31305" y="69642"/>
                </a:lnTo>
                <a:cubicBezTo>
                  <a:pt x="31343" y="69642"/>
                  <a:pt x="31532" y="69642"/>
                  <a:pt x="31570" y="69491"/>
                </a:cubicBezTo>
                <a:lnTo>
                  <a:pt x="31419" y="69340"/>
                </a:lnTo>
                <a:cubicBezTo>
                  <a:pt x="31431" y="69340"/>
                  <a:pt x="31439" y="69344"/>
                  <a:pt x="31445" y="69349"/>
                </a:cubicBezTo>
                <a:lnTo>
                  <a:pt x="31445" y="69349"/>
                </a:lnTo>
                <a:cubicBezTo>
                  <a:pt x="31411" y="69283"/>
                  <a:pt x="31348" y="69250"/>
                  <a:pt x="31276" y="69250"/>
                </a:cubicBezTo>
                <a:close/>
                <a:moveTo>
                  <a:pt x="14245" y="69425"/>
                </a:moveTo>
                <a:cubicBezTo>
                  <a:pt x="14207" y="69425"/>
                  <a:pt x="14178" y="69434"/>
                  <a:pt x="14141" y="69453"/>
                </a:cubicBezTo>
                <a:lnTo>
                  <a:pt x="13989" y="69453"/>
                </a:lnTo>
                <a:lnTo>
                  <a:pt x="13876" y="69567"/>
                </a:lnTo>
                <a:lnTo>
                  <a:pt x="13876" y="69794"/>
                </a:lnTo>
                <a:lnTo>
                  <a:pt x="13914" y="69869"/>
                </a:lnTo>
                <a:cubicBezTo>
                  <a:pt x="13958" y="69914"/>
                  <a:pt x="14041" y="69932"/>
                  <a:pt x="14125" y="69932"/>
                </a:cubicBezTo>
                <a:cubicBezTo>
                  <a:pt x="14185" y="69932"/>
                  <a:pt x="14245" y="69923"/>
                  <a:pt x="14292" y="69907"/>
                </a:cubicBezTo>
                <a:cubicBezTo>
                  <a:pt x="14443" y="69831"/>
                  <a:pt x="14519" y="69756"/>
                  <a:pt x="14519" y="69642"/>
                </a:cubicBezTo>
                <a:cubicBezTo>
                  <a:pt x="14519" y="69605"/>
                  <a:pt x="14519" y="69567"/>
                  <a:pt x="14481" y="69567"/>
                </a:cubicBezTo>
                <a:lnTo>
                  <a:pt x="14405" y="69453"/>
                </a:lnTo>
                <a:cubicBezTo>
                  <a:pt x="14330" y="69434"/>
                  <a:pt x="14282" y="69425"/>
                  <a:pt x="14245" y="69425"/>
                </a:cubicBezTo>
                <a:close/>
                <a:moveTo>
                  <a:pt x="47222" y="69416"/>
                </a:moveTo>
                <a:cubicBezTo>
                  <a:pt x="47071" y="69453"/>
                  <a:pt x="46958" y="69567"/>
                  <a:pt x="46882" y="69642"/>
                </a:cubicBezTo>
                <a:cubicBezTo>
                  <a:pt x="46882" y="69680"/>
                  <a:pt x="46844" y="69718"/>
                  <a:pt x="46806" y="69756"/>
                </a:cubicBezTo>
                <a:lnTo>
                  <a:pt x="46806" y="69945"/>
                </a:lnTo>
                <a:cubicBezTo>
                  <a:pt x="46853" y="69968"/>
                  <a:pt x="46904" y="69977"/>
                  <a:pt x="46954" y="69977"/>
                </a:cubicBezTo>
                <a:cubicBezTo>
                  <a:pt x="47064" y="69977"/>
                  <a:pt x="47170" y="69933"/>
                  <a:pt x="47222" y="69907"/>
                </a:cubicBezTo>
                <a:lnTo>
                  <a:pt x="47260" y="69907"/>
                </a:lnTo>
                <a:lnTo>
                  <a:pt x="47298" y="69680"/>
                </a:lnTo>
                <a:cubicBezTo>
                  <a:pt x="47298" y="69680"/>
                  <a:pt x="47336" y="69718"/>
                  <a:pt x="47336" y="69756"/>
                </a:cubicBezTo>
                <a:cubicBezTo>
                  <a:pt x="47374" y="69718"/>
                  <a:pt x="47411" y="69642"/>
                  <a:pt x="47411" y="69567"/>
                </a:cubicBezTo>
                <a:cubicBezTo>
                  <a:pt x="47411" y="69529"/>
                  <a:pt x="47411" y="69491"/>
                  <a:pt x="47374" y="69453"/>
                </a:cubicBezTo>
                <a:lnTo>
                  <a:pt x="47222" y="69416"/>
                </a:lnTo>
                <a:close/>
                <a:moveTo>
                  <a:pt x="71722" y="69869"/>
                </a:moveTo>
                <a:lnTo>
                  <a:pt x="71608" y="69983"/>
                </a:lnTo>
                <a:lnTo>
                  <a:pt x="71608" y="70096"/>
                </a:lnTo>
                <a:lnTo>
                  <a:pt x="71722" y="70209"/>
                </a:lnTo>
                <a:lnTo>
                  <a:pt x="71986" y="70209"/>
                </a:lnTo>
                <a:lnTo>
                  <a:pt x="72100" y="70096"/>
                </a:lnTo>
                <a:lnTo>
                  <a:pt x="72100" y="69983"/>
                </a:lnTo>
                <a:lnTo>
                  <a:pt x="71986" y="69869"/>
                </a:lnTo>
                <a:close/>
                <a:moveTo>
                  <a:pt x="79170" y="69869"/>
                </a:moveTo>
                <a:lnTo>
                  <a:pt x="79019" y="69983"/>
                </a:lnTo>
                <a:cubicBezTo>
                  <a:pt x="78981" y="69983"/>
                  <a:pt x="78943" y="70020"/>
                  <a:pt x="78943" y="70058"/>
                </a:cubicBezTo>
                <a:lnTo>
                  <a:pt x="79056" y="70209"/>
                </a:lnTo>
                <a:cubicBezTo>
                  <a:pt x="79094" y="70209"/>
                  <a:pt x="79132" y="70247"/>
                  <a:pt x="79170" y="70247"/>
                </a:cubicBezTo>
                <a:lnTo>
                  <a:pt x="79321" y="70172"/>
                </a:lnTo>
                <a:cubicBezTo>
                  <a:pt x="79359" y="70134"/>
                  <a:pt x="79397" y="70096"/>
                  <a:pt x="79397" y="70058"/>
                </a:cubicBezTo>
                <a:lnTo>
                  <a:pt x="79283" y="69945"/>
                </a:lnTo>
                <a:cubicBezTo>
                  <a:pt x="79245" y="69907"/>
                  <a:pt x="79208" y="69869"/>
                  <a:pt x="79170" y="69869"/>
                </a:cubicBezTo>
                <a:close/>
                <a:moveTo>
                  <a:pt x="88649" y="69958"/>
                </a:moveTo>
                <a:cubicBezTo>
                  <a:pt x="88608" y="69958"/>
                  <a:pt x="88561" y="69965"/>
                  <a:pt x="88508" y="69983"/>
                </a:cubicBezTo>
                <a:lnTo>
                  <a:pt x="88395" y="70096"/>
                </a:lnTo>
                <a:lnTo>
                  <a:pt x="88395" y="70247"/>
                </a:lnTo>
                <a:lnTo>
                  <a:pt x="88622" y="70361"/>
                </a:lnTo>
                <a:cubicBezTo>
                  <a:pt x="88641" y="70342"/>
                  <a:pt x="88650" y="70332"/>
                  <a:pt x="88655" y="70332"/>
                </a:cubicBezTo>
                <a:cubicBezTo>
                  <a:pt x="88660" y="70332"/>
                  <a:pt x="88660" y="70342"/>
                  <a:pt x="88660" y="70361"/>
                </a:cubicBezTo>
                <a:cubicBezTo>
                  <a:pt x="88685" y="70361"/>
                  <a:pt x="88714" y="70365"/>
                  <a:pt x="88746" y="70365"/>
                </a:cubicBezTo>
                <a:cubicBezTo>
                  <a:pt x="88811" y="70365"/>
                  <a:pt x="88886" y="70348"/>
                  <a:pt x="88962" y="70247"/>
                </a:cubicBezTo>
                <a:lnTo>
                  <a:pt x="88924" y="70096"/>
                </a:lnTo>
                <a:cubicBezTo>
                  <a:pt x="88866" y="70038"/>
                  <a:pt x="88786" y="69958"/>
                  <a:pt x="88649" y="69958"/>
                </a:cubicBezTo>
                <a:close/>
                <a:moveTo>
                  <a:pt x="34935" y="70020"/>
                </a:moveTo>
                <a:cubicBezTo>
                  <a:pt x="34859" y="70020"/>
                  <a:pt x="34784" y="70020"/>
                  <a:pt x="34708" y="70096"/>
                </a:cubicBezTo>
                <a:cubicBezTo>
                  <a:pt x="34632" y="70134"/>
                  <a:pt x="34595" y="70209"/>
                  <a:pt x="34595" y="70323"/>
                </a:cubicBezTo>
                <a:cubicBezTo>
                  <a:pt x="34595" y="70474"/>
                  <a:pt x="34708" y="70550"/>
                  <a:pt x="34859" y="70588"/>
                </a:cubicBezTo>
                <a:lnTo>
                  <a:pt x="34973" y="70512"/>
                </a:lnTo>
                <a:cubicBezTo>
                  <a:pt x="34973" y="70474"/>
                  <a:pt x="35010" y="70436"/>
                  <a:pt x="35010" y="70436"/>
                </a:cubicBezTo>
                <a:cubicBezTo>
                  <a:pt x="35048" y="70361"/>
                  <a:pt x="35086" y="70323"/>
                  <a:pt x="35086" y="70247"/>
                </a:cubicBezTo>
                <a:cubicBezTo>
                  <a:pt x="35086" y="70172"/>
                  <a:pt x="35086" y="70096"/>
                  <a:pt x="35010" y="70058"/>
                </a:cubicBezTo>
                <a:lnTo>
                  <a:pt x="34935" y="70020"/>
                </a:lnTo>
                <a:close/>
                <a:moveTo>
                  <a:pt x="73650" y="70247"/>
                </a:moveTo>
                <a:cubicBezTo>
                  <a:pt x="73574" y="70247"/>
                  <a:pt x="73385" y="70247"/>
                  <a:pt x="73310" y="70399"/>
                </a:cubicBezTo>
                <a:lnTo>
                  <a:pt x="73385" y="70588"/>
                </a:lnTo>
                <a:cubicBezTo>
                  <a:pt x="73725" y="70588"/>
                  <a:pt x="73801" y="70436"/>
                  <a:pt x="73801" y="70361"/>
                </a:cubicBezTo>
                <a:lnTo>
                  <a:pt x="73650" y="70247"/>
                </a:lnTo>
                <a:close/>
                <a:moveTo>
                  <a:pt x="17959" y="70020"/>
                </a:moveTo>
                <a:cubicBezTo>
                  <a:pt x="17770" y="70058"/>
                  <a:pt x="17732" y="70134"/>
                  <a:pt x="17732" y="70209"/>
                </a:cubicBezTo>
                <a:cubicBezTo>
                  <a:pt x="17732" y="70247"/>
                  <a:pt x="17732" y="70247"/>
                  <a:pt x="17732" y="70285"/>
                </a:cubicBezTo>
                <a:cubicBezTo>
                  <a:pt x="17732" y="70323"/>
                  <a:pt x="17695" y="70361"/>
                  <a:pt x="17695" y="70361"/>
                </a:cubicBezTo>
                <a:cubicBezTo>
                  <a:pt x="17657" y="70436"/>
                  <a:pt x="17619" y="70550"/>
                  <a:pt x="17657" y="70663"/>
                </a:cubicBezTo>
                <a:lnTo>
                  <a:pt x="17770" y="70777"/>
                </a:lnTo>
                <a:lnTo>
                  <a:pt x="17884" y="70777"/>
                </a:lnTo>
                <a:cubicBezTo>
                  <a:pt x="17884" y="70777"/>
                  <a:pt x="17846" y="70739"/>
                  <a:pt x="17846" y="70739"/>
                </a:cubicBezTo>
                <a:lnTo>
                  <a:pt x="17846" y="70739"/>
                </a:lnTo>
                <a:lnTo>
                  <a:pt x="18035" y="70852"/>
                </a:lnTo>
                <a:lnTo>
                  <a:pt x="18224" y="70852"/>
                </a:lnTo>
                <a:cubicBezTo>
                  <a:pt x="18256" y="70852"/>
                  <a:pt x="18295" y="70855"/>
                  <a:pt x="18335" y="70855"/>
                </a:cubicBezTo>
                <a:cubicBezTo>
                  <a:pt x="18436" y="70855"/>
                  <a:pt x="18548" y="70836"/>
                  <a:pt x="18602" y="70701"/>
                </a:cubicBezTo>
                <a:lnTo>
                  <a:pt x="18451" y="70550"/>
                </a:lnTo>
                <a:cubicBezTo>
                  <a:pt x="18337" y="70550"/>
                  <a:pt x="18262" y="70474"/>
                  <a:pt x="18148" y="70399"/>
                </a:cubicBezTo>
                <a:cubicBezTo>
                  <a:pt x="18148" y="70361"/>
                  <a:pt x="18110" y="70323"/>
                  <a:pt x="18110" y="70323"/>
                </a:cubicBezTo>
                <a:cubicBezTo>
                  <a:pt x="18148" y="70285"/>
                  <a:pt x="18148" y="70247"/>
                  <a:pt x="18186" y="70209"/>
                </a:cubicBezTo>
                <a:lnTo>
                  <a:pt x="18110" y="70134"/>
                </a:lnTo>
                <a:cubicBezTo>
                  <a:pt x="18110" y="70172"/>
                  <a:pt x="18110" y="70172"/>
                  <a:pt x="18110" y="70172"/>
                </a:cubicBezTo>
                <a:lnTo>
                  <a:pt x="17959" y="70020"/>
                </a:lnTo>
                <a:close/>
                <a:moveTo>
                  <a:pt x="15880" y="70966"/>
                </a:moveTo>
                <a:lnTo>
                  <a:pt x="15729" y="71079"/>
                </a:lnTo>
                <a:cubicBezTo>
                  <a:pt x="15691" y="71117"/>
                  <a:pt x="15653" y="71155"/>
                  <a:pt x="15615" y="71192"/>
                </a:cubicBezTo>
                <a:lnTo>
                  <a:pt x="15729" y="71382"/>
                </a:lnTo>
                <a:cubicBezTo>
                  <a:pt x="15766" y="71382"/>
                  <a:pt x="15804" y="71419"/>
                  <a:pt x="15880" y="71457"/>
                </a:cubicBezTo>
                <a:lnTo>
                  <a:pt x="16031" y="71419"/>
                </a:lnTo>
                <a:cubicBezTo>
                  <a:pt x="16069" y="71382"/>
                  <a:pt x="16107" y="71268"/>
                  <a:pt x="16107" y="71192"/>
                </a:cubicBezTo>
                <a:cubicBezTo>
                  <a:pt x="16107" y="71079"/>
                  <a:pt x="16031" y="70966"/>
                  <a:pt x="15880" y="70966"/>
                </a:cubicBezTo>
                <a:close/>
                <a:moveTo>
                  <a:pt x="41102" y="71051"/>
                </a:moveTo>
                <a:cubicBezTo>
                  <a:pt x="41069" y="71051"/>
                  <a:pt x="41041" y="71060"/>
                  <a:pt x="41022" y="71079"/>
                </a:cubicBezTo>
                <a:cubicBezTo>
                  <a:pt x="40908" y="71117"/>
                  <a:pt x="40871" y="71192"/>
                  <a:pt x="40871" y="71268"/>
                </a:cubicBezTo>
                <a:cubicBezTo>
                  <a:pt x="40871" y="71344"/>
                  <a:pt x="40946" y="71419"/>
                  <a:pt x="41022" y="71457"/>
                </a:cubicBezTo>
                <a:cubicBezTo>
                  <a:pt x="41098" y="71457"/>
                  <a:pt x="41135" y="71457"/>
                  <a:pt x="41211" y="71419"/>
                </a:cubicBezTo>
                <a:cubicBezTo>
                  <a:pt x="41249" y="71382"/>
                  <a:pt x="41287" y="71306"/>
                  <a:pt x="41287" y="71268"/>
                </a:cubicBezTo>
                <a:cubicBezTo>
                  <a:pt x="41287" y="71192"/>
                  <a:pt x="41249" y="71117"/>
                  <a:pt x="41211" y="71079"/>
                </a:cubicBezTo>
                <a:cubicBezTo>
                  <a:pt x="41173" y="71060"/>
                  <a:pt x="41135" y="71051"/>
                  <a:pt x="41102" y="71051"/>
                </a:cubicBezTo>
                <a:close/>
                <a:moveTo>
                  <a:pt x="42005" y="71117"/>
                </a:moveTo>
                <a:cubicBezTo>
                  <a:pt x="41891" y="71117"/>
                  <a:pt x="41816" y="71117"/>
                  <a:pt x="41740" y="71155"/>
                </a:cubicBezTo>
                <a:cubicBezTo>
                  <a:pt x="41702" y="71192"/>
                  <a:pt x="41665" y="71268"/>
                  <a:pt x="41665" y="71344"/>
                </a:cubicBezTo>
                <a:cubicBezTo>
                  <a:pt x="41665" y="71457"/>
                  <a:pt x="41740" y="71533"/>
                  <a:pt x="41891" y="71571"/>
                </a:cubicBezTo>
                <a:lnTo>
                  <a:pt x="42043" y="71457"/>
                </a:lnTo>
                <a:cubicBezTo>
                  <a:pt x="42043" y="71457"/>
                  <a:pt x="42043" y="71457"/>
                  <a:pt x="42043" y="71419"/>
                </a:cubicBezTo>
                <a:cubicBezTo>
                  <a:pt x="42081" y="71382"/>
                  <a:pt x="42118" y="71344"/>
                  <a:pt x="42118" y="71268"/>
                </a:cubicBezTo>
                <a:cubicBezTo>
                  <a:pt x="42118" y="71268"/>
                  <a:pt x="42118" y="71230"/>
                  <a:pt x="42081" y="71192"/>
                </a:cubicBezTo>
                <a:lnTo>
                  <a:pt x="42005" y="71117"/>
                </a:lnTo>
                <a:close/>
                <a:moveTo>
                  <a:pt x="36183" y="70890"/>
                </a:moveTo>
                <a:lnTo>
                  <a:pt x="36031" y="71003"/>
                </a:lnTo>
                <a:cubicBezTo>
                  <a:pt x="35956" y="71079"/>
                  <a:pt x="35880" y="71155"/>
                  <a:pt x="35918" y="71306"/>
                </a:cubicBezTo>
                <a:lnTo>
                  <a:pt x="35993" y="71344"/>
                </a:lnTo>
                <a:cubicBezTo>
                  <a:pt x="35918" y="71419"/>
                  <a:pt x="35918" y="71457"/>
                  <a:pt x="35918" y="71457"/>
                </a:cubicBezTo>
                <a:lnTo>
                  <a:pt x="35956" y="71571"/>
                </a:lnTo>
                <a:cubicBezTo>
                  <a:pt x="36011" y="71626"/>
                  <a:pt x="36107" y="71661"/>
                  <a:pt x="36184" y="71661"/>
                </a:cubicBezTo>
                <a:cubicBezTo>
                  <a:pt x="36212" y="71661"/>
                  <a:pt x="36238" y="71656"/>
                  <a:pt x="36258" y="71646"/>
                </a:cubicBezTo>
                <a:cubicBezTo>
                  <a:pt x="36372" y="71608"/>
                  <a:pt x="36447" y="71533"/>
                  <a:pt x="36447" y="71419"/>
                </a:cubicBezTo>
                <a:cubicBezTo>
                  <a:pt x="36447" y="71419"/>
                  <a:pt x="36447" y="71382"/>
                  <a:pt x="36447" y="71382"/>
                </a:cubicBezTo>
                <a:lnTo>
                  <a:pt x="36372" y="71306"/>
                </a:lnTo>
                <a:cubicBezTo>
                  <a:pt x="36409" y="71268"/>
                  <a:pt x="36409" y="71192"/>
                  <a:pt x="36409" y="71117"/>
                </a:cubicBezTo>
                <a:cubicBezTo>
                  <a:pt x="36409" y="71003"/>
                  <a:pt x="36334" y="70928"/>
                  <a:pt x="36183" y="70890"/>
                </a:cubicBezTo>
                <a:close/>
                <a:moveTo>
                  <a:pt x="66693" y="71251"/>
                </a:moveTo>
                <a:cubicBezTo>
                  <a:pt x="66520" y="71251"/>
                  <a:pt x="66466" y="71394"/>
                  <a:pt x="66466" y="71457"/>
                </a:cubicBezTo>
                <a:lnTo>
                  <a:pt x="66429" y="71457"/>
                </a:lnTo>
                <a:lnTo>
                  <a:pt x="66429" y="71382"/>
                </a:lnTo>
                <a:lnTo>
                  <a:pt x="66315" y="71268"/>
                </a:lnTo>
                <a:cubicBezTo>
                  <a:pt x="66285" y="71265"/>
                  <a:pt x="66256" y="71263"/>
                  <a:pt x="66230" y="71263"/>
                </a:cubicBezTo>
                <a:cubicBezTo>
                  <a:pt x="65968" y="71263"/>
                  <a:pt x="65937" y="71423"/>
                  <a:pt x="65937" y="71457"/>
                </a:cubicBezTo>
                <a:lnTo>
                  <a:pt x="66051" y="71608"/>
                </a:lnTo>
                <a:lnTo>
                  <a:pt x="66088" y="71608"/>
                </a:lnTo>
                <a:cubicBezTo>
                  <a:pt x="66115" y="71635"/>
                  <a:pt x="66161" y="71662"/>
                  <a:pt x="66225" y="71662"/>
                </a:cubicBezTo>
                <a:cubicBezTo>
                  <a:pt x="66252" y="71662"/>
                  <a:pt x="66282" y="71657"/>
                  <a:pt x="66315" y="71646"/>
                </a:cubicBezTo>
                <a:lnTo>
                  <a:pt x="66429" y="71533"/>
                </a:lnTo>
                <a:lnTo>
                  <a:pt x="66429" y="71495"/>
                </a:lnTo>
                <a:lnTo>
                  <a:pt x="66542" y="71646"/>
                </a:lnTo>
                <a:lnTo>
                  <a:pt x="66807" y="71646"/>
                </a:lnTo>
                <a:lnTo>
                  <a:pt x="66920" y="71533"/>
                </a:lnTo>
                <a:lnTo>
                  <a:pt x="66920" y="71382"/>
                </a:lnTo>
                <a:lnTo>
                  <a:pt x="66807" y="71268"/>
                </a:lnTo>
                <a:cubicBezTo>
                  <a:pt x="66764" y="71256"/>
                  <a:pt x="66726" y="71251"/>
                  <a:pt x="66693" y="71251"/>
                </a:cubicBezTo>
                <a:close/>
                <a:moveTo>
                  <a:pt x="26617" y="71230"/>
                </a:moveTo>
                <a:cubicBezTo>
                  <a:pt x="26466" y="71268"/>
                  <a:pt x="26353" y="71382"/>
                  <a:pt x="26277" y="71495"/>
                </a:cubicBezTo>
                <a:lnTo>
                  <a:pt x="26315" y="71608"/>
                </a:lnTo>
                <a:cubicBezTo>
                  <a:pt x="26387" y="71680"/>
                  <a:pt x="26474" y="71707"/>
                  <a:pt x="26566" y="71707"/>
                </a:cubicBezTo>
                <a:cubicBezTo>
                  <a:pt x="26620" y="71707"/>
                  <a:pt x="26675" y="71698"/>
                  <a:pt x="26731" y="71684"/>
                </a:cubicBezTo>
                <a:cubicBezTo>
                  <a:pt x="26844" y="71646"/>
                  <a:pt x="26920" y="71533"/>
                  <a:pt x="26920" y="71419"/>
                </a:cubicBezTo>
                <a:cubicBezTo>
                  <a:pt x="26920" y="71419"/>
                  <a:pt x="26920" y="71382"/>
                  <a:pt x="26920" y="71344"/>
                </a:cubicBezTo>
                <a:lnTo>
                  <a:pt x="26882" y="71306"/>
                </a:lnTo>
                <a:cubicBezTo>
                  <a:pt x="26806" y="71230"/>
                  <a:pt x="26731" y="71230"/>
                  <a:pt x="26617" y="71230"/>
                </a:cubicBezTo>
                <a:close/>
                <a:moveTo>
                  <a:pt x="33574" y="71571"/>
                </a:moveTo>
                <a:cubicBezTo>
                  <a:pt x="33423" y="71571"/>
                  <a:pt x="33309" y="71646"/>
                  <a:pt x="33271" y="71760"/>
                </a:cubicBezTo>
                <a:lnTo>
                  <a:pt x="33385" y="71911"/>
                </a:lnTo>
                <a:cubicBezTo>
                  <a:pt x="33423" y="71949"/>
                  <a:pt x="33423" y="71949"/>
                  <a:pt x="33498" y="71949"/>
                </a:cubicBezTo>
                <a:lnTo>
                  <a:pt x="33649" y="71873"/>
                </a:lnTo>
                <a:cubicBezTo>
                  <a:pt x="33687" y="71835"/>
                  <a:pt x="33725" y="71797"/>
                  <a:pt x="33725" y="71722"/>
                </a:cubicBezTo>
                <a:lnTo>
                  <a:pt x="33725" y="71684"/>
                </a:lnTo>
                <a:lnTo>
                  <a:pt x="33574" y="71571"/>
                </a:lnTo>
                <a:close/>
                <a:moveTo>
                  <a:pt x="80153" y="71571"/>
                </a:moveTo>
                <a:cubicBezTo>
                  <a:pt x="80002" y="71571"/>
                  <a:pt x="79888" y="71646"/>
                  <a:pt x="79850" y="71760"/>
                </a:cubicBezTo>
                <a:lnTo>
                  <a:pt x="80002" y="71911"/>
                </a:lnTo>
                <a:cubicBezTo>
                  <a:pt x="80039" y="71911"/>
                  <a:pt x="80039" y="71911"/>
                  <a:pt x="80077" y="71949"/>
                </a:cubicBezTo>
                <a:lnTo>
                  <a:pt x="80304" y="71835"/>
                </a:lnTo>
                <a:lnTo>
                  <a:pt x="80304" y="71684"/>
                </a:lnTo>
                <a:lnTo>
                  <a:pt x="80153" y="71571"/>
                </a:lnTo>
                <a:close/>
                <a:moveTo>
                  <a:pt x="79434" y="71684"/>
                </a:moveTo>
                <a:lnTo>
                  <a:pt x="79245" y="71760"/>
                </a:lnTo>
                <a:cubicBezTo>
                  <a:pt x="79208" y="71873"/>
                  <a:pt x="79321" y="72062"/>
                  <a:pt x="79472" y="72062"/>
                </a:cubicBezTo>
                <a:cubicBezTo>
                  <a:pt x="79492" y="72069"/>
                  <a:pt x="79512" y="72072"/>
                  <a:pt x="79532" y="72072"/>
                </a:cubicBezTo>
                <a:cubicBezTo>
                  <a:pt x="79622" y="72072"/>
                  <a:pt x="79699" y="72004"/>
                  <a:pt x="79699" y="71911"/>
                </a:cubicBezTo>
                <a:lnTo>
                  <a:pt x="79548" y="71760"/>
                </a:lnTo>
                <a:cubicBezTo>
                  <a:pt x="79548" y="71760"/>
                  <a:pt x="79510" y="71722"/>
                  <a:pt x="79434" y="71684"/>
                </a:cubicBezTo>
                <a:close/>
                <a:moveTo>
                  <a:pt x="12288" y="71155"/>
                </a:moveTo>
                <a:lnTo>
                  <a:pt x="12212" y="71192"/>
                </a:lnTo>
                <a:cubicBezTo>
                  <a:pt x="12061" y="71344"/>
                  <a:pt x="12023" y="71533"/>
                  <a:pt x="12137" y="71646"/>
                </a:cubicBezTo>
                <a:cubicBezTo>
                  <a:pt x="12099" y="71684"/>
                  <a:pt x="12099" y="71722"/>
                  <a:pt x="12061" y="71760"/>
                </a:cubicBezTo>
                <a:lnTo>
                  <a:pt x="12137" y="71873"/>
                </a:lnTo>
                <a:cubicBezTo>
                  <a:pt x="12137" y="71911"/>
                  <a:pt x="12137" y="71949"/>
                  <a:pt x="12099" y="71986"/>
                </a:cubicBezTo>
                <a:lnTo>
                  <a:pt x="12250" y="72138"/>
                </a:lnTo>
                <a:cubicBezTo>
                  <a:pt x="12402" y="72138"/>
                  <a:pt x="12553" y="72100"/>
                  <a:pt x="12628" y="72024"/>
                </a:cubicBezTo>
                <a:cubicBezTo>
                  <a:pt x="12704" y="71986"/>
                  <a:pt x="12780" y="71835"/>
                  <a:pt x="12704" y="71646"/>
                </a:cubicBezTo>
                <a:lnTo>
                  <a:pt x="12817" y="71533"/>
                </a:lnTo>
                <a:cubicBezTo>
                  <a:pt x="12780" y="71268"/>
                  <a:pt x="12591" y="71155"/>
                  <a:pt x="12288" y="71155"/>
                </a:cubicBezTo>
                <a:close/>
                <a:moveTo>
                  <a:pt x="31041" y="71722"/>
                </a:moveTo>
                <a:cubicBezTo>
                  <a:pt x="30927" y="71722"/>
                  <a:pt x="30814" y="71722"/>
                  <a:pt x="30738" y="71797"/>
                </a:cubicBezTo>
                <a:cubicBezTo>
                  <a:pt x="30625" y="71873"/>
                  <a:pt x="30587" y="72062"/>
                  <a:pt x="30738" y="72138"/>
                </a:cubicBezTo>
                <a:lnTo>
                  <a:pt x="30814" y="72175"/>
                </a:lnTo>
                <a:cubicBezTo>
                  <a:pt x="30889" y="72175"/>
                  <a:pt x="30965" y="72175"/>
                  <a:pt x="31041" y="72138"/>
                </a:cubicBezTo>
                <a:cubicBezTo>
                  <a:pt x="31116" y="72062"/>
                  <a:pt x="31116" y="71986"/>
                  <a:pt x="31116" y="71911"/>
                </a:cubicBezTo>
                <a:cubicBezTo>
                  <a:pt x="31116" y="71873"/>
                  <a:pt x="31116" y="71873"/>
                  <a:pt x="31116" y="71835"/>
                </a:cubicBezTo>
                <a:lnTo>
                  <a:pt x="31041" y="71722"/>
                </a:lnTo>
                <a:close/>
                <a:moveTo>
                  <a:pt x="152" y="71797"/>
                </a:moveTo>
                <a:lnTo>
                  <a:pt x="1" y="71911"/>
                </a:lnTo>
                <a:lnTo>
                  <a:pt x="1" y="72251"/>
                </a:lnTo>
                <a:lnTo>
                  <a:pt x="114" y="72365"/>
                </a:lnTo>
                <a:cubicBezTo>
                  <a:pt x="147" y="72376"/>
                  <a:pt x="180" y="72380"/>
                  <a:pt x="213" y="72380"/>
                </a:cubicBezTo>
                <a:cubicBezTo>
                  <a:pt x="291" y="72380"/>
                  <a:pt x="363" y="72353"/>
                  <a:pt x="417" y="72327"/>
                </a:cubicBezTo>
                <a:cubicBezTo>
                  <a:pt x="492" y="72289"/>
                  <a:pt x="530" y="72213"/>
                  <a:pt x="530" y="72138"/>
                </a:cubicBezTo>
                <a:cubicBezTo>
                  <a:pt x="530" y="72062"/>
                  <a:pt x="454" y="71949"/>
                  <a:pt x="379" y="71873"/>
                </a:cubicBezTo>
                <a:cubicBezTo>
                  <a:pt x="303" y="71797"/>
                  <a:pt x="227" y="71797"/>
                  <a:pt x="152" y="71797"/>
                </a:cubicBezTo>
                <a:close/>
                <a:moveTo>
                  <a:pt x="53990" y="71646"/>
                </a:moveTo>
                <a:cubicBezTo>
                  <a:pt x="53876" y="71760"/>
                  <a:pt x="53801" y="71911"/>
                  <a:pt x="53763" y="72024"/>
                </a:cubicBezTo>
                <a:cubicBezTo>
                  <a:pt x="53763" y="72100"/>
                  <a:pt x="53725" y="72175"/>
                  <a:pt x="53725" y="72213"/>
                </a:cubicBezTo>
                <a:lnTo>
                  <a:pt x="53801" y="72365"/>
                </a:lnTo>
                <a:cubicBezTo>
                  <a:pt x="53848" y="72388"/>
                  <a:pt x="53891" y="72397"/>
                  <a:pt x="53930" y="72397"/>
                </a:cubicBezTo>
                <a:cubicBezTo>
                  <a:pt x="54015" y="72397"/>
                  <a:pt x="54077" y="72353"/>
                  <a:pt x="54103" y="72327"/>
                </a:cubicBezTo>
                <a:cubicBezTo>
                  <a:pt x="54179" y="72327"/>
                  <a:pt x="54255" y="72289"/>
                  <a:pt x="54255" y="72175"/>
                </a:cubicBezTo>
                <a:lnTo>
                  <a:pt x="54217" y="72062"/>
                </a:lnTo>
                <a:lnTo>
                  <a:pt x="54217" y="72062"/>
                </a:lnTo>
                <a:cubicBezTo>
                  <a:pt x="54255" y="72100"/>
                  <a:pt x="54255" y="72100"/>
                  <a:pt x="54255" y="72100"/>
                </a:cubicBezTo>
                <a:cubicBezTo>
                  <a:pt x="54255" y="72100"/>
                  <a:pt x="54255" y="72062"/>
                  <a:pt x="54255" y="72062"/>
                </a:cubicBezTo>
                <a:cubicBezTo>
                  <a:pt x="54292" y="71986"/>
                  <a:pt x="54330" y="71949"/>
                  <a:pt x="54330" y="71873"/>
                </a:cubicBezTo>
                <a:cubicBezTo>
                  <a:pt x="54330" y="71797"/>
                  <a:pt x="54292" y="71722"/>
                  <a:pt x="54141" y="71646"/>
                </a:cubicBezTo>
                <a:close/>
                <a:moveTo>
                  <a:pt x="75360" y="71933"/>
                </a:moveTo>
                <a:cubicBezTo>
                  <a:pt x="75323" y="71933"/>
                  <a:pt x="75282" y="71938"/>
                  <a:pt x="75238" y="71949"/>
                </a:cubicBezTo>
                <a:lnTo>
                  <a:pt x="75162" y="72024"/>
                </a:lnTo>
                <a:cubicBezTo>
                  <a:pt x="75124" y="72062"/>
                  <a:pt x="75124" y="72138"/>
                  <a:pt x="75124" y="72175"/>
                </a:cubicBezTo>
                <a:cubicBezTo>
                  <a:pt x="75124" y="72251"/>
                  <a:pt x="75162" y="72402"/>
                  <a:pt x="75465" y="72440"/>
                </a:cubicBezTo>
                <a:lnTo>
                  <a:pt x="75616" y="72327"/>
                </a:lnTo>
                <a:cubicBezTo>
                  <a:pt x="75654" y="72327"/>
                  <a:pt x="75729" y="72251"/>
                  <a:pt x="75729" y="72138"/>
                </a:cubicBezTo>
                <a:cubicBezTo>
                  <a:pt x="75729" y="72138"/>
                  <a:pt x="75729" y="72100"/>
                  <a:pt x="75729" y="72062"/>
                </a:cubicBezTo>
                <a:lnTo>
                  <a:pt x="75540" y="71986"/>
                </a:lnTo>
                <a:cubicBezTo>
                  <a:pt x="75514" y="71960"/>
                  <a:pt x="75449" y="71933"/>
                  <a:pt x="75360" y="71933"/>
                </a:cubicBezTo>
                <a:close/>
                <a:moveTo>
                  <a:pt x="3025" y="72100"/>
                </a:moveTo>
                <a:lnTo>
                  <a:pt x="2836" y="72213"/>
                </a:lnTo>
                <a:cubicBezTo>
                  <a:pt x="2836" y="72213"/>
                  <a:pt x="2798" y="72251"/>
                  <a:pt x="2761" y="72289"/>
                </a:cubicBezTo>
                <a:lnTo>
                  <a:pt x="2912" y="72440"/>
                </a:lnTo>
                <a:cubicBezTo>
                  <a:pt x="2912" y="72440"/>
                  <a:pt x="2950" y="72478"/>
                  <a:pt x="2987" y="72478"/>
                </a:cubicBezTo>
                <a:lnTo>
                  <a:pt x="3176" y="72365"/>
                </a:lnTo>
                <a:cubicBezTo>
                  <a:pt x="3176" y="72365"/>
                  <a:pt x="3214" y="72327"/>
                  <a:pt x="3214" y="72289"/>
                </a:cubicBezTo>
                <a:lnTo>
                  <a:pt x="3101" y="72138"/>
                </a:lnTo>
                <a:cubicBezTo>
                  <a:pt x="3101" y="72138"/>
                  <a:pt x="3063" y="72100"/>
                  <a:pt x="3025" y="72100"/>
                </a:cubicBezTo>
                <a:close/>
                <a:moveTo>
                  <a:pt x="33234" y="72667"/>
                </a:moveTo>
                <a:cubicBezTo>
                  <a:pt x="33234" y="72667"/>
                  <a:pt x="33233" y="72667"/>
                  <a:pt x="33196" y="72705"/>
                </a:cubicBezTo>
                <a:lnTo>
                  <a:pt x="33139" y="72705"/>
                </a:lnTo>
                <a:lnTo>
                  <a:pt x="33234" y="72667"/>
                </a:lnTo>
                <a:close/>
                <a:moveTo>
                  <a:pt x="33385" y="72289"/>
                </a:moveTo>
                <a:cubicBezTo>
                  <a:pt x="33271" y="72289"/>
                  <a:pt x="33158" y="72327"/>
                  <a:pt x="33044" y="72402"/>
                </a:cubicBezTo>
                <a:cubicBezTo>
                  <a:pt x="33007" y="72440"/>
                  <a:pt x="32931" y="72478"/>
                  <a:pt x="32931" y="72591"/>
                </a:cubicBezTo>
                <a:cubicBezTo>
                  <a:pt x="32931" y="72667"/>
                  <a:pt x="32969" y="72705"/>
                  <a:pt x="33044" y="72743"/>
                </a:cubicBezTo>
                <a:lnTo>
                  <a:pt x="33135" y="72706"/>
                </a:lnTo>
                <a:lnTo>
                  <a:pt x="33135" y="72706"/>
                </a:lnTo>
                <a:cubicBezTo>
                  <a:pt x="33169" y="72714"/>
                  <a:pt x="33210" y="72743"/>
                  <a:pt x="33309" y="72743"/>
                </a:cubicBezTo>
                <a:lnTo>
                  <a:pt x="33423" y="72591"/>
                </a:lnTo>
                <a:cubicBezTo>
                  <a:pt x="33460" y="72554"/>
                  <a:pt x="33498" y="72516"/>
                  <a:pt x="33498" y="72440"/>
                </a:cubicBezTo>
                <a:lnTo>
                  <a:pt x="33385" y="72289"/>
                </a:lnTo>
                <a:close/>
                <a:moveTo>
                  <a:pt x="46693" y="72289"/>
                </a:moveTo>
                <a:lnTo>
                  <a:pt x="46466" y="72365"/>
                </a:lnTo>
                <a:cubicBezTo>
                  <a:pt x="46428" y="72478"/>
                  <a:pt x="46466" y="72591"/>
                  <a:pt x="46542" y="72705"/>
                </a:cubicBezTo>
                <a:lnTo>
                  <a:pt x="46655" y="72743"/>
                </a:lnTo>
                <a:cubicBezTo>
                  <a:pt x="46882" y="72743"/>
                  <a:pt x="46958" y="72629"/>
                  <a:pt x="46996" y="72554"/>
                </a:cubicBezTo>
                <a:lnTo>
                  <a:pt x="47033" y="72516"/>
                </a:lnTo>
                <a:lnTo>
                  <a:pt x="46996" y="72365"/>
                </a:lnTo>
                <a:cubicBezTo>
                  <a:pt x="46920" y="72327"/>
                  <a:pt x="46844" y="72327"/>
                  <a:pt x="46769" y="72289"/>
                </a:cubicBezTo>
                <a:close/>
                <a:moveTo>
                  <a:pt x="19963" y="72365"/>
                </a:moveTo>
                <a:cubicBezTo>
                  <a:pt x="19736" y="72365"/>
                  <a:pt x="19585" y="72478"/>
                  <a:pt x="19585" y="72667"/>
                </a:cubicBezTo>
                <a:lnTo>
                  <a:pt x="19698" y="72780"/>
                </a:lnTo>
                <a:cubicBezTo>
                  <a:pt x="19745" y="72796"/>
                  <a:pt x="19786" y="72805"/>
                  <a:pt x="19823" y="72805"/>
                </a:cubicBezTo>
                <a:cubicBezTo>
                  <a:pt x="19874" y="72805"/>
                  <a:pt x="19919" y="72787"/>
                  <a:pt x="19963" y="72743"/>
                </a:cubicBezTo>
                <a:cubicBezTo>
                  <a:pt x="20076" y="72705"/>
                  <a:pt x="20076" y="72591"/>
                  <a:pt x="20114" y="72478"/>
                </a:cubicBezTo>
                <a:lnTo>
                  <a:pt x="19963" y="72365"/>
                </a:lnTo>
                <a:close/>
                <a:moveTo>
                  <a:pt x="87856" y="73045"/>
                </a:moveTo>
                <a:cubicBezTo>
                  <a:pt x="87851" y="73045"/>
                  <a:pt x="87848" y="73045"/>
                  <a:pt x="87844" y="73046"/>
                </a:cubicBezTo>
                <a:lnTo>
                  <a:pt x="87844" y="73046"/>
                </a:lnTo>
                <a:cubicBezTo>
                  <a:pt x="87848" y="73045"/>
                  <a:pt x="87852" y="73045"/>
                  <a:pt x="87856" y="73045"/>
                </a:cubicBezTo>
                <a:lnTo>
                  <a:pt x="87856" y="73045"/>
                </a:lnTo>
                <a:lnTo>
                  <a:pt x="87856" y="73045"/>
                </a:lnTo>
                <a:close/>
                <a:moveTo>
                  <a:pt x="74257" y="72651"/>
                </a:moveTo>
                <a:cubicBezTo>
                  <a:pt x="74195" y="72651"/>
                  <a:pt x="74130" y="72678"/>
                  <a:pt x="74104" y="72705"/>
                </a:cubicBezTo>
                <a:cubicBezTo>
                  <a:pt x="73990" y="72780"/>
                  <a:pt x="73952" y="72894"/>
                  <a:pt x="73952" y="72969"/>
                </a:cubicBezTo>
                <a:lnTo>
                  <a:pt x="74066" y="73121"/>
                </a:lnTo>
                <a:lnTo>
                  <a:pt x="74330" y="73121"/>
                </a:lnTo>
                <a:lnTo>
                  <a:pt x="74444" y="72969"/>
                </a:lnTo>
                <a:lnTo>
                  <a:pt x="74444" y="72780"/>
                </a:lnTo>
                <a:lnTo>
                  <a:pt x="74330" y="72667"/>
                </a:lnTo>
                <a:cubicBezTo>
                  <a:pt x="74308" y="72656"/>
                  <a:pt x="74283" y="72651"/>
                  <a:pt x="74257" y="72651"/>
                </a:cubicBezTo>
                <a:close/>
                <a:moveTo>
                  <a:pt x="60228" y="72856"/>
                </a:moveTo>
                <a:cubicBezTo>
                  <a:pt x="60153" y="72856"/>
                  <a:pt x="60077" y="72894"/>
                  <a:pt x="60001" y="72932"/>
                </a:cubicBezTo>
                <a:cubicBezTo>
                  <a:pt x="59888" y="73007"/>
                  <a:pt x="59888" y="73234"/>
                  <a:pt x="60153" y="73272"/>
                </a:cubicBezTo>
                <a:lnTo>
                  <a:pt x="60304" y="73121"/>
                </a:lnTo>
                <a:cubicBezTo>
                  <a:pt x="60304" y="73121"/>
                  <a:pt x="60304" y="73083"/>
                  <a:pt x="60342" y="73045"/>
                </a:cubicBezTo>
                <a:lnTo>
                  <a:pt x="60228" y="72856"/>
                </a:lnTo>
                <a:close/>
                <a:moveTo>
                  <a:pt x="87941" y="72932"/>
                </a:moveTo>
                <a:lnTo>
                  <a:pt x="87856" y="73045"/>
                </a:lnTo>
                <a:lnTo>
                  <a:pt x="87856" y="73045"/>
                </a:lnTo>
                <a:cubicBezTo>
                  <a:pt x="87859" y="73045"/>
                  <a:pt x="87862" y="73045"/>
                  <a:pt x="87866" y="73045"/>
                </a:cubicBezTo>
                <a:cubicBezTo>
                  <a:pt x="87862" y="73045"/>
                  <a:pt x="87859" y="73045"/>
                  <a:pt x="87856" y="73045"/>
                </a:cubicBezTo>
                <a:lnTo>
                  <a:pt x="87856" y="73045"/>
                </a:lnTo>
                <a:lnTo>
                  <a:pt x="87828" y="73083"/>
                </a:lnTo>
                <a:cubicBezTo>
                  <a:pt x="87828" y="73054"/>
                  <a:pt x="87828" y="73047"/>
                  <a:pt x="87844" y="73046"/>
                </a:cubicBezTo>
                <a:lnTo>
                  <a:pt x="87844" y="73046"/>
                </a:lnTo>
                <a:cubicBezTo>
                  <a:pt x="87711" y="73052"/>
                  <a:pt x="87677" y="73124"/>
                  <a:pt x="87677" y="73196"/>
                </a:cubicBezTo>
                <a:cubicBezTo>
                  <a:pt x="87677" y="73234"/>
                  <a:pt x="87677" y="73272"/>
                  <a:pt x="87677" y="73272"/>
                </a:cubicBezTo>
                <a:lnTo>
                  <a:pt x="87790" y="73348"/>
                </a:lnTo>
                <a:cubicBezTo>
                  <a:pt x="87790" y="73348"/>
                  <a:pt x="87828" y="73385"/>
                  <a:pt x="87828" y="73385"/>
                </a:cubicBezTo>
                <a:cubicBezTo>
                  <a:pt x="87866" y="73385"/>
                  <a:pt x="87941" y="73423"/>
                  <a:pt x="88092" y="73423"/>
                </a:cubicBezTo>
                <a:lnTo>
                  <a:pt x="88206" y="73310"/>
                </a:lnTo>
                <a:cubicBezTo>
                  <a:pt x="88206" y="73272"/>
                  <a:pt x="88206" y="73234"/>
                  <a:pt x="88206" y="73196"/>
                </a:cubicBezTo>
                <a:cubicBezTo>
                  <a:pt x="88206" y="72969"/>
                  <a:pt x="88055" y="72932"/>
                  <a:pt x="87941" y="72932"/>
                </a:cubicBezTo>
                <a:close/>
                <a:moveTo>
                  <a:pt x="10360" y="73121"/>
                </a:moveTo>
                <a:cubicBezTo>
                  <a:pt x="10133" y="73121"/>
                  <a:pt x="10020" y="73234"/>
                  <a:pt x="10057" y="73385"/>
                </a:cubicBezTo>
                <a:lnTo>
                  <a:pt x="10209" y="73461"/>
                </a:lnTo>
                <a:cubicBezTo>
                  <a:pt x="10246" y="73461"/>
                  <a:pt x="10284" y="73461"/>
                  <a:pt x="10322" y="73499"/>
                </a:cubicBezTo>
                <a:lnTo>
                  <a:pt x="10511" y="73385"/>
                </a:lnTo>
                <a:lnTo>
                  <a:pt x="10511" y="73234"/>
                </a:lnTo>
                <a:lnTo>
                  <a:pt x="10360" y="73121"/>
                </a:lnTo>
                <a:close/>
                <a:moveTo>
                  <a:pt x="1473" y="73077"/>
                </a:moveTo>
                <a:cubicBezTo>
                  <a:pt x="1421" y="73077"/>
                  <a:pt x="1369" y="73083"/>
                  <a:pt x="1324" y="73083"/>
                </a:cubicBezTo>
                <a:lnTo>
                  <a:pt x="1210" y="73196"/>
                </a:lnTo>
                <a:lnTo>
                  <a:pt x="1210" y="73385"/>
                </a:lnTo>
                <a:lnTo>
                  <a:pt x="1362" y="73537"/>
                </a:lnTo>
                <a:lnTo>
                  <a:pt x="1664" y="73537"/>
                </a:lnTo>
                <a:lnTo>
                  <a:pt x="1778" y="73423"/>
                </a:lnTo>
                <a:cubicBezTo>
                  <a:pt x="1778" y="73385"/>
                  <a:pt x="1778" y="73348"/>
                  <a:pt x="1778" y="73348"/>
                </a:cubicBezTo>
                <a:cubicBezTo>
                  <a:pt x="1778" y="73234"/>
                  <a:pt x="1740" y="73158"/>
                  <a:pt x="1702" y="73158"/>
                </a:cubicBezTo>
                <a:cubicBezTo>
                  <a:pt x="1634" y="73090"/>
                  <a:pt x="1552" y="73077"/>
                  <a:pt x="1473" y="73077"/>
                </a:cubicBezTo>
                <a:close/>
                <a:moveTo>
                  <a:pt x="18564" y="73196"/>
                </a:moveTo>
                <a:cubicBezTo>
                  <a:pt x="18489" y="73196"/>
                  <a:pt x="18262" y="73234"/>
                  <a:pt x="18262" y="73423"/>
                </a:cubicBezTo>
                <a:lnTo>
                  <a:pt x="18262" y="73461"/>
                </a:lnTo>
                <a:lnTo>
                  <a:pt x="18375" y="73574"/>
                </a:lnTo>
                <a:cubicBezTo>
                  <a:pt x="18489" y="73574"/>
                  <a:pt x="18640" y="73574"/>
                  <a:pt x="18715" y="73537"/>
                </a:cubicBezTo>
                <a:cubicBezTo>
                  <a:pt x="18753" y="73499"/>
                  <a:pt x="18791" y="73461"/>
                  <a:pt x="18791" y="73385"/>
                </a:cubicBezTo>
                <a:cubicBezTo>
                  <a:pt x="18791" y="73348"/>
                  <a:pt x="18791" y="73310"/>
                  <a:pt x="18753" y="73272"/>
                </a:cubicBezTo>
                <a:lnTo>
                  <a:pt x="18602" y="73196"/>
                </a:lnTo>
                <a:close/>
                <a:moveTo>
                  <a:pt x="53309" y="73234"/>
                </a:moveTo>
                <a:cubicBezTo>
                  <a:pt x="53196" y="73272"/>
                  <a:pt x="53158" y="73348"/>
                  <a:pt x="53158" y="73423"/>
                </a:cubicBezTo>
                <a:cubicBezTo>
                  <a:pt x="53158" y="73537"/>
                  <a:pt x="53234" y="73612"/>
                  <a:pt x="53309" y="73612"/>
                </a:cubicBezTo>
                <a:cubicBezTo>
                  <a:pt x="53332" y="73623"/>
                  <a:pt x="53354" y="73628"/>
                  <a:pt x="53375" y="73628"/>
                </a:cubicBezTo>
                <a:cubicBezTo>
                  <a:pt x="53426" y="73628"/>
                  <a:pt x="53472" y="73601"/>
                  <a:pt x="53498" y="73574"/>
                </a:cubicBezTo>
                <a:cubicBezTo>
                  <a:pt x="53574" y="73537"/>
                  <a:pt x="53574" y="73499"/>
                  <a:pt x="53574" y="73423"/>
                </a:cubicBezTo>
                <a:cubicBezTo>
                  <a:pt x="53574" y="73348"/>
                  <a:pt x="53536" y="73272"/>
                  <a:pt x="53498" y="73272"/>
                </a:cubicBezTo>
                <a:cubicBezTo>
                  <a:pt x="53423" y="73234"/>
                  <a:pt x="53347" y="73234"/>
                  <a:pt x="53309" y="73234"/>
                </a:cubicBezTo>
                <a:close/>
                <a:moveTo>
                  <a:pt x="21664" y="72831"/>
                </a:moveTo>
                <a:cubicBezTo>
                  <a:pt x="21589" y="72831"/>
                  <a:pt x="21522" y="72840"/>
                  <a:pt x="21475" y="72856"/>
                </a:cubicBezTo>
                <a:cubicBezTo>
                  <a:pt x="21362" y="72894"/>
                  <a:pt x="21286" y="72969"/>
                  <a:pt x="21286" y="73045"/>
                </a:cubicBezTo>
                <a:lnTo>
                  <a:pt x="21286" y="73121"/>
                </a:lnTo>
                <a:cubicBezTo>
                  <a:pt x="21324" y="73234"/>
                  <a:pt x="21438" y="73234"/>
                  <a:pt x="21513" y="73234"/>
                </a:cubicBezTo>
                <a:lnTo>
                  <a:pt x="21627" y="73348"/>
                </a:lnTo>
                <a:cubicBezTo>
                  <a:pt x="21645" y="73366"/>
                  <a:pt x="21664" y="73376"/>
                  <a:pt x="21683" y="73376"/>
                </a:cubicBezTo>
                <a:cubicBezTo>
                  <a:pt x="21702" y="73376"/>
                  <a:pt x="21721" y="73366"/>
                  <a:pt x="21740" y="73348"/>
                </a:cubicBezTo>
                <a:lnTo>
                  <a:pt x="21778" y="73423"/>
                </a:lnTo>
                <a:cubicBezTo>
                  <a:pt x="21813" y="73416"/>
                  <a:pt x="21846" y="73413"/>
                  <a:pt x="21878" y="73413"/>
                </a:cubicBezTo>
                <a:cubicBezTo>
                  <a:pt x="22022" y="73413"/>
                  <a:pt x="22146" y="73475"/>
                  <a:pt x="22269" y="73537"/>
                </a:cubicBezTo>
                <a:cubicBezTo>
                  <a:pt x="22376" y="73590"/>
                  <a:pt x="22502" y="73643"/>
                  <a:pt x="22647" y="73643"/>
                </a:cubicBezTo>
                <a:cubicBezTo>
                  <a:pt x="22707" y="73643"/>
                  <a:pt x="22770" y="73634"/>
                  <a:pt x="22836" y="73612"/>
                </a:cubicBezTo>
                <a:lnTo>
                  <a:pt x="22912" y="73537"/>
                </a:lnTo>
                <a:cubicBezTo>
                  <a:pt x="22950" y="73499"/>
                  <a:pt x="22950" y="73461"/>
                  <a:pt x="22950" y="73423"/>
                </a:cubicBezTo>
                <a:cubicBezTo>
                  <a:pt x="22950" y="73234"/>
                  <a:pt x="22685" y="73196"/>
                  <a:pt x="22534" y="73158"/>
                </a:cubicBezTo>
                <a:cubicBezTo>
                  <a:pt x="22496" y="73158"/>
                  <a:pt x="22496" y="73121"/>
                  <a:pt x="22458" y="73121"/>
                </a:cubicBezTo>
                <a:lnTo>
                  <a:pt x="22383" y="72969"/>
                </a:lnTo>
                <a:cubicBezTo>
                  <a:pt x="22307" y="72969"/>
                  <a:pt x="22232" y="72969"/>
                  <a:pt x="22156" y="73007"/>
                </a:cubicBezTo>
                <a:cubicBezTo>
                  <a:pt x="22118" y="72969"/>
                  <a:pt x="22080" y="72894"/>
                  <a:pt x="22005" y="72894"/>
                </a:cubicBezTo>
                <a:cubicBezTo>
                  <a:pt x="21894" y="72850"/>
                  <a:pt x="21770" y="72831"/>
                  <a:pt x="21664" y="72831"/>
                </a:cubicBezTo>
                <a:close/>
                <a:moveTo>
                  <a:pt x="62232" y="73121"/>
                </a:moveTo>
                <a:cubicBezTo>
                  <a:pt x="62119" y="73121"/>
                  <a:pt x="62005" y="73121"/>
                  <a:pt x="61930" y="73158"/>
                </a:cubicBezTo>
                <a:cubicBezTo>
                  <a:pt x="61816" y="73234"/>
                  <a:pt x="61778" y="73385"/>
                  <a:pt x="61778" y="73499"/>
                </a:cubicBezTo>
                <a:lnTo>
                  <a:pt x="61778" y="73537"/>
                </a:lnTo>
                <a:lnTo>
                  <a:pt x="61892" y="73688"/>
                </a:lnTo>
                <a:lnTo>
                  <a:pt x="61967" y="73688"/>
                </a:lnTo>
                <a:cubicBezTo>
                  <a:pt x="62119" y="73688"/>
                  <a:pt x="62383" y="73688"/>
                  <a:pt x="62421" y="73461"/>
                </a:cubicBezTo>
                <a:lnTo>
                  <a:pt x="62270" y="73348"/>
                </a:lnTo>
                <a:lnTo>
                  <a:pt x="62345" y="73348"/>
                </a:lnTo>
                <a:lnTo>
                  <a:pt x="62345" y="73234"/>
                </a:lnTo>
                <a:lnTo>
                  <a:pt x="62232" y="73121"/>
                </a:lnTo>
                <a:close/>
                <a:moveTo>
                  <a:pt x="66318" y="73209"/>
                </a:moveTo>
                <a:cubicBezTo>
                  <a:pt x="66259" y="73209"/>
                  <a:pt x="66193" y="73228"/>
                  <a:pt x="66126" y="73272"/>
                </a:cubicBezTo>
                <a:cubicBezTo>
                  <a:pt x="65975" y="73310"/>
                  <a:pt x="65824" y="73461"/>
                  <a:pt x="65862" y="73688"/>
                </a:cubicBezTo>
                <a:lnTo>
                  <a:pt x="66051" y="73763"/>
                </a:lnTo>
                <a:cubicBezTo>
                  <a:pt x="66088" y="73763"/>
                  <a:pt x="66126" y="73763"/>
                  <a:pt x="66126" y="73726"/>
                </a:cubicBezTo>
                <a:cubicBezTo>
                  <a:pt x="66277" y="73688"/>
                  <a:pt x="66504" y="73612"/>
                  <a:pt x="66504" y="73385"/>
                </a:cubicBezTo>
                <a:cubicBezTo>
                  <a:pt x="66504" y="73385"/>
                  <a:pt x="66504" y="73348"/>
                  <a:pt x="66504" y="73348"/>
                </a:cubicBezTo>
                <a:lnTo>
                  <a:pt x="66429" y="73234"/>
                </a:lnTo>
                <a:cubicBezTo>
                  <a:pt x="66397" y="73218"/>
                  <a:pt x="66359" y="73209"/>
                  <a:pt x="66318" y="73209"/>
                </a:cubicBezTo>
                <a:close/>
                <a:moveTo>
                  <a:pt x="28734" y="73272"/>
                </a:moveTo>
                <a:cubicBezTo>
                  <a:pt x="28394" y="73348"/>
                  <a:pt x="28432" y="73650"/>
                  <a:pt x="28583" y="73726"/>
                </a:cubicBezTo>
                <a:cubicBezTo>
                  <a:pt x="28610" y="73752"/>
                  <a:pt x="28656" y="73779"/>
                  <a:pt x="28693" y="73779"/>
                </a:cubicBezTo>
                <a:cubicBezTo>
                  <a:pt x="28709" y="73779"/>
                  <a:pt x="28723" y="73774"/>
                  <a:pt x="28734" y="73763"/>
                </a:cubicBezTo>
                <a:lnTo>
                  <a:pt x="28810" y="73650"/>
                </a:lnTo>
                <a:cubicBezTo>
                  <a:pt x="28886" y="73612"/>
                  <a:pt x="28999" y="73537"/>
                  <a:pt x="28999" y="73461"/>
                </a:cubicBezTo>
                <a:cubicBezTo>
                  <a:pt x="28999" y="73423"/>
                  <a:pt x="28961" y="73348"/>
                  <a:pt x="28810" y="73310"/>
                </a:cubicBezTo>
                <a:lnTo>
                  <a:pt x="28734" y="73272"/>
                </a:lnTo>
                <a:close/>
                <a:moveTo>
                  <a:pt x="50981" y="73218"/>
                </a:moveTo>
                <a:cubicBezTo>
                  <a:pt x="50953" y="73218"/>
                  <a:pt x="50923" y="73223"/>
                  <a:pt x="50890" y="73234"/>
                </a:cubicBezTo>
                <a:cubicBezTo>
                  <a:pt x="50738" y="73272"/>
                  <a:pt x="50663" y="73423"/>
                  <a:pt x="50663" y="73574"/>
                </a:cubicBezTo>
                <a:cubicBezTo>
                  <a:pt x="50663" y="73650"/>
                  <a:pt x="50701" y="73726"/>
                  <a:pt x="50776" y="73763"/>
                </a:cubicBezTo>
                <a:cubicBezTo>
                  <a:pt x="50814" y="73801"/>
                  <a:pt x="50890" y="73839"/>
                  <a:pt x="51003" y="73839"/>
                </a:cubicBezTo>
                <a:cubicBezTo>
                  <a:pt x="51154" y="73839"/>
                  <a:pt x="51268" y="73688"/>
                  <a:pt x="51268" y="73537"/>
                </a:cubicBezTo>
                <a:cubicBezTo>
                  <a:pt x="51268" y="73423"/>
                  <a:pt x="51230" y="73310"/>
                  <a:pt x="51154" y="73272"/>
                </a:cubicBezTo>
                <a:cubicBezTo>
                  <a:pt x="51101" y="73245"/>
                  <a:pt x="51047" y="73218"/>
                  <a:pt x="50981" y="73218"/>
                </a:cubicBezTo>
                <a:close/>
                <a:moveTo>
                  <a:pt x="88395" y="73348"/>
                </a:moveTo>
                <a:cubicBezTo>
                  <a:pt x="88168" y="73348"/>
                  <a:pt x="88017" y="73499"/>
                  <a:pt x="88055" y="73726"/>
                </a:cubicBezTo>
                <a:lnTo>
                  <a:pt x="88168" y="73839"/>
                </a:lnTo>
                <a:lnTo>
                  <a:pt x="88433" y="73839"/>
                </a:lnTo>
                <a:lnTo>
                  <a:pt x="88546" y="73726"/>
                </a:lnTo>
                <a:lnTo>
                  <a:pt x="88546" y="73461"/>
                </a:lnTo>
                <a:lnTo>
                  <a:pt x="88395" y="73348"/>
                </a:lnTo>
                <a:close/>
                <a:moveTo>
                  <a:pt x="30776" y="73499"/>
                </a:moveTo>
                <a:cubicBezTo>
                  <a:pt x="30663" y="73499"/>
                  <a:pt x="30587" y="73499"/>
                  <a:pt x="30511" y="73537"/>
                </a:cubicBezTo>
                <a:cubicBezTo>
                  <a:pt x="30474" y="73574"/>
                  <a:pt x="30436" y="73650"/>
                  <a:pt x="30436" y="73726"/>
                </a:cubicBezTo>
                <a:lnTo>
                  <a:pt x="30436" y="73763"/>
                </a:lnTo>
                <a:lnTo>
                  <a:pt x="30587" y="73877"/>
                </a:lnTo>
                <a:lnTo>
                  <a:pt x="30738" y="73877"/>
                </a:lnTo>
                <a:lnTo>
                  <a:pt x="30889" y="73763"/>
                </a:lnTo>
                <a:lnTo>
                  <a:pt x="30889" y="73612"/>
                </a:lnTo>
                <a:lnTo>
                  <a:pt x="30776" y="73499"/>
                </a:lnTo>
                <a:close/>
                <a:moveTo>
                  <a:pt x="20455" y="73688"/>
                </a:moveTo>
                <a:cubicBezTo>
                  <a:pt x="20341" y="73688"/>
                  <a:pt x="20266" y="73688"/>
                  <a:pt x="20190" y="73726"/>
                </a:cubicBezTo>
                <a:cubicBezTo>
                  <a:pt x="20114" y="73763"/>
                  <a:pt x="20076" y="73877"/>
                  <a:pt x="20076" y="73952"/>
                </a:cubicBezTo>
                <a:cubicBezTo>
                  <a:pt x="20076" y="74066"/>
                  <a:pt x="20114" y="74141"/>
                  <a:pt x="20228" y="74179"/>
                </a:cubicBezTo>
                <a:lnTo>
                  <a:pt x="20379" y="74028"/>
                </a:lnTo>
                <a:cubicBezTo>
                  <a:pt x="20455" y="73990"/>
                  <a:pt x="20530" y="73952"/>
                  <a:pt x="20530" y="73839"/>
                </a:cubicBezTo>
                <a:cubicBezTo>
                  <a:pt x="20530" y="73839"/>
                  <a:pt x="20530" y="73801"/>
                  <a:pt x="20530" y="73801"/>
                </a:cubicBezTo>
                <a:lnTo>
                  <a:pt x="20455" y="73688"/>
                </a:lnTo>
                <a:close/>
                <a:moveTo>
                  <a:pt x="75502" y="73801"/>
                </a:moveTo>
                <a:lnTo>
                  <a:pt x="75313" y="73952"/>
                </a:lnTo>
                <a:cubicBezTo>
                  <a:pt x="75313" y="73952"/>
                  <a:pt x="75276" y="73990"/>
                  <a:pt x="75238" y="74028"/>
                </a:cubicBezTo>
                <a:lnTo>
                  <a:pt x="75351" y="74179"/>
                </a:lnTo>
                <a:lnTo>
                  <a:pt x="75540" y="74179"/>
                </a:lnTo>
                <a:lnTo>
                  <a:pt x="75654" y="74066"/>
                </a:lnTo>
                <a:cubicBezTo>
                  <a:pt x="75654" y="74066"/>
                  <a:pt x="75654" y="74028"/>
                  <a:pt x="75654" y="74028"/>
                </a:cubicBezTo>
                <a:cubicBezTo>
                  <a:pt x="75654" y="73990"/>
                  <a:pt x="75654" y="73839"/>
                  <a:pt x="75502" y="73801"/>
                </a:cubicBezTo>
                <a:close/>
                <a:moveTo>
                  <a:pt x="26466" y="73726"/>
                </a:moveTo>
                <a:cubicBezTo>
                  <a:pt x="26390" y="73726"/>
                  <a:pt x="26277" y="73763"/>
                  <a:pt x="26277" y="73839"/>
                </a:cubicBezTo>
                <a:lnTo>
                  <a:pt x="26201" y="73915"/>
                </a:lnTo>
                <a:cubicBezTo>
                  <a:pt x="26201" y="74028"/>
                  <a:pt x="26239" y="74104"/>
                  <a:pt x="26277" y="74141"/>
                </a:cubicBezTo>
                <a:cubicBezTo>
                  <a:pt x="26343" y="74186"/>
                  <a:pt x="26423" y="74204"/>
                  <a:pt x="26500" y="74204"/>
                </a:cubicBezTo>
                <a:cubicBezTo>
                  <a:pt x="26555" y="74204"/>
                  <a:pt x="26608" y="74195"/>
                  <a:pt x="26655" y="74179"/>
                </a:cubicBezTo>
                <a:lnTo>
                  <a:pt x="26768" y="74104"/>
                </a:lnTo>
                <a:cubicBezTo>
                  <a:pt x="26806" y="74066"/>
                  <a:pt x="26806" y="74066"/>
                  <a:pt x="26806" y="74028"/>
                </a:cubicBezTo>
                <a:cubicBezTo>
                  <a:pt x="26806" y="73877"/>
                  <a:pt x="26617" y="73726"/>
                  <a:pt x="26466" y="73726"/>
                </a:cubicBezTo>
                <a:close/>
                <a:moveTo>
                  <a:pt x="42081" y="73763"/>
                </a:moveTo>
                <a:lnTo>
                  <a:pt x="41929" y="73877"/>
                </a:lnTo>
                <a:cubicBezTo>
                  <a:pt x="41929" y="73877"/>
                  <a:pt x="41929" y="73915"/>
                  <a:pt x="41929" y="73952"/>
                </a:cubicBezTo>
                <a:cubicBezTo>
                  <a:pt x="41891" y="73990"/>
                  <a:pt x="41891" y="74028"/>
                  <a:pt x="41891" y="74104"/>
                </a:cubicBezTo>
                <a:cubicBezTo>
                  <a:pt x="41891" y="74179"/>
                  <a:pt x="41929" y="74255"/>
                  <a:pt x="42043" y="74293"/>
                </a:cubicBezTo>
                <a:lnTo>
                  <a:pt x="42156" y="74255"/>
                </a:lnTo>
                <a:cubicBezTo>
                  <a:pt x="42232" y="74217"/>
                  <a:pt x="42383" y="74104"/>
                  <a:pt x="42383" y="73952"/>
                </a:cubicBezTo>
                <a:cubicBezTo>
                  <a:pt x="42383" y="73915"/>
                  <a:pt x="42383" y="73763"/>
                  <a:pt x="42081" y="73763"/>
                </a:cubicBezTo>
                <a:close/>
                <a:moveTo>
                  <a:pt x="54066" y="73877"/>
                </a:moveTo>
                <a:cubicBezTo>
                  <a:pt x="54028" y="73915"/>
                  <a:pt x="53952" y="73915"/>
                  <a:pt x="53839" y="73952"/>
                </a:cubicBezTo>
                <a:lnTo>
                  <a:pt x="53763" y="74066"/>
                </a:lnTo>
                <a:cubicBezTo>
                  <a:pt x="53763" y="74179"/>
                  <a:pt x="53801" y="74217"/>
                  <a:pt x="53801" y="74255"/>
                </a:cubicBezTo>
                <a:cubicBezTo>
                  <a:pt x="53801" y="74255"/>
                  <a:pt x="53801" y="74217"/>
                  <a:pt x="53801" y="74217"/>
                </a:cubicBezTo>
                <a:lnTo>
                  <a:pt x="53914" y="74406"/>
                </a:lnTo>
                <a:lnTo>
                  <a:pt x="53952" y="74406"/>
                </a:lnTo>
                <a:cubicBezTo>
                  <a:pt x="53990" y="74444"/>
                  <a:pt x="54066" y="74444"/>
                  <a:pt x="54141" y="74444"/>
                </a:cubicBezTo>
                <a:lnTo>
                  <a:pt x="54217" y="74406"/>
                </a:lnTo>
                <a:cubicBezTo>
                  <a:pt x="54292" y="74368"/>
                  <a:pt x="54406" y="74217"/>
                  <a:pt x="54406" y="74066"/>
                </a:cubicBezTo>
                <a:cubicBezTo>
                  <a:pt x="54406" y="73990"/>
                  <a:pt x="54368" y="73915"/>
                  <a:pt x="54255" y="73877"/>
                </a:cubicBezTo>
                <a:close/>
                <a:moveTo>
                  <a:pt x="83215" y="73461"/>
                </a:moveTo>
                <a:cubicBezTo>
                  <a:pt x="83140" y="73537"/>
                  <a:pt x="83102" y="73574"/>
                  <a:pt x="83102" y="73650"/>
                </a:cubicBezTo>
                <a:cubicBezTo>
                  <a:pt x="83064" y="73726"/>
                  <a:pt x="83026" y="73763"/>
                  <a:pt x="82988" y="73763"/>
                </a:cubicBezTo>
                <a:lnTo>
                  <a:pt x="83102" y="73990"/>
                </a:lnTo>
                <a:cubicBezTo>
                  <a:pt x="83064" y="73990"/>
                  <a:pt x="83026" y="73952"/>
                  <a:pt x="83026" y="73952"/>
                </a:cubicBezTo>
                <a:cubicBezTo>
                  <a:pt x="83026" y="73952"/>
                  <a:pt x="83026" y="73952"/>
                  <a:pt x="83026" y="73990"/>
                </a:cubicBezTo>
                <a:cubicBezTo>
                  <a:pt x="83026" y="74028"/>
                  <a:pt x="83026" y="74104"/>
                  <a:pt x="83064" y="74141"/>
                </a:cubicBezTo>
                <a:cubicBezTo>
                  <a:pt x="83102" y="74179"/>
                  <a:pt x="83140" y="74179"/>
                  <a:pt x="83177" y="74217"/>
                </a:cubicBezTo>
                <a:lnTo>
                  <a:pt x="83215" y="74217"/>
                </a:lnTo>
                <a:lnTo>
                  <a:pt x="83253" y="74255"/>
                </a:lnTo>
                <a:cubicBezTo>
                  <a:pt x="83329" y="74331"/>
                  <a:pt x="83480" y="74444"/>
                  <a:pt x="83669" y="74444"/>
                </a:cubicBezTo>
                <a:lnTo>
                  <a:pt x="83782" y="74368"/>
                </a:lnTo>
                <a:cubicBezTo>
                  <a:pt x="83782" y="74368"/>
                  <a:pt x="83782" y="74406"/>
                  <a:pt x="83782" y="74406"/>
                </a:cubicBezTo>
                <a:lnTo>
                  <a:pt x="83896" y="74293"/>
                </a:lnTo>
                <a:cubicBezTo>
                  <a:pt x="83934" y="74255"/>
                  <a:pt x="83934" y="74217"/>
                  <a:pt x="83934" y="74179"/>
                </a:cubicBezTo>
                <a:cubicBezTo>
                  <a:pt x="83934" y="74028"/>
                  <a:pt x="83820" y="73952"/>
                  <a:pt x="83745" y="73915"/>
                </a:cubicBezTo>
                <a:cubicBezTo>
                  <a:pt x="83707" y="73915"/>
                  <a:pt x="83707" y="73915"/>
                  <a:pt x="83669" y="73877"/>
                </a:cubicBezTo>
                <a:cubicBezTo>
                  <a:pt x="83669" y="73574"/>
                  <a:pt x="83480" y="73461"/>
                  <a:pt x="83329" y="73461"/>
                </a:cubicBezTo>
                <a:close/>
                <a:moveTo>
                  <a:pt x="53725" y="74217"/>
                </a:moveTo>
                <a:cubicBezTo>
                  <a:pt x="53650" y="74217"/>
                  <a:pt x="53536" y="74217"/>
                  <a:pt x="53498" y="74255"/>
                </a:cubicBezTo>
                <a:cubicBezTo>
                  <a:pt x="53347" y="74368"/>
                  <a:pt x="53385" y="74595"/>
                  <a:pt x="53650" y="74595"/>
                </a:cubicBezTo>
                <a:lnTo>
                  <a:pt x="53801" y="74482"/>
                </a:lnTo>
                <a:cubicBezTo>
                  <a:pt x="53801" y="74444"/>
                  <a:pt x="53801" y="74444"/>
                  <a:pt x="53839" y="74406"/>
                </a:cubicBezTo>
                <a:lnTo>
                  <a:pt x="53725" y="74217"/>
                </a:lnTo>
                <a:close/>
                <a:moveTo>
                  <a:pt x="43177" y="73915"/>
                </a:moveTo>
                <a:cubicBezTo>
                  <a:pt x="43026" y="73952"/>
                  <a:pt x="42950" y="74066"/>
                  <a:pt x="42874" y="74179"/>
                </a:cubicBezTo>
                <a:cubicBezTo>
                  <a:pt x="42837" y="74217"/>
                  <a:pt x="42837" y="74255"/>
                  <a:pt x="42799" y="74293"/>
                </a:cubicBezTo>
                <a:lnTo>
                  <a:pt x="42912" y="74482"/>
                </a:lnTo>
                <a:cubicBezTo>
                  <a:pt x="42950" y="74482"/>
                  <a:pt x="42950" y="74482"/>
                  <a:pt x="42988" y="74520"/>
                </a:cubicBezTo>
                <a:cubicBezTo>
                  <a:pt x="43026" y="74595"/>
                  <a:pt x="43139" y="74671"/>
                  <a:pt x="43290" y="74671"/>
                </a:cubicBezTo>
                <a:lnTo>
                  <a:pt x="43442" y="74557"/>
                </a:lnTo>
                <a:cubicBezTo>
                  <a:pt x="43442" y="74520"/>
                  <a:pt x="43442" y="74520"/>
                  <a:pt x="43479" y="74482"/>
                </a:cubicBezTo>
                <a:cubicBezTo>
                  <a:pt x="43555" y="74444"/>
                  <a:pt x="43631" y="74406"/>
                  <a:pt x="43668" y="74331"/>
                </a:cubicBezTo>
                <a:lnTo>
                  <a:pt x="43517" y="74179"/>
                </a:lnTo>
                <a:cubicBezTo>
                  <a:pt x="43517" y="74141"/>
                  <a:pt x="43479" y="74141"/>
                  <a:pt x="43479" y="74141"/>
                </a:cubicBezTo>
                <a:cubicBezTo>
                  <a:pt x="43442" y="74104"/>
                  <a:pt x="43404" y="74066"/>
                  <a:pt x="43366" y="74028"/>
                </a:cubicBezTo>
                <a:lnTo>
                  <a:pt x="43177" y="73915"/>
                </a:lnTo>
                <a:close/>
                <a:moveTo>
                  <a:pt x="39473" y="74209"/>
                </a:moveTo>
                <a:cubicBezTo>
                  <a:pt x="39327" y="74209"/>
                  <a:pt x="39234" y="74298"/>
                  <a:pt x="39169" y="74331"/>
                </a:cubicBezTo>
                <a:cubicBezTo>
                  <a:pt x="39132" y="74368"/>
                  <a:pt x="39132" y="74368"/>
                  <a:pt x="39094" y="74406"/>
                </a:cubicBezTo>
                <a:lnTo>
                  <a:pt x="39207" y="74633"/>
                </a:lnTo>
                <a:cubicBezTo>
                  <a:pt x="39265" y="74662"/>
                  <a:pt x="39322" y="74734"/>
                  <a:pt x="39446" y="74734"/>
                </a:cubicBezTo>
                <a:cubicBezTo>
                  <a:pt x="39485" y="74734"/>
                  <a:pt x="39531" y="74727"/>
                  <a:pt x="39585" y="74709"/>
                </a:cubicBezTo>
                <a:lnTo>
                  <a:pt x="39699" y="74595"/>
                </a:lnTo>
                <a:lnTo>
                  <a:pt x="39699" y="74331"/>
                </a:lnTo>
                <a:lnTo>
                  <a:pt x="39547" y="74217"/>
                </a:lnTo>
                <a:cubicBezTo>
                  <a:pt x="39521" y="74212"/>
                  <a:pt x="39496" y="74209"/>
                  <a:pt x="39473" y="74209"/>
                </a:cubicBezTo>
                <a:close/>
                <a:moveTo>
                  <a:pt x="70020" y="74406"/>
                </a:moveTo>
                <a:cubicBezTo>
                  <a:pt x="69945" y="74406"/>
                  <a:pt x="69718" y="74444"/>
                  <a:pt x="69718" y="74595"/>
                </a:cubicBezTo>
                <a:cubicBezTo>
                  <a:pt x="69718" y="74633"/>
                  <a:pt x="69718" y="74633"/>
                  <a:pt x="69718" y="74671"/>
                </a:cubicBezTo>
                <a:lnTo>
                  <a:pt x="69869" y="74746"/>
                </a:lnTo>
                <a:lnTo>
                  <a:pt x="69983" y="74746"/>
                </a:lnTo>
                <a:lnTo>
                  <a:pt x="70134" y="74671"/>
                </a:lnTo>
                <a:cubicBezTo>
                  <a:pt x="70134" y="74633"/>
                  <a:pt x="70172" y="74595"/>
                  <a:pt x="70172" y="74557"/>
                </a:cubicBezTo>
                <a:lnTo>
                  <a:pt x="70020" y="74406"/>
                </a:lnTo>
                <a:close/>
                <a:moveTo>
                  <a:pt x="64765" y="74406"/>
                </a:moveTo>
                <a:lnTo>
                  <a:pt x="64614" y="74520"/>
                </a:lnTo>
                <a:cubicBezTo>
                  <a:pt x="64614" y="74482"/>
                  <a:pt x="64614" y="74482"/>
                  <a:pt x="64614" y="74482"/>
                </a:cubicBezTo>
                <a:lnTo>
                  <a:pt x="64500" y="74595"/>
                </a:lnTo>
                <a:cubicBezTo>
                  <a:pt x="64500" y="74633"/>
                  <a:pt x="64500" y="74633"/>
                  <a:pt x="64500" y="74633"/>
                </a:cubicBezTo>
                <a:cubicBezTo>
                  <a:pt x="64500" y="74709"/>
                  <a:pt x="64500" y="74860"/>
                  <a:pt x="64652" y="74860"/>
                </a:cubicBezTo>
                <a:lnTo>
                  <a:pt x="64803" y="74746"/>
                </a:lnTo>
                <a:lnTo>
                  <a:pt x="64803" y="74746"/>
                </a:lnTo>
                <a:cubicBezTo>
                  <a:pt x="64803" y="74784"/>
                  <a:pt x="64765" y="74822"/>
                  <a:pt x="64803" y="74822"/>
                </a:cubicBezTo>
                <a:cubicBezTo>
                  <a:pt x="64841" y="74784"/>
                  <a:pt x="64954" y="74784"/>
                  <a:pt x="64992" y="74671"/>
                </a:cubicBezTo>
                <a:lnTo>
                  <a:pt x="64879" y="74520"/>
                </a:lnTo>
                <a:lnTo>
                  <a:pt x="64879" y="74520"/>
                </a:lnTo>
                <a:cubicBezTo>
                  <a:pt x="64879" y="74520"/>
                  <a:pt x="64916" y="74557"/>
                  <a:pt x="64916" y="74557"/>
                </a:cubicBezTo>
                <a:cubicBezTo>
                  <a:pt x="64916" y="74520"/>
                  <a:pt x="64879" y="74444"/>
                  <a:pt x="64765" y="74406"/>
                </a:cubicBezTo>
                <a:close/>
                <a:moveTo>
                  <a:pt x="8091" y="74520"/>
                </a:moveTo>
                <a:lnTo>
                  <a:pt x="7940" y="74633"/>
                </a:lnTo>
                <a:lnTo>
                  <a:pt x="7940" y="74784"/>
                </a:lnTo>
                <a:lnTo>
                  <a:pt x="8091" y="74898"/>
                </a:lnTo>
                <a:cubicBezTo>
                  <a:pt x="8125" y="74909"/>
                  <a:pt x="8155" y="74913"/>
                  <a:pt x="8181" y="74913"/>
                </a:cubicBezTo>
                <a:cubicBezTo>
                  <a:pt x="8246" y="74913"/>
                  <a:pt x="8292" y="74887"/>
                  <a:pt x="8318" y="74860"/>
                </a:cubicBezTo>
                <a:cubicBezTo>
                  <a:pt x="8356" y="74822"/>
                  <a:pt x="8432" y="74746"/>
                  <a:pt x="8432" y="74671"/>
                </a:cubicBezTo>
                <a:lnTo>
                  <a:pt x="8394" y="74633"/>
                </a:lnTo>
                <a:lnTo>
                  <a:pt x="8280" y="74520"/>
                </a:lnTo>
                <a:close/>
                <a:moveTo>
                  <a:pt x="58640" y="74709"/>
                </a:moveTo>
                <a:cubicBezTo>
                  <a:pt x="58489" y="74709"/>
                  <a:pt x="58376" y="74784"/>
                  <a:pt x="58376" y="74898"/>
                </a:cubicBezTo>
                <a:lnTo>
                  <a:pt x="58527" y="74898"/>
                </a:lnTo>
                <a:cubicBezTo>
                  <a:pt x="58527" y="74935"/>
                  <a:pt x="58527" y="74935"/>
                  <a:pt x="58527" y="74935"/>
                </a:cubicBezTo>
                <a:lnTo>
                  <a:pt x="58716" y="74935"/>
                </a:lnTo>
                <a:cubicBezTo>
                  <a:pt x="58716" y="74935"/>
                  <a:pt x="58716" y="74935"/>
                  <a:pt x="58716" y="74898"/>
                </a:cubicBezTo>
                <a:lnTo>
                  <a:pt x="58867" y="74898"/>
                </a:lnTo>
                <a:cubicBezTo>
                  <a:pt x="58867" y="74860"/>
                  <a:pt x="58829" y="74784"/>
                  <a:pt x="58754" y="74746"/>
                </a:cubicBezTo>
                <a:cubicBezTo>
                  <a:pt x="58716" y="74746"/>
                  <a:pt x="58678" y="74709"/>
                  <a:pt x="58640" y="74709"/>
                </a:cubicBezTo>
                <a:close/>
                <a:moveTo>
                  <a:pt x="46277" y="74671"/>
                </a:moveTo>
                <a:lnTo>
                  <a:pt x="46164" y="74784"/>
                </a:lnTo>
                <a:lnTo>
                  <a:pt x="46164" y="74898"/>
                </a:lnTo>
                <a:lnTo>
                  <a:pt x="46277" y="75011"/>
                </a:lnTo>
                <a:cubicBezTo>
                  <a:pt x="46315" y="75049"/>
                  <a:pt x="46353" y="75049"/>
                  <a:pt x="46391" y="75049"/>
                </a:cubicBezTo>
                <a:lnTo>
                  <a:pt x="46542" y="74898"/>
                </a:lnTo>
                <a:cubicBezTo>
                  <a:pt x="46542" y="74860"/>
                  <a:pt x="46542" y="74784"/>
                  <a:pt x="46466" y="74709"/>
                </a:cubicBezTo>
                <a:cubicBezTo>
                  <a:pt x="46428" y="74671"/>
                  <a:pt x="46353" y="74671"/>
                  <a:pt x="46277" y="74671"/>
                </a:cubicBezTo>
                <a:close/>
                <a:moveTo>
                  <a:pt x="43101" y="74671"/>
                </a:moveTo>
                <a:lnTo>
                  <a:pt x="42912" y="74784"/>
                </a:lnTo>
                <a:cubicBezTo>
                  <a:pt x="42912" y="74822"/>
                  <a:pt x="42912" y="74860"/>
                  <a:pt x="42874" y="74898"/>
                </a:cubicBezTo>
                <a:lnTo>
                  <a:pt x="42988" y="75087"/>
                </a:lnTo>
                <a:lnTo>
                  <a:pt x="43064" y="75087"/>
                </a:lnTo>
                <a:cubicBezTo>
                  <a:pt x="43117" y="75113"/>
                  <a:pt x="43170" y="75140"/>
                  <a:pt x="43251" y="75140"/>
                </a:cubicBezTo>
                <a:cubicBezTo>
                  <a:pt x="43284" y="75140"/>
                  <a:pt x="43322" y="75136"/>
                  <a:pt x="43366" y="75124"/>
                </a:cubicBezTo>
                <a:lnTo>
                  <a:pt x="43479" y="75049"/>
                </a:lnTo>
                <a:cubicBezTo>
                  <a:pt x="43479" y="75011"/>
                  <a:pt x="43479" y="74973"/>
                  <a:pt x="43479" y="74935"/>
                </a:cubicBezTo>
                <a:cubicBezTo>
                  <a:pt x="43479" y="74746"/>
                  <a:pt x="43290" y="74709"/>
                  <a:pt x="43177" y="74709"/>
                </a:cubicBezTo>
                <a:cubicBezTo>
                  <a:pt x="43139" y="74709"/>
                  <a:pt x="43101" y="74709"/>
                  <a:pt x="43101" y="74671"/>
                </a:cubicBezTo>
                <a:close/>
                <a:moveTo>
                  <a:pt x="14027" y="74822"/>
                </a:moveTo>
                <a:cubicBezTo>
                  <a:pt x="13914" y="74822"/>
                  <a:pt x="13800" y="74822"/>
                  <a:pt x="13725" y="75011"/>
                </a:cubicBezTo>
                <a:lnTo>
                  <a:pt x="13800" y="75238"/>
                </a:lnTo>
                <a:cubicBezTo>
                  <a:pt x="13874" y="75238"/>
                  <a:pt x="14019" y="75238"/>
                  <a:pt x="14096" y="75029"/>
                </a:cubicBezTo>
                <a:lnTo>
                  <a:pt x="14096" y="75029"/>
                </a:lnTo>
                <a:lnTo>
                  <a:pt x="14103" y="75049"/>
                </a:lnTo>
                <a:cubicBezTo>
                  <a:pt x="14103" y="75049"/>
                  <a:pt x="14103" y="75011"/>
                  <a:pt x="14103" y="75011"/>
                </a:cubicBezTo>
                <a:cubicBezTo>
                  <a:pt x="14101" y="75017"/>
                  <a:pt x="14099" y="75023"/>
                  <a:pt x="14096" y="75029"/>
                </a:cubicBezTo>
                <a:lnTo>
                  <a:pt x="14096" y="75029"/>
                </a:lnTo>
                <a:lnTo>
                  <a:pt x="14027" y="74822"/>
                </a:lnTo>
                <a:close/>
                <a:moveTo>
                  <a:pt x="35578" y="74066"/>
                </a:moveTo>
                <a:lnTo>
                  <a:pt x="35389" y="74141"/>
                </a:lnTo>
                <a:cubicBezTo>
                  <a:pt x="35351" y="74179"/>
                  <a:pt x="35351" y="74217"/>
                  <a:pt x="35313" y="74255"/>
                </a:cubicBezTo>
                <a:lnTo>
                  <a:pt x="35275" y="74293"/>
                </a:lnTo>
                <a:cubicBezTo>
                  <a:pt x="35200" y="74444"/>
                  <a:pt x="35313" y="74520"/>
                  <a:pt x="35389" y="74557"/>
                </a:cubicBezTo>
                <a:lnTo>
                  <a:pt x="35389" y="74633"/>
                </a:lnTo>
                <a:cubicBezTo>
                  <a:pt x="35389" y="74671"/>
                  <a:pt x="35389" y="74709"/>
                  <a:pt x="35389" y="74784"/>
                </a:cubicBezTo>
                <a:lnTo>
                  <a:pt x="35389" y="74860"/>
                </a:lnTo>
                <a:cubicBezTo>
                  <a:pt x="35389" y="74898"/>
                  <a:pt x="35389" y="75011"/>
                  <a:pt x="35502" y="75011"/>
                </a:cubicBezTo>
                <a:cubicBezTo>
                  <a:pt x="35521" y="75030"/>
                  <a:pt x="35540" y="75039"/>
                  <a:pt x="35563" y="75039"/>
                </a:cubicBezTo>
                <a:cubicBezTo>
                  <a:pt x="35587" y="75039"/>
                  <a:pt x="35615" y="75030"/>
                  <a:pt x="35653" y="75011"/>
                </a:cubicBezTo>
                <a:cubicBezTo>
                  <a:pt x="35691" y="74973"/>
                  <a:pt x="35729" y="74973"/>
                  <a:pt x="35767" y="74935"/>
                </a:cubicBezTo>
                <a:cubicBezTo>
                  <a:pt x="35927" y="74855"/>
                  <a:pt x="36087" y="74775"/>
                  <a:pt x="36288" y="74775"/>
                </a:cubicBezTo>
                <a:cubicBezTo>
                  <a:pt x="36371" y="74775"/>
                  <a:pt x="36461" y="74789"/>
                  <a:pt x="36561" y="74822"/>
                </a:cubicBezTo>
                <a:lnTo>
                  <a:pt x="36679" y="74751"/>
                </a:lnTo>
                <a:lnTo>
                  <a:pt x="36679" y="74751"/>
                </a:lnTo>
                <a:lnTo>
                  <a:pt x="36712" y="74784"/>
                </a:lnTo>
                <a:cubicBezTo>
                  <a:pt x="36598" y="74822"/>
                  <a:pt x="36561" y="74898"/>
                  <a:pt x="36561" y="74973"/>
                </a:cubicBezTo>
                <a:cubicBezTo>
                  <a:pt x="36561" y="74973"/>
                  <a:pt x="36561" y="75011"/>
                  <a:pt x="36561" y="75011"/>
                </a:cubicBezTo>
                <a:lnTo>
                  <a:pt x="36636" y="75238"/>
                </a:lnTo>
                <a:cubicBezTo>
                  <a:pt x="36712" y="75238"/>
                  <a:pt x="36787" y="75238"/>
                  <a:pt x="36863" y="75162"/>
                </a:cubicBezTo>
                <a:cubicBezTo>
                  <a:pt x="36976" y="75087"/>
                  <a:pt x="37014" y="74973"/>
                  <a:pt x="37014" y="74860"/>
                </a:cubicBezTo>
                <a:cubicBezTo>
                  <a:pt x="37014" y="74746"/>
                  <a:pt x="36939" y="74709"/>
                  <a:pt x="36939" y="74709"/>
                </a:cubicBezTo>
                <a:cubicBezTo>
                  <a:pt x="36901" y="74709"/>
                  <a:pt x="36863" y="74699"/>
                  <a:pt x="36821" y="74699"/>
                </a:cubicBezTo>
                <a:cubicBezTo>
                  <a:pt x="36797" y="74699"/>
                  <a:pt x="36773" y="74702"/>
                  <a:pt x="36747" y="74710"/>
                </a:cubicBezTo>
                <a:lnTo>
                  <a:pt x="36747" y="74710"/>
                </a:lnTo>
                <a:lnTo>
                  <a:pt x="36750" y="74709"/>
                </a:lnTo>
                <a:cubicBezTo>
                  <a:pt x="36750" y="74671"/>
                  <a:pt x="36750" y="74633"/>
                  <a:pt x="36750" y="74595"/>
                </a:cubicBezTo>
                <a:cubicBezTo>
                  <a:pt x="36750" y="74444"/>
                  <a:pt x="36674" y="74141"/>
                  <a:pt x="36183" y="74104"/>
                </a:cubicBezTo>
                <a:cubicBezTo>
                  <a:pt x="36107" y="74104"/>
                  <a:pt x="36031" y="74141"/>
                  <a:pt x="35993" y="74179"/>
                </a:cubicBezTo>
                <a:cubicBezTo>
                  <a:pt x="35880" y="74141"/>
                  <a:pt x="35767" y="74104"/>
                  <a:pt x="35691" y="74104"/>
                </a:cubicBezTo>
                <a:cubicBezTo>
                  <a:pt x="35653" y="74104"/>
                  <a:pt x="35615" y="74066"/>
                  <a:pt x="35578" y="74066"/>
                </a:cubicBezTo>
                <a:close/>
                <a:moveTo>
                  <a:pt x="85036" y="74882"/>
                </a:moveTo>
                <a:cubicBezTo>
                  <a:pt x="85014" y="74882"/>
                  <a:pt x="84988" y="74887"/>
                  <a:pt x="84954" y="74898"/>
                </a:cubicBezTo>
                <a:lnTo>
                  <a:pt x="84841" y="75011"/>
                </a:lnTo>
                <a:lnTo>
                  <a:pt x="84841" y="75124"/>
                </a:lnTo>
                <a:lnTo>
                  <a:pt x="84954" y="75238"/>
                </a:lnTo>
                <a:cubicBezTo>
                  <a:pt x="84992" y="75238"/>
                  <a:pt x="85030" y="75276"/>
                  <a:pt x="85068" y="75276"/>
                </a:cubicBezTo>
                <a:lnTo>
                  <a:pt x="85257" y="75124"/>
                </a:lnTo>
                <a:cubicBezTo>
                  <a:pt x="85257" y="75049"/>
                  <a:pt x="85219" y="74973"/>
                  <a:pt x="85143" y="74935"/>
                </a:cubicBezTo>
                <a:cubicBezTo>
                  <a:pt x="85117" y="74909"/>
                  <a:pt x="85090" y="74882"/>
                  <a:pt x="85036" y="74882"/>
                </a:cubicBezTo>
                <a:close/>
                <a:moveTo>
                  <a:pt x="48092" y="75011"/>
                </a:moveTo>
                <a:lnTo>
                  <a:pt x="47903" y="75124"/>
                </a:lnTo>
                <a:cubicBezTo>
                  <a:pt x="47903" y="75162"/>
                  <a:pt x="47903" y="75162"/>
                  <a:pt x="47865" y="75200"/>
                </a:cubicBezTo>
                <a:lnTo>
                  <a:pt x="47979" y="75389"/>
                </a:lnTo>
                <a:lnTo>
                  <a:pt x="48092" y="75389"/>
                </a:lnTo>
                <a:lnTo>
                  <a:pt x="48205" y="75351"/>
                </a:lnTo>
                <a:cubicBezTo>
                  <a:pt x="48243" y="75314"/>
                  <a:pt x="48281" y="75238"/>
                  <a:pt x="48281" y="75162"/>
                </a:cubicBezTo>
                <a:cubicBezTo>
                  <a:pt x="48281" y="75124"/>
                  <a:pt x="48243" y="75049"/>
                  <a:pt x="48092" y="75011"/>
                </a:cubicBezTo>
                <a:close/>
                <a:moveTo>
                  <a:pt x="18375" y="75124"/>
                </a:moveTo>
                <a:cubicBezTo>
                  <a:pt x="18300" y="75124"/>
                  <a:pt x="18262" y="75162"/>
                  <a:pt x="18224" y="75162"/>
                </a:cubicBezTo>
                <a:cubicBezTo>
                  <a:pt x="18186" y="75200"/>
                  <a:pt x="18148" y="75238"/>
                  <a:pt x="18148" y="75314"/>
                </a:cubicBezTo>
                <a:lnTo>
                  <a:pt x="18148" y="75351"/>
                </a:lnTo>
                <a:lnTo>
                  <a:pt x="18224" y="75389"/>
                </a:lnTo>
                <a:cubicBezTo>
                  <a:pt x="18224" y="75389"/>
                  <a:pt x="18224" y="75351"/>
                  <a:pt x="18224" y="75351"/>
                </a:cubicBezTo>
                <a:lnTo>
                  <a:pt x="18337" y="75465"/>
                </a:lnTo>
                <a:lnTo>
                  <a:pt x="18451" y="75465"/>
                </a:lnTo>
                <a:lnTo>
                  <a:pt x="18564" y="75427"/>
                </a:lnTo>
                <a:cubicBezTo>
                  <a:pt x="18602" y="75389"/>
                  <a:pt x="18602" y="75351"/>
                  <a:pt x="18602" y="75314"/>
                </a:cubicBezTo>
                <a:cubicBezTo>
                  <a:pt x="18602" y="75200"/>
                  <a:pt x="18489" y="75124"/>
                  <a:pt x="18375" y="75124"/>
                </a:cubicBezTo>
                <a:close/>
                <a:moveTo>
                  <a:pt x="10171" y="75049"/>
                </a:moveTo>
                <a:lnTo>
                  <a:pt x="9982" y="75087"/>
                </a:lnTo>
                <a:cubicBezTo>
                  <a:pt x="9944" y="75087"/>
                  <a:pt x="9944" y="75124"/>
                  <a:pt x="9906" y="75124"/>
                </a:cubicBezTo>
                <a:cubicBezTo>
                  <a:pt x="9831" y="75124"/>
                  <a:pt x="9604" y="75162"/>
                  <a:pt x="9642" y="75389"/>
                </a:cubicBezTo>
                <a:lnTo>
                  <a:pt x="9679" y="75427"/>
                </a:lnTo>
                <a:cubicBezTo>
                  <a:pt x="9727" y="75499"/>
                  <a:pt x="9790" y="75525"/>
                  <a:pt x="9869" y="75525"/>
                </a:cubicBezTo>
                <a:cubicBezTo>
                  <a:pt x="9914" y="75525"/>
                  <a:pt x="9964" y="75516"/>
                  <a:pt x="10020" y="75503"/>
                </a:cubicBezTo>
                <a:cubicBezTo>
                  <a:pt x="10133" y="75465"/>
                  <a:pt x="10284" y="75389"/>
                  <a:pt x="10284" y="75238"/>
                </a:cubicBezTo>
                <a:cubicBezTo>
                  <a:pt x="10284" y="75162"/>
                  <a:pt x="10246" y="75124"/>
                  <a:pt x="10171" y="75049"/>
                </a:cubicBezTo>
                <a:close/>
                <a:moveTo>
                  <a:pt x="54330" y="75087"/>
                </a:moveTo>
                <a:lnTo>
                  <a:pt x="54179" y="75200"/>
                </a:lnTo>
                <a:cubicBezTo>
                  <a:pt x="54141" y="75389"/>
                  <a:pt x="54255" y="75503"/>
                  <a:pt x="54406" y="75540"/>
                </a:cubicBezTo>
                <a:lnTo>
                  <a:pt x="54557" y="75427"/>
                </a:lnTo>
                <a:lnTo>
                  <a:pt x="54595" y="75427"/>
                </a:lnTo>
                <a:cubicBezTo>
                  <a:pt x="54595" y="75389"/>
                  <a:pt x="54633" y="75314"/>
                  <a:pt x="54633" y="75238"/>
                </a:cubicBezTo>
                <a:cubicBezTo>
                  <a:pt x="54633" y="75238"/>
                  <a:pt x="54633" y="75200"/>
                  <a:pt x="54633" y="75200"/>
                </a:cubicBezTo>
                <a:lnTo>
                  <a:pt x="54481" y="75087"/>
                </a:lnTo>
                <a:close/>
                <a:moveTo>
                  <a:pt x="55947" y="75233"/>
                </a:moveTo>
                <a:cubicBezTo>
                  <a:pt x="55685" y="75233"/>
                  <a:pt x="55650" y="75396"/>
                  <a:pt x="55616" y="75465"/>
                </a:cubicBezTo>
                <a:lnTo>
                  <a:pt x="55653" y="75540"/>
                </a:lnTo>
                <a:cubicBezTo>
                  <a:pt x="55725" y="75612"/>
                  <a:pt x="55782" y="75639"/>
                  <a:pt x="55833" y="75639"/>
                </a:cubicBezTo>
                <a:cubicBezTo>
                  <a:pt x="55863" y="75639"/>
                  <a:pt x="55890" y="75630"/>
                  <a:pt x="55918" y="75616"/>
                </a:cubicBezTo>
                <a:cubicBezTo>
                  <a:pt x="56032" y="75616"/>
                  <a:pt x="56107" y="75540"/>
                  <a:pt x="56145" y="75389"/>
                </a:cubicBezTo>
                <a:lnTo>
                  <a:pt x="56032" y="75238"/>
                </a:lnTo>
                <a:cubicBezTo>
                  <a:pt x="56001" y="75235"/>
                  <a:pt x="55973" y="75233"/>
                  <a:pt x="55947" y="75233"/>
                </a:cubicBezTo>
                <a:close/>
                <a:moveTo>
                  <a:pt x="17392" y="75238"/>
                </a:moveTo>
                <a:lnTo>
                  <a:pt x="17241" y="75351"/>
                </a:lnTo>
                <a:cubicBezTo>
                  <a:pt x="17203" y="75540"/>
                  <a:pt x="17317" y="75654"/>
                  <a:pt x="17468" y="75692"/>
                </a:cubicBezTo>
                <a:lnTo>
                  <a:pt x="17581" y="75578"/>
                </a:lnTo>
                <a:lnTo>
                  <a:pt x="17581" y="75578"/>
                </a:lnTo>
                <a:cubicBezTo>
                  <a:pt x="17732" y="75540"/>
                  <a:pt x="17770" y="75465"/>
                  <a:pt x="17770" y="75427"/>
                </a:cubicBezTo>
                <a:cubicBezTo>
                  <a:pt x="17770" y="75389"/>
                  <a:pt x="17770" y="75351"/>
                  <a:pt x="17732" y="75314"/>
                </a:cubicBezTo>
                <a:lnTo>
                  <a:pt x="17619" y="75238"/>
                </a:lnTo>
                <a:close/>
                <a:moveTo>
                  <a:pt x="47600" y="75238"/>
                </a:moveTo>
                <a:cubicBezTo>
                  <a:pt x="47525" y="75238"/>
                  <a:pt x="47449" y="75238"/>
                  <a:pt x="47374" y="75276"/>
                </a:cubicBezTo>
                <a:cubicBezTo>
                  <a:pt x="47298" y="75314"/>
                  <a:pt x="47222" y="75427"/>
                  <a:pt x="47222" y="75503"/>
                </a:cubicBezTo>
                <a:cubicBezTo>
                  <a:pt x="47222" y="75616"/>
                  <a:pt x="47298" y="75692"/>
                  <a:pt x="47411" y="75729"/>
                </a:cubicBezTo>
                <a:lnTo>
                  <a:pt x="47563" y="75692"/>
                </a:lnTo>
                <a:cubicBezTo>
                  <a:pt x="47563" y="75692"/>
                  <a:pt x="47600" y="75654"/>
                  <a:pt x="47600" y="75654"/>
                </a:cubicBezTo>
                <a:cubicBezTo>
                  <a:pt x="47676" y="75616"/>
                  <a:pt x="47752" y="75578"/>
                  <a:pt x="47752" y="75465"/>
                </a:cubicBezTo>
                <a:cubicBezTo>
                  <a:pt x="47752" y="75427"/>
                  <a:pt x="47714" y="75389"/>
                  <a:pt x="47676" y="75314"/>
                </a:cubicBezTo>
                <a:lnTo>
                  <a:pt x="47600" y="75238"/>
                </a:lnTo>
                <a:close/>
                <a:moveTo>
                  <a:pt x="8460" y="75346"/>
                </a:moveTo>
                <a:cubicBezTo>
                  <a:pt x="8198" y="75346"/>
                  <a:pt x="8164" y="75506"/>
                  <a:pt x="8129" y="75540"/>
                </a:cubicBezTo>
                <a:lnTo>
                  <a:pt x="8167" y="75654"/>
                </a:lnTo>
                <a:cubicBezTo>
                  <a:pt x="8222" y="75709"/>
                  <a:pt x="8318" y="75744"/>
                  <a:pt x="8410" y="75744"/>
                </a:cubicBezTo>
                <a:cubicBezTo>
                  <a:pt x="8444" y="75744"/>
                  <a:pt x="8477" y="75740"/>
                  <a:pt x="8507" y="75729"/>
                </a:cubicBezTo>
                <a:cubicBezTo>
                  <a:pt x="8583" y="75692"/>
                  <a:pt x="8659" y="75616"/>
                  <a:pt x="8659" y="75503"/>
                </a:cubicBezTo>
                <a:cubicBezTo>
                  <a:pt x="8659" y="75503"/>
                  <a:pt x="8659" y="75465"/>
                  <a:pt x="8659" y="75465"/>
                </a:cubicBezTo>
                <a:lnTo>
                  <a:pt x="8545" y="75351"/>
                </a:lnTo>
                <a:cubicBezTo>
                  <a:pt x="8514" y="75348"/>
                  <a:pt x="8486" y="75346"/>
                  <a:pt x="8460" y="75346"/>
                </a:cubicBezTo>
                <a:close/>
                <a:moveTo>
                  <a:pt x="63872" y="75493"/>
                </a:moveTo>
                <a:cubicBezTo>
                  <a:pt x="63820" y="75493"/>
                  <a:pt x="63763" y="75503"/>
                  <a:pt x="63706" y="75540"/>
                </a:cubicBezTo>
                <a:lnTo>
                  <a:pt x="63744" y="75729"/>
                </a:lnTo>
                <a:cubicBezTo>
                  <a:pt x="63706" y="75729"/>
                  <a:pt x="63669" y="75692"/>
                  <a:pt x="63669" y="75654"/>
                </a:cubicBezTo>
                <a:cubicBezTo>
                  <a:pt x="63669" y="75616"/>
                  <a:pt x="63669" y="75616"/>
                  <a:pt x="63669" y="75616"/>
                </a:cubicBezTo>
                <a:cubicBezTo>
                  <a:pt x="63669" y="75654"/>
                  <a:pt x="63631" y="75729"/>
                  <a:pt x="63631" y="75805"/>
                </a:cubicBezTo>
                <a:lnTo>
                  <a:pt x="63744" y="75881"/>
                </a:lnTo>
                <a:cubicBezTo>
                  <a:pt x="63808" y="75895"/>
                  <a:pt x="63865" y="75901"/>
                  <a:pt x="63916" y="75901"/>
                </a:cubicBezTo>
                <a:cubicBezTo>
                  <a:pt x="64140" y="75901"/>
                  <a:pt x="64257" y="75784"/>
                  <a:pt x="64349" y="75692"/>
                </a:cubicBezTo>
                <a:lnTo>
                  <a:pt x="64198" y="75503"/>
                </a:lnTo>
                <a:cubicBezTo>
                  <a:pt x="64160" y="75521"/>
                  <a:pt x="64122" y="75531"/>
                  <a:pt x="64089" y="75531"/>
                </a:cubicBezTo>
                <a:cubicBezTo>
                  <a:pt x="64056" y="75531"/>
                  <a:pt x="64028" y="75521"/>
                  <a:pt x="64009" y="75503"/>
                </a:cubicBezTo>
                <a:cubicBezTo>
                  <a:pt x="63971" y="75503"/>
                  <a:pt x="63924" y="75493"/>
                  <a:pt x="63872" y="75493"/>
                </a:cubicBezTo>
                <a:close/>
                <a:moveTo>
                  <a:pt x="21059" y="75540"/>
                </a:moveTo>
                <a:lnTo>
                  <a:pt x="20908" y="75692"/>
                </a:lnTo>
                <a:lnTo>
                  <a:pt x="20908" y="75767"/>
                </a:lnTo>
                <a:lnTo>
                  <a:pt x="21059" y="75881"/>
                </a:lnTo>
                <a:cubicBezTo>
                  <a:pt x="21059" y="75918"/>
                  <a:pt x="21135" y="75956"/>
                  <a:pt x="21249" y="75956"/>
                </a:cubicBezTo>
                <a:lnTo>
                  <a:pt x="21362" y="75843"/>
                </a:lnTo>
                <a:lnTo>
                  <a:pt x="21362" y="75692"/>
                </a:lnTo>
                <a:lnTo>
                  <a:pt x="21249" y="75540"/>
                </a:lnTo>
                <a:close/>
                <a:moveTo>
                  <a:pt x="32364" y="75616"/>
                </a:moveTo>
                <a:lnTo>
                  <a:pt x="32251" y="75729"/>
                </a:lnTo>
                <a:lnTo>
                  <a:pt x="32251" y="75881"/>
                </a:lnTo>
                <a:lnTo>
                  <a:pt x="32364" y="75994"/>
                </a:lnTo>
                <a:cubicBezTo>
                  <a:pt x="32477" y="75994"/>
                  <a:pt x="32553" y="75994"/>
                  <a:pt x="32629" y="75956"/>
                </a:cubicBezTo>
                <a:cubicBezTo>
                  <a:pt x="32666" y="75918"/>
                  <a:pt x="32704" y="75843"/>
                  <a:pt x="32704" y="75767"/>
                </a:cubicBezTo>
                <a:lnTo>
                  <a:pt x="32704" y="75729"/>
                </a:lnTo>
                <a:lnTo>
                  <a:pt x="32553" y="75616"/>
                </a:lnTo>
                <a:close/>
                <a:moveTo>
                  <a:pt x="18678" y="75654"/>
                </a:moveTo>
                <a:cubicBezTo>
                  <a:pt x="18602" y="75692"/>
                  <a:pt x="18375" y="75729"/>
                  <a:pt x="18375" y="75918"/>
                </a:cubicBezTo>
                <a:lnTo>
                  <a:pt x="18375" y="75956"/>
                </a:lnTo>
                <a:lnTo>
                  <a:pt x="18526" y="76032"/>
                </a:lnTo>
                <a:cubicBezTo>
                  <a:pt x="18547" y="76037"/>
                  <a:pt x="18567" y="76039"/>
                  <a:pt x="18585" y="76039"/>
                </a:cubicBezTo>
                <a:cubicBezTo>
                  <a:pt x="18698" y="76039"/>
                  <a:pt x="18758" y="75951"/>
                  <a:pt x="18791" y="75918"/>
                </a:cubicBezTo>
                <a:cubicBezTo>
                  <a:pt x="18791" y="75918"/>
                  <a:pt x="18829" y="75881"/>
                  <a:pt x="18829" y="75881"/>
                </a:cubicBezTo>
                <a:lnTo>
                  <a:pt x="18715" y="75654"/>
                </a:lnTo>
                <a:close/>
                <a:moveTo>
                  <a:pt x="17052" y="75767"/>
                </a:moveTo>
                <a:lnTo>
                  <a:pt x="16938" y="75881"/>
                </a:lnTo>
                <a:lnTo>
                  <a:pt x="16938" y="76032"/>
                </a:lnTo>
                <a:lnTo>
                  <a:pt x="17090" y="76145"/>
                </a:lnTo>
                <a:lnTo>
                  <a:pt x="17241" y="76145"/>
                </a:lnTo>
                <a:lnTo>
                  <a:pt x="17392" y="76032"/>
                </a:lnTo>
                <a:lnTo>
                  <a:pt x="17392" y="75918"/>
                </a:lnTo>
                <a:lnTo>
                  <a:pt x="17279" y="75805"/>
                </a:lnTo>
                <a:cubicBezTo>
                  <a:pt x="17241" y="75805"/>
                  <a:pt x="17165" y="75767"/>
                  <a:pt x="17052" y="75767"/>
                </a:cubicBezTo>
                <a:close/>
                <a:moveTo>
                  <a:pt x="20455" y="75805"/>
                </a:moveTo>
                <a:cubicBezTo>
                  <a:pt x="20266" y="75843"/>
                  <a:pt x="20152" y="75994"/>
                  <a:pt x="20190" y="76145"/>
                </a:cubicBezTo>
                <a:lnTo>
                  <a:pt x="20341" y="76221"/>
                </a:lnTo>
                <a:cubicBezTo>
                  <a:pt x="20354" y="76208"/>
                  <a:pt x="20366" y="76204"/>
                  <a:pt x="20379" y="76204"/>
                </a:cubicBezTo>
                <a:cubicBezTo>
                  <a:pt x="20404" y="76204"/>
                  <a:pt x="20429" y="76221"/>
                  <a:pt x="20455" y="76221"/>
                </a:cubicBezTo>
                <a:cubicBezTo>
                  <a:pt x="20530" y="76221"/>
                  <a:pt x="20644" y="76221"/>
                  <a:pt x="20719" y="76145"/>
                </a:cubicBezTo>
                <a:cubicBezTo>
                  <a:pt x="20757" y="76145"/>
                  <a:pt x="20795" y="76070"/>
                  <a:pt x="20795" y="76032"/>
                </a:cubicBezTo>
                <a:cubicBezTo>
                  <a:pt x="20795" y="75994"/>
                  <a:pt x="20757" y="75994"/>
                  <a:pt x="20757" y="75956"/>
                </a:cubicBezTo>
                <a:cubicBezTo>
                  <a:pt x="20719" y="75843"/>
                  <a:pt x="20606" y="75805"/>
                  <a:pt x="20455" y="75805"/>
                </a:cubicBezTo>
                <a:close/>
                <a:moveTo>
                  <a:pt x="23063" y="75805"/>
                </a:moveTo>
                <a:cubicBezTo>
                  <a:pt x="22950" y="75805"/>
                  <a:pt x="22874" y="75843"/>
                  <a:pt x="22799" y="75881"/>
                </a:cubicBezTo>
                <a:cubicBezTo>
                  <a:pt x="22761" y="75918"/>
                  <a:pt x="22723" y="75956"/>
                  <a:pt x="22723" y="76070"/>
                </a:cubicBezTo>
                <a:lnTo>
                  <a:pt x="22723" y="76107"/>
                </a:lnTo>
                <a:lnTo>
                  <a:pt x="22874" y="76221"/>
                </a:lnTo>
                <a:lnTo>
                  <a:pt x="23025" y="76221"/>
                </a:lnTo>
                <a:lnTo>
                  <a:pt x="23177" y="76070"/>
                </a:lnTo>
                <a:lnTo>
                  <a:pt x="23177" y="75918"/>
                </a:lnTo>
                <a:lnTo>
                  <a:pt x="23063" y="75805"/>
                </a:lnTo>
                <a:close/>
                <a:moveTo>
                  <a:pt x="7256" y="75908"/>
                </a:moveTo>
                <a:cubicBezTo>
                  <a:pt x="7230" y="75908"/>
                  <a:pt x="7206" y="75911"/>
                  <a:pt x="7184" y="75918"/>
                </a:cubicBezTo>
                <a:cubicBezTo>
                  <a:pt x="7071" y="75956"/>
                  <a:pt x="7033" y="76070"/>
                  <a:pt x="7071" y="76183"/>
                </a:cubicBezTo>
                <a:lnTo>
                  <a:pt x="7222" y="76259"/>
                </a:lnTo>
                <a:lnTo>
                  <a:pt x="7260" y="76259"/>
                </a:lnTo>
                <a:cubicBezTo>
                  <a:pt x="7335" y="76259"/>
                  <a:pt x="7524" y="76259"/>
                  <a:pt x="7562" y="76107"/>
                </a:cubicBezTo>
                <a:lnTo>
                  <a:pt x="7524" y="75994"/>
                </a:lnTo>
                <a:cubicBezTo>
                  <a:pt x="7494" y="75963"/>
                  <a:pt x="7364" y="75908"/>
                  <a:pt x="7256" y="75908"/>
                </a:cubicBezTo>
                <a:close/>
                <a:moveTo>
                  <a:pt x="61589" y="75805"/>
                </a:moveTo>
                <a:cubicBezTo>
                  <a:pt x="61438" y="75805"/>
                  <a:pt x="61287" y="75843"/>
                  <a:pt x="61249" y="75994"/>
                </a:cubicBezTo>
                <a:lnTo>
                  <a:pt x="61249" y="76107"/>
                </a:lnTo>
                <a:cubicBezTo>
                  <a:pt x="61287" y="76183"/>
                  <a:pt x="61400" y="76221"/>
                  <a:pt x="61438" y="76259"/>
                </a:cubicBezTo>
                <a:cubicBezTo>
                  <a:pt x="61476" y="76259"/>
                  <a:pt x="61551" y="76297"/>
                  <a:pt x="61551" y="76297"/>
                </a:cubicBezTo>
                <a:lnTo>
                  <a:pt x="61740" y="76334"/>
                </a:lnTo>
                <a:cubicBezTo>
                  <a:pt x="61892" y="76259"/>
                  <a:pt x="61930" y="76183"/>
                  <a:pt x="61930" y="76107"/>
                </a:cubicBezTo>
                <a:cubicBezTo>
                  <a:pt x="61930" y="75994"/>
                  <a:pt x="61778" y="75843"/>
                  <a:pt x="61589" y="75805"/>
                </a:cubicBezTo>
                <a:close/>
                <a:moveTo>
                  <a:pt x="78830" y="75881"/>
                </a:moveTo>
                <a:cubicBezTo>
                  <a:pt x="78754" y="75881"/>
                  <a:pt x="78678" y="75881"/>
                  <a:pt x="78603" y="75918"/>
                </a:cubicBezTo>
                <a:cubicBezTo>
                  <a:pt x="78451" y="76032"/>
                  <a:pt x="78565" y="76297"/>
                  <a:pt x="78754" y="76334"/>
                </a:cubicBezTo>
                <a:cubicBezTo>
                  <a:pt x="78784" y="76344"/>
                  <a:pt x="78815" y="76349"/>
                  <a:pt x="78844" y="76349"/>
                </a:cubicBezTo>
                <a:cubicBezTo>
                  <a:pt x="78925" y="76349"/>
                  <a:pt x="79001" y="76314"/>
                  <a:pt x="79056" y="76259"/>
                </a:cubicBezTo>
                <a:lnTo>
                  <a:pt x="79094" y="76221"/>
                </a:lnTo>
                <a:cubicBezTo>
                  <a:pt x="79094" y="76183"/>
                  <a:pt x="79094" y="76183"/>
                  <a:pt x="79094" y="76145"/>
                </a:cubicBezTo>
                <a:cubicBezTo>
                  <a:pt x="79094" y="76070"/>
                  <a:pt x="79094" y="75994"/>
                  <a:pt x="78943" y="75956"/>
                </a:cubicBezTo>
                <a:lnTo>
                  <a:pt x="78830" y="75881"/>
                </a:lnTo>
                <a:close/>
                <a:moveTo>
                  <a:pt x="18073" y="75956"/>
                </a:moveTo>
                <a:lnTo>
                  <a:pt x="17959" y="76070"/>
                </a:lnTo>
                <a:lnTo>
                  <a:pt x="17959" y="76259"/>
                </a:lnTo>
                <a:lnTo>
                  <a:pt x="18110" y="76372"/>
                </a:lnTo>
                <a:lnTo>
                  <a:pt x="18262" y="76372"/>
                </a:lnTo>
                <a:lnTo>
                  <a:pt x="18413" y="76259"/>
                </a:lnTo>
                <a:lnTo>
                  <a:pt x="18413" y="76145"/>
                </a:lnTo>
                <a:lnTo>
                  <a:pt x="18300" y="76032"/>
                </a:lnTo>
                <a:cubicBezTo>
                  <a:pt x="18262" y="75994"/>
                  <a:pt x="18186" y="75956"/>
                  <a:pt x="18073" y="75956"/>
                </a:cubicBezTo>
                <a:close/>
                <a:moveTo>
                  <a:pt x="15729" y="75767"/>
                </a:moveTo>
                <a:lnTo>
                  <a:pt x="15653" y="75805"/>
                </a:lnTo>
                <a:cubicBezTo>
                  <a:pt x="15540" y="75881"/>
                  <a:pt x="15540" y="75994"/>
                  <a:pt x="15540" y="76070"/>
                </a:cubicBezTo>
                <a:cubicBezTo>
                  <a:pt x="15540" y="76107"/>
                  <a:pt x="15540" y="76259"/>
                  <a:pt x="15653" y="76334"/>
                </a:cubicBezTo>
                <a:cubicBezTo>
                  <a:pt x="15719" y="76379"/>
                  <a:pt x="15786" y="76397"/>
                  <a:pt x="15845" y="76397"/>
                </a:cubicBezTo>
                <a:cubicBezTo>
                  <a:pt x="15886" y="76397"/>
                  <a:pt x="15924" y="76388"/>
                  <a:pt x="15955" y="76372"/>
                </a:cubicBezTo>
                <a:cubicBezTo>
                  <a:pt x="15955" y="76372"/>
                  <a:pt x="15972" y="76355"/>
                  <a:pt x="15995" y="76355"/>
                </a:cubicBezTo>
                <a:cubicBezTo>
                  <a:pt x="16006" y="76355"/>
                  <a:pt x="16018" y="76360"/>
                  <a:pt x="16031" y="76372"/>
                </a:cubicBezTo>
                <a:lnTo>
                  <a:pt x="16182" y="76221"/>
                </a:lnTo>
                <a:lnTo>
                  <a:pt x="16182" y="76145"/>
                </a:lnTo>
                <a:cubicBezTo>
                  <a:pt x="16144" y="76107"/>
                  <a:pt x="16144" y="76107"/>
                  <a:pt x="16182" y="76070"/>
                </a:cubicBezTo>
                <a:lnTo>
                  <a:pt x="16182" y="75994"/>
                </a:lnTo>
                <a:lnTo>
                  <a:pt x="16069" y="75881"/>
                </a:lnTo>
                <a:cubicBezTo>
                  <a:pt x="16069" y="75881"/>
                  <a:pt x="16031" y="75843"/>
                  <a:pt x="16031" y="75843"/>
                </a:cubicBezTo>
                <a:cubicBezTo>
                  <a:pt x="15955" y="75805"/>
                  <a:pt x="15880" y="75767"/>
                  <a:pt x="15729" y="75767"/>
                </a:cubicBezTo>
                <a:close/>
                <a:moveTo>
                  <a:pt x="52671" y="76004"/>
                </a:moveTo>
                <a:cubicBezTo>
                  <a:pt x="52638" y="76004"/>
                  <a:pt x="52610" y="76013"/>
                  <a:pt x="52591" y="76032"/>
                </a:cubicBezTo>
                <a:cubicBezTo>
                  <a:pt x="52478" y="76070"/>
                  <a:pt x="52440" y="76145"/>
                  <a:pt x="52440" y="76221"/>
                </a:cubicBezTo>
                <a:cubicBezTo>
                  <a:pt x="52440" y="76297"/>
                  <a:pt x="52515" y="76372"/>
                  <a:pt x="52591" y="76410"/>
                </a:cubicBezTo>
                <a:cubicBezTo>
                  <a:pt x="52667" y="76410"/>
                  <a:pt x="52742" y="76410"/>
                  <a:pt x="52780" y="76372"/>
                </a:cubicBezTo>
                <a:cubicBezTo>
                  <a:pt x="52818" y="76334"/>
                  <a:pt x="52856" y="76297"/>
                  <a:pt x="52856" y="76221"/>
                </a:cubicBezTo>
                <a:cubicBezTo>
                  <a:pt x="52856" y="76145"/>
                  <a:pt x="52818" y="76070"/>
                  <a:pt x="52780" y="76032"/>
                </a:cubicBezTo>
                <a:cubicBezTo>
                  <a:pt x="52742" y="76013"/>
                  <a:pt x="52704" y="76004"/>
                  <a:pt x="52671" y="76004"/>
                </a:cubicBezTo>
                <a:close/>
                <a:moveTo>
                  <a:pt x="27674" y="76280"/>
                </a:moveTo>
                <a:cubicBezTo>
                  <a:pt x="27651" y="76280"/>
                  <a:pt x="27625" y="76284"/>
                  <a:pt x="27600" y="76297"/>
                </a:cubicBezTo>
                <a:lnTo>
                  <a:pt x="27487" y="76410"/>
                </a:lnTo>
                <a:lnTo>
                  <a:pt x="27487" y="76486"/>
                </a:lnTo>
                <a:lnTo>
                  <a:pt x="27600" y="76637"/>
                </a:lnTo>
                <a:cubicBezTo>
                  <a:pt x="27638" y="76637"/>
                  <a:pt x="27638" y="76675"/>
                  <a:pt x="27714" y="76675"/>
                </a:cubicBezTo>
                <a:lnTo>
                  <a:pt x="27865" y="76523"/>
                </a:lnTo>
                <a:cubicBezTo>
                  <a:pt x="27865" y="76448"/>
                  <a:pt x="27865" y="76372"/>
                  <a:pt x="27789" y="76297"/>
                </a:cubicBezTo>
                <a:cubicBezTo>
                  <a:pt x="27764" y="76297"/>
                  <a:pt x="27722" y="76280"/>
                  <a:pt x="27674" y="76280"/>
                </a:cubicBezTo>
                <a:close/>
                <a:moveTo>
                  <a:pt x="8621" y="76334"/>
                </a:moveTo>
                <a:cubicBezTo>
                  <a:pt x="8507" y="76372"/>
                  <a:pt x="8394" y="76486"/>
                  <a:pt x="8394" y="76561"/>
                </a:cubicBezTo>
                <a:cubicBezTo>
                  <a:pt x="8394" y="76637"/>
                  <a:pt x="8470" y="76712"/>
                  <a:pt x="8545" y="76712"/>
                </a:cubicBezTo>
                <a:lnTo>
                  <a:pt x="8696" y="76599"/>
                </a:lnTo>
                <a:cubicBezTo>
                  <a:pt x="8696" y="76637"/>
                  <a:pt x="8696" y="76675"/>
                  <a:pt x="8696" y="76675"/>
                </a:cubicBezTo>
                <a:cubicBezTo>
                  <a:pt x="8734" y="76675"/>
                  <a:pt x="8885" y="76637"/>
                  <a:pt x="8885" y="76523"/>
                </a:cubicBezTo>
                <a:lnTo>
                  <a:pt x="8885" y="76448"/>
                </a:lnTo>
                <a:cubicBezTo>
                  <a:pt x="8848" y="76372"/>
                  <a:pt x="8734" y="76334"/>
                  <a:pt x="8621" y="76334"/>
                </a:cubicBezTo>
                <a:close/>
                <a:moveTo>
                  <a:pt x="10351" y="76282"/>
                </a:moveTo>
                <a:cubicBezTo>
                  <a:pt x="10313" y="76282"/>
                  <a:pt x="10277" y="76286"/>
                  <a:pt x="10246" y="76297"/>
                </a:cubicBezTo>
                <a:cubicBezTo>
                  <a:pt x="10095" y="76334"/>
                  <a:pt x="10020" y="76448"/>
                  <a:pt x="10057" y="76561"/>
                </a:cubicBezTo>
                <a:lnTo>
                  <a:pt x="10095" y="76637"/>
                </a:lnTo>
                <a:cubicBezTo>
                  <a:pt x="10178" y="76692"/>
                  <a:pt x="10302" y="76727"/>
                  <a:pt x="10421" y="76727"/>
                </a:cubicBezTo>
                <a:cubicBezTo>
                  <a:pt x="10465" y="76727"/>
                  <a:pt x="10508" y="76723"/>
                  <a:pt x="10549" y="76712"/>
                </a:cubicBezTo>
                <a:cubicBezTo>
                  <a:pt x="10662" y="76675"/>
                  <a:pt x="10700" y="76599"/>
                  <a:pt x="10700" y="76486"/>
                </a:cubicBezTo>
                <a:cubicBezTo>
                  <a:pt x="10700" y="76486"/>
                  <a:pt x="10700" y="76448"/>
                  <a:pt x="10700" y="76410"/>
                </a:cubicBezTo>
                <a:lnTo>
                  <a:pt x="10662" y="76372"/>
                </a:lnTo>
                <a:cubicBezTo>
                  <a:pt x="10579" y="76317"/>
                  <a:pt x="10456" y="76282"/>
                  <a:pt x="10351" y="76282"/>
                </a:cubicBezTo>
                <a:close/>
                <a:moveTo>
                  <a:pt x="77506" y="76448"/>
                </a:moveTo>
                <a:cubicBezTo>
                  <a:pt x="77431" y="76448"/>
                  <a:pt x="77317" y="76448"/>
                  <a:pt x="77279" y="76523"/>
                </a:cubicBezTo>
                <a:cubicBezTo>
                  <a:pt x="77204" y="76561"/>
                  <a:pt x="77204" y="76599"/>
                  <a:pt x="77204" y="76675"/>
                </a:cubicBezTo>
                <a:lnTo>
                  <a:pt x="77355" y="76675"/>
                </a:lnTo>
                <a:cubicBezTo>
                  <a:pt x="77355" y="76675"/>
                  <a:pt x="77317" y="76675"/>
                  <a:pt x="77317" y="76712"/>
                </a:cubicBezTo>
                <a:cubicBezTo>
                  <a:pt x="77393" y="76750"/>
                  <a:pt x="77544" y="76750"/>
                  <a:pt x="77695" y="76750"/>
                </a:cubicBezTo>
                <a:cubicBezTo>
                  <a:pt x="77695" y="76712"/>
                  <a:pt x="77695" y="76712"/>
                  <a:pt x="77695" y="76675"/>
                </a:cubicBezTo>
                <a:lnTo>
                  <a:pt x="77847" y="76675"/>
                </a:lnTo>
                <a:cubicBezTo>
                  <a:pt x="77847" y="76561"/>
                  <a:pt x="77695" y="76448"/>
                  <a:pt x="77506" y="76448"/>
                </a:cubicBezTo>
                <a:close/>
                <a:moveTo>
                  <a:pt x="49642" y="76297"/>
                </a:moveTo>
                <a:cubicBezTo>
                  <a:pt x="49566" y="76297"/>
                  <a:pt x="49340" y="76334"/>
                  <a:pt x="49340" y="76523"/>
                </a:cubicBezTo>
                <a:lnTo>
                  <a:pt x="49340" y="76561"/>
                </a:lnTo>
                <a:lnTo>
                  <a:pt x="49415" y="76637"/>
                </a:lnTo>
                <a:lnTo>
                  <a:pt x="49415" y="76637"/>
                </a:lnTo>
                <a:lnTo>
                  <a:pt x="49529" y="76788"/>
                </a:lnTo>
                <a:cubicBezTo>
                  <a:pt x="49642" y="76788"/>
                  <a:pt x="49755" y="76788"/>
                  <a:pt x="49831" y="76750"/>
                </a:cubicBezTo>
                <a:cubicBezTo>
                  <a:pt x="49907" y="76675"/>
                  <a:pt x="49944" y="76599"/>
                  <a:pt x="49944" y="76523"/>
                </a:cubicBezTo>
                <a:cubicBezTo>
                  <a:pt x="49944" y="76448"/>
                  <a:pt x="49907" y="76372"/>
                  <a:pt x="49831" y="76297"/>
                </a:cubicBezTo>
                <a:close/>
                <a:moveTo>
                  <a:pt x="62156" y="76523"/>
                </a:moveTo>
                <a:cubicBezTo>
                  <a:pt x="62119" y="76561"/>
                  <a:pt x="62081" y="76637"/>
                  <a:pt x="62081" y="76750"/>
                </a:cubicBezTo>
                <a:cubicBezTo>
                  <a:pt x="62081" y="76864"/>
                  <a:pt x="62194" y="76977"/>
                  <a:pt x="62308" y="76977"/>
                </a:cubicBezTo>
                <a:lnTo>
                  <a:pt x="62459" y="76864"/>
                </a:lnTo>
                <a:cubicBezTo>
                  <a:pt x="62497" y="76864"/>
                  <a:pt x="62610" y="76826"/>
                  <a:pt x="62610" y="76712"/>
                </a:cubicBezTo>
                <a:cubicBezTo>
                  <a:pt x="62610" y="76675"/>
                  <a:pt x="62572" y="76637"/>
                  <a:pt x="62572" y="76637"/>
                </a:cubicBezTo>
                <a:lnTo>
                  <a:pt x="62459" y="76523"/>
                </a:lnTo>
                <a:close/>
                <a:moveTo>
                  <a:pt x="51003" y="76372"/>
                </a:moveTo>
                <a:lnTo>
                  <a:pt x="50852" y="76523"/>
                </a:lnTo>
                <a:cubicBezTo>
                  <a:pt x="50890" y="76561"/>
                  <a:pt x="50890" y="76637"/>
                  <a:pt x="50890" y="76675"/>
                </a:cubicBezTo>
                <a:lnTo>
                  <a:pt x="50890" y="76750"/>
                </a:lnTo>
                <a:cubicBezTo>
                  <a:pt x="50890" y="76901"/>
                  <a:pt x="50927" y="77053"/>
                  <a:pt x="51192" y="77128"/>
                </a:cubicBezTo>
                <a:lnTo>
                  <a:pt x="51343" y="77090"/>
                </a:lnTo>
                <a:cubicBezTo>
                  <a:pt x="51381" y="77053"/>
                  <a:pt x="51419" y="77015"/>
                  <a:pt x="51419" y="76939"/>
                </a:cubicBezTo>
                <a:cubicBezTo>
                  <a:pt x="51419" y="76864"/>
                  <a:pt x="51343" y="76826"/>
                  <a:pt x="51306" y="76788"/>
                </a:cubicBezTo>
                <a:cubicBezTo>
                  <a:pt x="51343" y="76750"/>
                  <a:pt x="51381" y="76637"/>
                  <a:pt x="51381" y="76486"/>
                </a:cubicBezTo>
                <a:lnTo>
                  <a:pt x="51230" y="76372"/>
                </a:lnTo>
                <a:close/>
                <a:moveTo>
                  <a:pt x="45781" y="76888"/>
                </a:moveTo>
                <a:cubicBezTo>
                  <a:pt x="45686" y="76888"/>
                  <a:pt x="45588" y="76944"/>
                  <a:pt x="45559" y="77090"/>
                </a:cubicBezTo>
                <a:lnTo>
                  <a:pt x="45634" y="77280"/>
                </a:lnTo>
                <a:cubicBezTo>
                  <a:pt x="45748" y="77280"/>
                  <a:pt x="45823" y="77280"/>
                  <a:pt x="45861" y="77242"/>
                </a:cubicBezTo>
                <a:cubicBezTo>
                  <a:pt x="45899" y="77204"/>
                  <a:pt x="45975" y="77128"/>
                  <a:pt x="45975" y="77053"/>
                </a:cubicBezTo>
                <a:lnTo>
                  <a:pt x="45937" y="77015"/>
                </a:lnTo>
                <a:lnTo>
                  <a:pt x="45861" y="76901"/>
                </a:lnTo>
                <a:cubicBezTo>
                  <a:pt x="45836" y="76893"/>
                  <a:pt x="45808" y="76888"/>
                  <a:pt x="45781" y="76888"/>
                </a:cubicBezTo>
                <a:close/>
                <a:moveTo>
                  <a:pt x="91041" y="77015"/>
                </a:moveTo>
                <a:lnTo>
                  <a:pt x="90815" y="77090"/>
                </a:lnTo>
                <a:cubicBezTo>
                  <a:pt x="90777" y="77090"/>
                  <a:pt x="90625" y="77204"/>
                  <a:pt x="90701" y="77355"/>
                </a:cubicBezTo>
                <a:lnTo>
                  <a:pt x="90852" y="77431"/>
                </a:lnTo>
                <a:cubicBezTo>
                  <a:pt x="90890" y="77431"/>
                  <a:pt x="90890" y="77469"/>
                  <a:pt x="90928" y="77469"/>
                </a:cubicBezTo>
                <a:lnTo>
                  <a:pt x="91155" y="77355"/>
                </a:lnTo>
                <a:cubicBezTo>
                  <a:pt x="91117" y="77280"/>
                  <a:pt x="91117" y="77242"/>
                  <a:pt x="91117" y="77242"/>
                </a:cubicBezTo>
                <a:cubicBezTo>
                  <a:pt x="91117" y="77166"/>
                  <a:pt x="91117" y="77090"/>
                  <a:pt x="91041" y="77015"/>
                </a:cubicBezTo>
                <a:close/>
                <a:moveTo>
                  <a:pt x="75389" y="77204"/>
                </a:moveTo>
                <a:lnTo>
                  <a:pt x="75162" y="77280"/>
                </a:lnTo>
                <a:lnTo>
                  <a:pt x="75162" y="77431"/>
                </a:lnTo>
                <a:lnTo>
                  <a:pt x="75276" y="77544"/>
                </a:lnTo>
                <a:lnTo>
                  <a:pt x="75465" y="77544"/>
                </a:lnTo>
                <a:lnTo>
                  <a:pt x="75616" y="77469"/>
                </a:lnTo>
                <a:cubicBezTo>
                  <a:pt x="75616" y="77431"/>
                  <a:pt x="75616" y="77431"/>
                  <a:pt x="75616" y="77393"/>
                </a:cubicBezTo>
                <a:cubicBezTo>
                  <a:pt x="75616" y="77242"/>
                  <a:pt x="75465" y="77204"/>
                  <a:pt x="75389" y="77204"/>
                </a:cubicBezTo>
                <a:close/>
                <a:moveTo>
                  <a:pt x="35048" y="77185"/>
                </a:moveTo>
                <a:cubicBezTo>
                  <a:pt x="34963" y="77185"/>
                  <a:pt x="34878" y="77204"/>
                  <a:pt x="34821" y="77242"/>
                </a:cubicBezTo>
                <a:lnTo>
                  <a:pt x="34859" y="77431"/>
                </a:lnTo>
                <a:cubicBezTo>
                  <a:pt x="34921" y="77492"/>
                  <a:pt x="35008" y="77554"/>
                  <a:pt x="35120" y="77554"/>
                </a:cubicBezTo>
                <a:cubicBezTo>
                  <a:pt x="35145" y="77554"/>
                  <a:pt x="35172" y="77551"/>
                  <a:pt x="35200" y="77544"/>
                </a:cubicBezTo>
                <a:cubicBezTo>
                  <a:pt x="35237" y="77506"/>
                  <a:pt x="35313" y="77469"/>
                  <a:pt x="35351" y="77355"/>
                </a:cubicBezTo>
                <a:lnTo>
                  <a:pt x="35275" y="77242"/>
                </a:lnTo>
                <a:cubicBezTo>
                  <a:pt x="35218" y="77204"/>
                  <a:pt x="35133" y="77185"/>
                  <a:pt x="35048" y="77185"/>
                </a:cubicBezTo>
                <a:close/>
                <a:moveTo>
                  <a:pt x="10622" y="77226"/>
                </a:moveTo>
                <a:cubicBezTo>
                  <a:pt x="10596" y="77226"/>
                  <a:pt x="10571" y="77231"/>
                  <a:pt x="10549" y="77242"/>
                </a:cubicBezTo>
                <a:cubicBezTo>
                  <a:pt x="10473" y="77242"/>
                  <a:pt x="10398" y="77280"/>
                  <a:pt x="10322" y="77355"/>
                </a:cubicBezTo>
                <a:lnTo>
                  <a:pt x="10360" y="77506"/>
                </a:lnTo>
                <a:cubicBezTo>
                  <a:pt x="10398" y="77582"/>
                  <a:pt x="10473" y="77582"/>
                  <a:pt x="10587" y="77582"/>
                </a:cubicBezTo>
                <a:cubicBezTo>
                  <a:pt x="10662" y="77582"/>
                  <a:pt x="10738" y="77506"/>
                  <a:pt x="10814" y="77431"/>
                </a:cubicBezTo>
                <a:lnTo>
                  <a:pt x="10776" y="77280"/>
                </a:lnTo>
                <a:cubicBezTo>
                  <a:pt x="10749" y="77253"/>
                  <a:pt x="10685" y="77226"/>
                  <a:pt x="10622" y="77226"/>
                </a:cubicBezTo>
                <a:close/>
                <a:moveTo>
                  <a:pt x="30639" y="77188"/>
                </a:moveTo>
                <a:cubicBezTo>
                  <a:pt x="30558" y="77188"/>
                  <a:pt x="30478" y="77215"/>
                  <a:pt x="30398" y="77242"/>
                </a:cubicBezTo>
                <a:cubicBezTo>
                  <a:pt x="30247" y="77355"/>
                  <a:pt x="30247" y="77544"/>
                  <a:pt x="30398" y="77582"/>
                </a:cubicBezTo>
                <a:lnTo>
                  <a:pt x="30587" y="77506"/>
                </a:lnTo>
                <a:lnTo>
                  <a:pt x="30587" y="77506"/>
                </a:lnTo>
                <a:cubicBezTo>
                  <a:pt x="30587" y="77506"/>
                  <a:pt x="30549" y="77544"/>
                  <a:pt x="30549" y="77544"/>
                </a:cubicBezTo>
                <a:lnTo>
                  <a:pt x="30587" y="77544"/>
                </a:lnTo>
                <a:cubicBezTo>
                  <a:pt x="30663" y="77544"/>
                  <a:pt x="30814" y="77506"/>
                  <a:pt x="30814" y="77355"/>
                </a:cubicBezTo>
                <a:lnTo>
                  <a:pt x="30814" y="77317"/>
                </a:lnTo>
                <a:lnTo>
                  <a:pt x="30738" y="77204"/>
                </a:lnTo>
                <a:cubicBezTo>
                  <a:pt x="30705" y="77193"/>
                  <a:pt x="30672" y="77188"/>
                  <a:pt x="30639" y="77188"/>
                </a:cubicBezTo>
                <a:close/>
                <a:moveTo>
                  <a:pt x="48412" y="76777"/>
                </a:moveTo>
                <a:cubicBezTo>
                  <a:pt x="48373" y="76777"/>
                  <a:pt x="48329" y="76790"/>
                  <a:pt x="48281" y="76826"/>
                </a:cubicBezTo>
                <a:lnTo>
                  <a:pt x="48205" y="76939"/>
                </a:lnTo>
                <a:cubicBezTo>
                  <a:pt x="48130" y="76977"/>
                  <a:pt x="47979" y="77053"/>
                  <a:pt x="48054" y="77280"/>
                </a:cubicBezTo>
                <a:lnTo>
                  <a:pt x="48092" y="77317"/>
                </a:lnTo>
                <a:cubicBezTo>
                  <a:pt x="48205" y="77393"/>
                  <a:pt x="48319" y="77393"/>
                  <a:pt x="48432" y="77393"/>
                </a:cubicBezTo>
                <a:cubicBezTo>
                  <a:pt x="48470" y="77393"/>
                  <a:pt x="48508" y="77431"/>
                  <a:pt x="48508" y="77431"/>
                </a:cubicBezTo>
                <a:cubicBezTo>
                  <a:pt x="48508" y="77431"/>
                  <a:pt x="48546" y="77469"/>
                  <a:pt x="48508" y="77582"/>
                </a:cubicBezTo>
                <a:lnTo>
                  <a:pt x="48659" y="77695"/>
                </a:lnTo>
                <a:cubicBezTo>
                  <a:pt x="48961" y="77658"/>
                  <a:pt x="49113" y="77506"/>
                  <a:pt x="49151" y="77242"/>
                </a:cubicBezTo>
                <a:lnTo>
                  <a:pt x="49113" y="77128"/>
                </a:lnTo>
                <a:cubicBezTo>
                  <a:pt x="49075" y="77128"/>
                  <a:pt x="49037" y="77090"/>
                  <a:pt x="49037" y="77053"/>
                </a:cubicBezTo>
                <a:cubicBezTo>
                  <a:pt x="48999" y="76977"/>
                  <a:pt x="48961" y="76901"/>
                  <a:pt x="48848" y="76864"/>
                </a:cubicBezTo>
                <a:lnTo>
                  <a:pt x="48772" y="76977"/>
                </a:lnTo>
                <a:lnTo>
                  <a:pt x="48697" y="76901"/>
                </a:lnTo>
                <a:lnTo>
                  <a:pt x="48621" y="76901"/>
                </a:lnTo>
                <a:cubicBezTo>
                  <a:pt x="48621" y="76901"/>
                  <a:pt x="48583" y="76901"/>
                  <a:pt x="48583" y="76864"/>
                </a:cubicBezTo>
                <a:cubicBezTo>
                  <a:pt x="48558" y="76838"/>
                  <a:pt x="48497" y="76777"/>
                  <a:pt x="48412" y="76777"/>
                </a:cubicBezTo>
                <a:close/>
                <a:moveTo>
                  <a:pt x="89869" y="76675"/>
                </a:moveTo>
                <a:lnTo>
                  <a:pt x="89605" y="76750"/>
                </a:lnTo>
                <a:cubicBezTo>
                  <a:pt x="89579" y="76724"/>
                  <a:pt x="89517" y="76680"/>
                  <a:pt x="89431" y="76680"/>
                </a:cubicBezTo>
                <a:cubicBezTo>
                  <a:pt x="89392" y="76680"/>
                  <a:pt x="89349" y="76689"/>
                  <a:pt x="89302" y="76712"/>
                </a:cubicBezTo>
                <a:lnTo>
                  <a:pt x="89189" y="76750"/>
                </a:lnTo>
                <a:cubicBezTo>
                  <a:pt x="89038" y="76901"/>
                  <a:pt x="88849" y="77053"/>
                  <a:pt x="88811" y="77393"/>
                </a:cubicBezTo>
                <a:lnTo>
                  <a:pt x="88962" y="77506"/>
                </a:lnTo>
                <a:lnTo>
                  <a:pt x="89000" y="77506"/>
                </a:lnTo>
                <a:cubicBezTo>
                  <a:pt x="88962" y="77506"/>
                  <a:pt x="88962" y="77469"/>
                  <a:pt x="88962" y="77469"/>
                </a:cubicBezTo>
                <a:lnTo>
                  <a:pt x="88962" y="77469"/>
                </a:lnTo>
                <a:lnTo>
                  <a:pt x="89113" y="77582"/>
                </a:lnTo>
                <a:cubicBezTo>
                  <a:pt x="89169" y="77571"/>
                  <a:pt x="89214" y="77566"/>
                  <a:pt x="89254" y="77566"/>
                </a:cubicBezTo>
                <a:cubicBezTo>
                  <a:pt x="89350" y="77566"/>
                  <a:pt x="89411" y="77593"/>
                  <a:pt x="89491" y="77620"/>
                </a:cubicBezTo>
                <a:cubicBezTo>
                  <a:pt x="89567" y="77658"/>
                  <a:pt x="89642" y="77695"/>
                  <a:pt x="89794" y="77695"/>
                </a:cubicBezTo>
                <a:lnTo>
                  <a:pt x="89907" y="77658"/>
                </a:lnTo>
                <a:cubicBezTo>
                  <a:pt x="89945" y="77620"/>
                  <a:pt x="89945" y="77582"/>
                  <a:pt x="89983" y="77582"/>
                </a:cubicBezTo>
                <a:cubicBezTo>
                  <a:pt x="90058" y="77469"/>
                  <a:pt x="90172" y="77317"/>
                  <a:pt x="90172" y="77128"/>
                </a:cubicBezTo>
                <a:cubicBezTo>
                  <a:pt x="90172" y="76939"/>
                  <a:pt x="90058" y="76826"/>
                  <a:pt x="89945" y="76750"/>
                </a:cubicBezTo>
                <a:cubicBezTo>
                  <a:pt x="89907" y="76750"/>
                  <a:pt x="89869" y="76712"/>
                  <a:pt x="89869" y="76675"/>
                </a:cubicBezTo>
                <a:close/>
                <a:moveTo>
                  <a:pt x="53536" y="77506"/>
                </a:moveTo>
                <a:lnTo>
                  <a:pt x="53385" y="77658"/>
                </a:lnTo>
                <a:lnTo>
                  <a:pt x="53385" y="77733"/>
                </a:lnTo>
                <a:lnTo>
                  <a:pt x="53498" y="77847"/>
                </a:lnTo>
                <a:cubicBezTo>
                  <a:pt x="53536" y="77884"/>
                  <a:pt x="53574" y="77884"/>
                  <a:pt x="53612" y="77922"/>
                </a:cubicBezTo>
                <a:lnTo>
                  <a:pt x="53801" y="77771"/>
                </a:lnTo>
                <a:cubicBezTo>
                  <a:pt x="53801" y="77771"/>
                  <a:pt x="53801" y="77733"/>
                  <a:pt x="53839" y="77695"/>
                </a:cubicBezTo>
                <a:lnTo>
                  <a:pt x="53725" y="77506"/>
                </a:lnTo>
                <a:close/>
                <a:moveTo>
                  <a:pt x="60826" y="77727"/>
                </a:moveTo>
                <a:cubicBezTo>
                  <a:pt x="60786" y="77727"/>
                  <a:pt x="60750" y="77733"/>
                  <a:pt x="60720" y="77733"/>
                </a:cubicBezTo>
                <a:cubicBezTo>
                  <a:pt x="60568" y="77771"/>
                  <a:pt x="60455" y="77922"/>
                  <a:pt x="60455" y="78036"/>
                </a:cubicBezTo>
                <a:lnTo>
                  <a:pt x="60531" y="78149"/>
                </a:lnTo>
                <a:cubicBezTo>
                  <a:pt x="60619" y="78193"/>
                  <a:pt x="60695" y="78212"/>
                  <a:pt x="60765" y="78212"/>
                </a:cubicBezTo>
                <a:cubicBezTo>
                  <a:pt x="60815" y="78212"/>
                  <a:pt x="60862" y="78203"/>
                  <a:pt x="60909" y="78187"/>
                </a:cubicBezTo>
                <a:cubicBezTo>
                  <a:pt x="60984" y="78149"/>
                  <a:pt x="61060" y="78073"/>
                  <a:pt x="61098" y="77922"/>
                </a:cubicBezTo>
                <a:lnTo>
                  <a:pt x="61022" y="77809"/>
                </a:lnTo>
                <a:cubicBezTo>
                  <a:pt x="60954" y="77741"/>
                  <a:pt x="60886" y="77727"/>
                  <a:pt x="60826" y="77727"/>
                </a:cubicBezTo>
                <a:close/>
                <a:moveTo>
                  <a:pt x="24296" y="77415"/>
                </a:moveTo>
                <a:cubicBezTo>
                  <a:pt x="24229" y="77415"/>
                  <a:pt x="24175" y="77442"/>
                  <a:pt x="24122" y="77469"/>
                </a:cubicBezTo>
                <a:cubicBezTo>
                  <a:pt x="24084" y="77506"/>
                  <a:pt x="24046" y="77582"/>
                  <a:pt x="24046" y="77658"/>
                </a:cubicBezTo>
                <a:lnTo>
                  <a:pt x="24046" y="77695"/>
                </a:lnTo>
                <a:lnTo>
                  <a:pt x="24160" y="77809"/>
                </a:lnTo>
                <a:lnTo>
                  <a:pt x="24235" y="77809"/>
                </a:lnTo>
                <a:lnTo>
                  <a:pt x="24273" y="77960"/>
                </a:lnTo>
                <a:lnTo>
                  <a:pt x="24311" y="77960"/>
                </a:lnTo>
                <a:cubicBezTo>
                  <a:pt x="24349" y="77998"/>
                  <a:pt x="24387" y="77998"/>
                  <a:pt x="24424" y="77998"/>
                </a:cubicBezTo>
                <a:cubicBezTo>
                  <a:pt x="24424" y="78073"/>
                  <a:pt x="24462" y="78111"/>
                  <a:pt x="24500" y="78149"/>
                </a:cubicBezTo>
                <a:cubicBezTo>
                  <a:pt x="24576" y="78225"/>
                  <a:pt x="24651" y="78225"/>
                  <a:pt x="24727" y="78225"/>
                </a:cubicBezTo>
                <a:lnTo>
                  <a:pt x="24878" y="78111"/>
                </a:lnTo>
                <a:cubicBezTo>
                  <a:pt x="24878" y="78111"/>
                  <a:pt x="24878" y="78073"/>
                  <a:pt x="24878" y="78073"/>
                </a:cubicBezTo>
                <a:cubicBezTo>
                  <a:pt x="24878" y="77884"/>
                  <a:pt x="24727" y="77771"/>
                  <a:pt x="24576" y="77733"/>
                </a:cubicBezTo>
                <a:cubicBezTo>
                  <a:pt x="24538" y="77695"/>
                  <a:pt x="24500" y="77695"/>
                  <a:pt x="24462" y="77695"/>
                </a:cubicBezTo>
                <a:cubicBezTo>
                  <a:pt x="24500" y="77658"/>
                  <a:pt x="24500" y="77620"/>
                  <a:pt x="24500" y="77544"/>
                </a:cubicBezTo>
                <a:lnTo>
                  <a:pt x="24387" y="77431"/>
                </a:lnTo>
                <a:cubicBezTo>
                  <a:pt x="24353" y="77420"/>
                  <a:pt x="24323" y="77415"/>
                  <a:pt x="24296" y="77415"/>
                </a:cubicBezTo>
                <a:close/>
                <a:moveTo>
                  <a:pt x="23895" y="78036"/>
                </a:moveTo>
                <a:cubicBezTo>
                  <a:pt x="23782" y="78036"/>
                  <a:pt x="23668" y="78111"/>
                  <a:pt x="23668" y="78225"/>
                </a:cubicBezTo>
                <a:lnTo>
                  <a:pt x="23819" y="78225"/>
                </a:lnTo>
                <a:cubicBezTo>
                  <a:pt x="23819" y="78225"/>
                  <a:pt x="23819" y="78225"/>
                  <a:pt x="23819" y="78263"/>
                </a:cubicBezTo>
                <a:lnTo>
                  <a:pt x="24008" y="78263"/>
                </a:lnTo>
                <a:cubicBezTo>
                  <a:pt x="24008" y="78225"/>
                  <a:pt x="24008" y="78225"/>
                  <a:pt x="24008" y="78225"/>
                </a:cubicBezTo>
                <a:lnTo>
                  <a:pt x="24160" y="78225"/>
                </a:lnTo>
                <a:cubicBezTo>
                  <a:pt x="24160" y="78149"/>
                  <a:pt x="24122" y="78111"/>
                  <a:pt x="24046" y="78073"/>
                </a:cubicBezTo>
                <a:cubicBezTo>
                  <a:pt x="24008" y="78036"/>
                  <a:pt x="23971" y="78036"/>
                  <a:pt x="23895" y="78036"/>
                </a:cubicBezTo>
                <a:lnTo>
                  <a:pt x="23933" y="78149"/>
                </a:lnTo>
                <a:lnTo>
                  <a:pt x="23895" y="78149"/>
                </a:lnTo>
                <a:lnTo>
                  <a:pt x="23895" y="78036"/>
                </a:lnTo>
                <a:close/>
                <a:moveTo>
                  <a:pt x="69756" y="77922"/>
                </a:moveTo>
                <a:lnTo>
                  <a:pt x="69604" y="78036"/>
                </a:lnTo>
                <a:lnTo>
                  <a:pt x="69604" y="78225"/>
                </a:lnTo>
                <a:lnTo>
                  <a:pt x="69718" y="78338"/>
                </a:lnTo>
                <a:cubicBezTo>
                  <a:pt x="69945" y="78338"/>
                  <a:pt x="70020" y="78225"/>
                  <a:pt x="70096" y="78149"/>
                </a:cubicBezTo>
                <a:lnTo>
                  <a:pt x="70096" y="78111"/>
                </a:lnTo>
                <a:lnTo>
                  <a:pt x="69983" y="77922"/>
                </a:lnTo>
                <a:close/>
                <a:moveTo>
                  <a:pt x="75465" y="77771"/>
                </a:moveTo>
                <a:lnTo>
                  <a:pt x="75351" y="77847"/>
                </a:lnTo>
                <a:cubicBezTo>
                  <a:pt x="75200" y="78036"/>
                  <a:pt x="75313" y="78187"/>
                  <a:pt x="75427" y="78300"/>
                </a:cubicBezTo>
                <a:lnTo>
                  <a:pt x="75502" y="78225"/>
                </a:lnTo>
                <a:lnTo>
                  <a:pt x="75465" y="78300"/>
                </a:lnTo>
                <a:lnTo>
                  <a:pt x="75502" y="78300"/>
                </a:lnTo>
                <a:cubicBezTo>
                  <a:pt x="75583" y="78327"/>
                  <a:pt x="75644" y="78354"/>
                  <a:pt x="75700" y="78354"/>
                </a:cubicBezTo>
                <a:cubicBezTo>
                  <a:pt x="75723" y="78354"/>
                  <a:pt x="75745" y="78349"/>
                  <a:pt x="75767" y="78338"/>
                </a:cubicBezTo>
                <a:cubicBezTo>
                  <a:pt x="75843" y="78300"/>
                  <a:pt x="75843" y="78263"/>
                  <a:pt x="75843" y="78225"/>
                </a:cubicBezTo>
                <a:lnTo>
                  <a:pt x="75843" y="78187"/>
                </a:lnTo>
                <a:cubicBezTo>
                  <a:pt x="75881" y="78149"/>
                  <a:pt x="75918" y="78111"/>
                  <a:pt x="75918" y="78036"/>
                </a:cubicBezTo>
                <a:lnTo>
                  <a:pt x="75843" y="77960"/>
                </a:lnTo>
                <a:cubicBezTo>
                  <a:pt x="75843" y="77960"/>
                  <a:pt x="75805" y="77922"/>
                  <a:pt x="75805" y="77922"/>
                </a:cubicBezTo>
                <a:cubicBezTo>
                  <a:pt x="75729" y="77847"/>
                  <a:pt x="75654" y="77771"/>
                  <a:pt x="75465" y="77771"/>
                </a:cubicBezTo>
                <a:close/>
                <a:moveTo>
                  <a:pt x="33158" y="77922"/>
                </a:moveTo>
                <a:lnTo>
                  <a:pt x="33044" y="78036"/>
                </a:lnTo>
                <a:lnTo>
                  <a:pt x="33044" y="78263"/>
                </a:lnTo>
                <a:lnTo>
                  <a:pt x="33120" y="78376"/>
                </a:lnTo>
                <a:cubicBezTo>
                  <a:pt x="33173" y="78394"/>
                  <a:pt x="33217" y="78401"/>
                  <a:pt x="33255" y="78401"/>
                </a:cubicBezTo>
                <a:cubicBezTo>
                  <a:pt x="33380" y="78401"/>
                  <a:pt x="33431" y="78321"/>
                  <a:pt x="33460" y="78263"/>
                </a:cubicBezTo>
                <a:cubicBezTo>
                  <a:pt x="33612" y="78225"/>
                  <a:pt x="33649" y="78149"/>
                  <a:pt x="33649" y="78073"/>
                </a:cubicBezTo>
                <a:cubicBezTo>
                  <a:pt x="33649" y="78073"/>
                  <a:pt x="33649" y="78036"/>
                  <a:pt x="33649" y="78036"/>
                </a:cubicBezTo>
                <a:lnTo>
                  <a:pt x="33460" y="77960"/>
                </a:lnTo>
                <a:lnTo>
                  <a:pt x="33347" y="77960"/>
                </a:lnTo>
                <a:cubicBezTo>
                  <a:pt x="33309" y="77960"/>
                  <a:pt x="33271" y="77922"/>
                  <a:pt x="33158" y="77922"/>
                </a:cubicBezTo>
                <a:close/>
                <a:moveTo>
                  <a:pt x="80148" y="78069"/>
                </a:moveTo>
                <a:cubicBezTo>
                  <a:pt x="79979" y="78069"/>
                  <a:pt x="79847" y="78265"/>
                  <a:pt x="79813" y="78300"/>
                </a:cubicBezTo>
                <a:lnTo>
                  <a:pt x="79888" y="78489"/>
                </a:lnTo>
                <a:cubicBezTo>
                  <a:pt x="80039" y="78489"/>
                  <a:pt x="80115" y="78452"/>
                  <a:pt x="80153" y="78414"/>
                </a:cubicBezTo>
                <a:lnTo>
                  <a:pt x="80191" y="78414"/>
                </a:lnTo>
                <a:lnTo>
                  <a:pt x="80380" y="78300"/>
                </a:lnTo>
                <a:cubicBezTo>
                  <a:pt x="80342" y="78111"/>
                  <a:pt x="80266" y="78073"/>
                  <a:pt x="80191" y="78073"/>
                </a:cubicBezTo>
                <a:cubicBezTo>
                  <a:pt x="80176" y="78071"/>
                  <a:pt x="80162" y="78069"/>
                  <a:pt x="80148" y="78069"/>
                </a:cubicBezTo>
                <a:close/>
                <a:moveTo>
                  <a:pt x="21059" y="77733"/>
                </a:moveTo>
                <a:lnTo>
                  <a:pt x="20870" y="77771"/>
                </a:lnTo>
                <a:cubicBezTo>
                  <a:pt x="20833" y="77809"/>
                  <a:pt x="20833" y="77884"/>
                  <a:pt x="20795" y="77960"/>
                </a:cubicBezTo>
                <a:cubicBezTo>
                  <a:pt x="20795" y="77960"/>
                  <a:pt x="20757" y="78036"/>
                  <a:pt x="20757" y="78036"/>
                </a:cubicBezTo>
                <a:lnTo>
                  <a:pt x="20833" y="78149"/>
                </a:lnTo>
                <a:cubicBezTo>
                  <a:pt x="20795" y="78187"/>
                  <a:pt x="20757" y="78225"/>
                  <a:pt x="20757" y="78263"/>
                </a:cubicBezTo>
                <a:cubicBezTo>
                  <a:pt x="20719" y="78263"/>
                  <a:pt x="20719" y="78263"/>
                  <a:pt x="20719" y="78300"/>
                </a:cubicBezTo>
                <a:lnTo>
                  <a:pt x="20719" y="78452"/>
                </a:lnTo>
                <a:cubicBezTo>
                  <a:pt x="20802" y="78507"/>
                  <a:pt x="20906" y="78542"/>
                  <a:pt x="21014" y="78542"/>
                </a:cubicBezTo>
                <a:cubicBezTo>
                  <a:pt x="21054" y="78542"/>
                  <a:pt x="21095" y="78537"/>
                  <a:pt x="21135" y="78527"/>
                </a:cubicBezTo>
                <a:lnTo>
                  <a:pt x="21249" y="78414"/>
                </a:lnTo>
                <a:cubicBezTo>
                  <a:pt x="21249" y="78376"/>
                  <a:pt x="21249" y="78376"/>
                  <a:pt x="21286" y="78338"/>
                </a:cubicBezTo>
                <a:cubicBezTo>
                  <a:pt x="21286" y="78338"/>
                  <a:pt x="21286" y="78300"/>
                  <a:pt x="21286" y="78263"/>
                </a:cubicBezTo>
                <a:lnTo>
                  <a:pt x="21362" y="78300"/>
                </a:lnTo>
                <a:cubicBezTo>
                  <a:pt x="21447" y="78337"/>
                  <a:pt x="21516" y="78354"/>
                  <a:pt x="21575" y="78354"/>
                </a:cubicBezTo>
                <a:cubicBezTo>
                  <a:pt x="21699" y="78354"/>
                  <a:pt x="21776" y="78278"/>
                  <a:pt x="21853" y="78149"/>
                </a:cubicBezTo>
                <a:lnTo>
                  <a:pt x="21702" y="77998"/>
                </a:lnTo>
                <a:lnTo>
                  <a:pt x="21627" y="77998"/>
                </a:lnTo>
                <a:cubicBezTo>
                  <a:pt x="21589" y="77960"/>
                  <a:pt x="21513" y="77922"/>
                  <a:pt x="21475" y="77922"/>
                </a:cubicBezTo>
                <a:lnTo>
                  <a:pt x="21324" y="78036"/>
                </a:lnTo>
                <a:cubicBezTo>
                  <a:pt x="21324" y="78073"/>
                  <a:pt x="21286" y="78111"/>
                  <a:pt x="21286" y="78149"/>
                </a:cubicBezTo>
                <a:cubicBezTo>
                  <a:pt x="21249" y="78149"/>
                  <a:pt x="21249" y="78111"/>
                  <a:pt x="21211" y="78073"/>
                </a:cubicBezTo>
                <a:lnTo>
                  <a:pt x="21249" y="78036"/>
                </a:lnTo>
                <a:cubicBezTo>
                  <a:pt x="21249" y="77884"/>
                  <a:pt x="21173" y="77771"/>
                  <a:pt x="21059" y="77733"/>
                </a:cubicBezTo>
                <a:close/>
                <a:moveTo>
                  <a:pt x="70966" y="78073"/>
                </a:moveTo>
                <a:cubicBezTo>
                  <a:pt x="70739" y="78073"/>
                  <a:pt x="70663" y="78187"/>
                  <a:pt x="70587" y="78300"/>
                </a:cubicBezTo>
                <a:lnTo>
                  <a:pt x="70663" y="78489"/>
                </a:lnTo>
                <a:lnTo>
                  <a:pt x="70701" y="78489"/>
                </a:lnTo>
                <a:cubicBezTo>
                  <a:pt x="70754" y="78516"/>
                  <a:pt x="70808" y="78543"/>
                  <a:pt x="70875" y="78543"/>
                </a:cubicBezTo>
                <a:cubicBezTo>
                  <a:pt x="70902" y="78543"/>
                  <a:pt x="70932" y="78538"/>
                  <a:pt x="70966" y="78527"/>
                </a:cubicBezTo>
                <a:lnTo>
                  <a:pt x="71079" y="78414"/>
                </a:lnTo>
                <a:lnTo>
                  <a:pt x="71079" y="78225"/>
                </a:lnTo>
                <a:lnTo>
                  <a:pt x="70966" y="78073"/>
                </a:lnTo>
                <a:close/>
                <a:moveTo>
                  <a:pt x="23404" y="78263"/>
                </a:moveTo>
                <a:lnTo>
                  <a:pt x="23252" y="78376"/>
                </a:lnTo>
                <a:lnTo>
                  <a:pt x="23252" y="78527"/>
                </a:lnTo>
                <a:lnTo>
                  <a:pt x="23366" y="78641"/>
                </a:lnTo>
                <a:cubicBezTo>
                  <a:pt x="23403" y="78647"/>
                  <a:pt x="23438" y="78650"/>
                  <a:pt x="23473" y="78650"/>
                </a:cubicBezTo>
                <a:cubicBezTo>
                  <a:pt x="23650" y="78650"/>
                  <a:pt x="23788" y="78566"/>
                  <a:pt x="23819" y="78376"/>
                </a:cubicBezTo>
                <a:lnTo>
                  <a:pt x="23706" y="78263"/>
                </a:lnTo>
                <a:close/>
                <a:moveTo>
                  <a:pt x="20152" y="78272"/>
                </a:moveTo>
                <a:cubicBezTo>
                  <a:pt x="20114" y="78272"/>
                  <a:pt x="20076" y="78281"/>
                  <a:pt x="20039" y="78300"/>
                </a:cubicBezTo>
                <a:cubicBezTo>
                  <a:pt x="19925" y="78376"/>
                  <a:pt x="19887" y="78565"/>
                  <a:pt x="20001" y="78641"/>
                </a:cubicBezTo>
                <a:cubicBezTo>
                  <a:pt x="20076" y="78678"/>
                  <a:pt x="20114" y="78678"/>
                  <a:pt x="20190" y="78678"/>
                </a:cubicBezTo>
                <a:lnTo>
                  <a:pt x="20228" y="78641"/>
                </a:lnTo>
                <a:lnTo>
                  <a:pt x="20190" y="78641"/>
                </a:lnTo>
                <a:lnTo>
                  <a:pt x="20341" y="78527"/>
                </a:lnTo>
                <a:lnTo>
                  <a:pt x="20341" y="78414"/>
                </a:lnTo>
                <a:lnTo>
                  <a:pt x="20266" y="78300"/>
                </a:lnTo>
                <a:cubicBezTo>
                  <a:pt x="20228" y="78281"/>
                  <a:pt x="20190" y="78272"/>
                  <a:pt x="20152" y="78272"/>
                </a:cubicBezTo>
                <a:close/>
                <a:moveTo>
                  <a:pt x="33763" y="78641"/>
                </a:moveTo>
                <a:cubicBezTo>
                  <a:pt x="33687" y="78641"/>
                  <a:pt x="33612" y="78678"/>
                  <a:pt x="33574" y="78716"/>
                </a:cubicBezTo>
                <a:cubicBezTo>
                  <a:pt x="33536" y="78754"/>
                  <a:pt x="33498" y="78830"/>
                  <a:pt x="33498" y="78943"/>
                </a:cubicBezTo>
                <a:lnTo>
                  <a:pt x="33649" y="79056"/>
                </a:lnTo>
                <a:lnTo>
                  <a:pt x="33763" y="79056"/>
                </a:lnTo>
                <a:lnTo>
                  <a:pt x="33914" y="78943"/>
                </a:lnTo>
                <a:lnTo>
                  <a:pt x="33914" y="78792"/>
                </a:lnTo>
                <a:lnTo>
                  <a:pt x="33763" y="78641"/>
                </a:lnTo>
                <a:close/>
                <a:moveTo>
                  <a:pt x="39962" y="78284"/>
                </a:moveTo>
                <a:cubicBezTo>
                  <a:pt x="39938" y="78284"/>
                  <a:pt x="39913" y="78288"/>
                  <a:pt x="39888" y="78300"/>
                </a:cubicBezTo>
                <a:lnTo>
                  <a:pt x="39774" y="78414"/>
                </a:lnTo>
                <a:cubicBezTo>
                  <a:pt x="39736" y="78603"/>
                  <a:pt x="39850" y="78716"/>
                  <a:pt x="40001" y="78754"/>
                </a:cubicBezTo>
                <a:lnTo>
                  <a:pt x="40039" y="78716"/>
                </a:lnTo>
                <a:lnTo>
                  <a:pt x="40039" y="78716"/>
                </a:lnTo>
                <a:cubicBezTo>
                  <a:pt x="40039" y="78754"/>
                  <a:pt x="40001" y="78754"/>
                  <a:pt x="40001" y="78754"/>
                </a:cubicBezTo>
                <a:cubicBezTo>
                  <a:pt x="39963" y="78792"/>
                  <a:pt x="39925" y="78867"/>
                  <a:pt x="39925" y="78905"/>
                </a:cubicBezTo>
                <a:cubicBezTo>
                  <a:pt x="39925" y="78981"/>
                  <a:pt x="39963" y="79056"/>
                  <a:pt x="40115" y="79094"/>
                </a:cubicBezTo>
                <a:lnTo>
                  <a:pt x="40266" y="79019"/>
                </a:lnTo>
                <a:cubicBezTo>
                  <a:pt x="40304" y="78981"/>
                  <a:pt x="40379" y="78905"/>
                  <a:pt x="40379" y="78830"/>
                </a:cubicBezTo>
                <a:cubicBezTo>
                  <a:pt x="40379" y="78716"/>
                  <a:pt x="40266" y="78678"/>
                  <a:pt x="40152" y="78641"/>
                </a:cubicBezTo>
                <a:lnTo>
                  <a:pt x="40039" y="78716"/>
                </a:lnTo>
                <a:lnTo>
                  <a:pt x="40152" y="78603"/>
                </a:lnTo>
                <a:cubicBezTo>
                  <a:pt x="40152" y="78565"/>
                  <a:pt x="40152" y="78565"/>
                  <a:pt x="40152" y="78565"/>
                </a:cubicBezTo>
                <a:cubicBezTo>
                  <a:pt x="40152" y="78527"/>
                  <a:pt x="40190" y="78489"/>
                  <a:pt x="40190" y="78489"/>
                </a:cubicBezTo>
                <a:cubicBezTo>
                  <a:pt x="40190" y="78452"/>
                  <a:pt x="40190" y="78376"/>
                  <a:pt x="40077" y="78300"/>
                </a:cubicBezTo>
                <a:cubicBezTo>
                  <a:pt x="40052" y="78300"/>
                  <a:pt x="40009" y="78284"/>
                  <a:pt x="39962" y="78284"/>
                </a:cubicBezTo>
                <a:close/>
                <a:moveTo>
                  <a:pt x="72856" y="78603"/>
                </a:moveTo>
                <a:lnTo>
                  <a:pt x="72742" y="78754"/>
                </a:lnTo>
                <a:cubicBezTo>
                  <a:pt x="72742" y="78792"/>
                  <a:pt x="72742" y="78792"/>
                  <a:pt x="72742" y="78830"/>
                </a:cubicBezTo>
                <a:cubicBezTo>
                  <a:pt x="72705" y="78943"/>
                  <a:pt x="72742" y="79019"/>
                  <a:pt x="72780" y="79056"/>
                </a:cubicBezTo>
                <a:cubicBezTo>
                  <a:pt x="72818" y="79094"/>
                  <a:pt x="72856" y="79094"/>
                  <a:pt x="72932" y="79094"/>
                </a:cubicBezTo>
                <a:lnTo>
                  <a:pt x="73045" y="79019"/>
                </a:lnTo>
                <a:cubicBezTo>
                  <a:pt x="73083" y="79019"/>
                  <a:pt x="73083" y="78981"/>
                  <a:pt x="73121" y="78981"/>
                </a:cubicBezTo>
                <a:cubicBezTo>
                  <a:pt x="73158" y="78981"/>
                  <a:pt x="73310" y="78943"/>
                  <a:pt x="73310" y="78792"/>
                </a:cubicBezTo>
                <a:lnTo>
                  <a:pt x="73272" y="78678"/>
                </a:lnTo>
                <a:cubicBezTo>
                  <a:pt x="73158" y="78603"/>
                  <a:pt x="73007" y="78603"/>
                  <a:pt x="72856" y="78603"/>
                </a:cubicBezTo>
                <a:close/>
                <a:moveTo>
                  <a:pt x="90200" y="78782"/>
                </a:moveTo>
                <a:cubicBezTo>
                  <a:pt x="90177" y="78782"/>
                  <a:pt x="90155" y="78785"/>
                  <a:pt x="90134" y="78792"/>
                </a:cubicBezTo>
                <a:cubicBezTo>
                  <a:pt x="90021" y="78830"/>
                  <a:pt x="89945" y="78905"/>
                  <a:pt x="89907" y="78981"/>
                </a:cubicBezTo>
                <a:lnTo>
                  <a:pt x="89945" y="79094"/>
                </a:lnTo>
                <a:cubicBezTo>
                  <a:pt x="90021" y="79208"/>
                  <a:pt x="90134" y="79246"/>
                  <a:pt x="90247" y="79246"/>
                </a:cubicBezTo>
                <a:cubicBezTo>
                  <a:pt x="90361" y="79208"/>
                  <a:pt x="90474" y="79132"/>
                  <a:pt x="90550" y="79019"/>
                </a:cubicBezTo>
                <a:lnTo>
                  <a:pt x="90474" y="78905"/>
                </a:lnTo>
                <a:cubicBezTo>
                  <a:pt x="90413" y="78844"/>
                  <a:pt x="90300" y="78782"/>
                  <a:pt x="90200" y="78782"/>
                </a:cubicBezTo>
                <a:close/>
                <a:moveTo>
                  <a:pt x="15653" y="79246"/>
                </a:moveTo>
                <a:cubicBezTo>
                  <a:pt x="15653" y="79246"/>
                  <a:pt x="15653" y="79246"/>
                  <a:pt x="15653" y="79246"/>
                </a:cubicBezTo>
                <a:cubicBezTo>
                  <a:pt x="15653" y="79246"/>
                  <a:pt x="15653" y="79246"/>
                  <a:pt x="15653" y="79246"/>
                </a:cubicBezTo>
                <a:close/>
                <a:moveTo>
                  <a:pt x="49642" y="78452"/>
                </a:moveTo>
                <a:cubicBezTo>
                  <a:pt x="49604" y="78452"/>
                  <a:pt x="49491" y="78452"/>
                  <a:pt x="49377" y="78527"/>
                </a:cubicBezTo>
                <a:cubicBezTo>
                  <a:pt x="49302" y="78527"/>
                  <a:pt x="49188" y="78527"/>
                  <a:pt x="49113" y="78603"/>
                </a:cubicBezTo>
                <a:cubicBezTo>
                  <a:pt x="49037" y="78641"/>
                  <a:pt x="48999" y="78754"/>
                  <a:pt x="48999" y="78867"/>
                </a:cubicBezTo>
                <a:lnTo>
                  <a:pt x="49037" y="78981"/>
                </a:lnTo>
                <a:cubicBezTo>
                  <a:pt x="49226" y="79094"/>
                  <a:pt x="49491" y="79094"/>
                  <a:pt x="49642" y="79094"/>
                </a:cubicBezTo>
                <a:lnTo>
                  <a:pt x="49642" y="79170"/>
                </a:lnTo>
                <a:cubicBezTo>
                  <a:pt x="49673" y="79200"/>
                  <a:pt x="49728" y="79256"/>
                  <a:pt x="49848" y="79256"/>
                </a:cubicBezTo>
                <a:cubicBezTo>
                  <a:pt x="49876" y="79256"/>
                  <a:pt x="49908" y="79253"/>
                  <a:pt x="49944" y="79246"/>
                </a:cubicBezTo>
                <a:lnTo>
                  <a:pt x="50058" y="79170"/>
                </a:lnTo>
                <a:cubicBezTo>
                  <a:pt x="50058" y="79170"/>
                  <a:pt x="50058" y="79132"/>
                  <a:pt x="50058" y="79132"/>
                </a:cubicBezTo>
                <a:cubicBezTo>
                  <a:pt x="50096" y="79094"/>
                  <a:pt x="50134" y="79056"/>
                  <a:pt x="50134" y="78981"/>
                </a:cubicBezTo>
                <a:cubicBezTo>
                  <a:pt x="50134" y="78943"/>
                  <a:pt x="50134" y="78943"/>
                  <a:pt x="50096" y="78905"/>
                </a:cubicBezTo>
                <a:lnTo>
                  <a:pt x="49982" y="78830"/>
                </a:lnTo>
                <a:cubicBezTo>
                  <a:pt x="49957" y="78817"/>
                  <a:pt x="49936" y="78813"/>
                  <a:pt x="49918" y="78813"/>
                </a:cubicBezTo>
                <a:cubicBezTo>
                  <a:pt x="49881" y="78813"/>
                  <a:pt x="49856" y="78830"/>
                  <a:pt x="49831" y="78830"/>
                </a:cubicBezTo>
                <a:cubicBezTo>
                  <a:pt x="49831" y="78754"/>
                  <a:pt x="49831" y="78527"/>
                  <a:pt x="49642" y="78452"/>
                </a:cubicBezTo>
                <a:close/>
                <a:moveTo>
                  <a:pt x="77657" y="78867"/>
                </a:moveTo>
                <a:lnTo>
                  <a:pt x="77506" y="78981"/>
                </a:lnTo>
                <a:cubicBezTo>
                  <a:pt x="77468" y="79208"/>
                  <a:pt x="77582" y="79321"/>
                  <a:pt x="77847" y="79397"/>
                </a:cubicBezTo>
                <a:lnTo>
                  <a:pt x="77998" y="79246"/>
                </a:lnTo>
                <a:lnTo>
                  <a:pt x="77998" y="79246"/>
                </a:lnTo>
                <a:cubicBezTo>
                  <a:pt x="77998" y="79283"/>
                  <a:pt x="77960" y="79321"/>
                  <a:pt x="77960" y="79321"/>
                </a:cubicBezTo>
                <a:cubicBezTo>
                  <a:pt x="77998" y="79321"/>
                  <a:pt x="78073" y="79321"/>
                  <a:pt x="78149" y="79246"/>
                </a:cubicBezTo>
                <a:lnTo>
                  <a:pt x="78187" y="79132"/>
                </a:lnTo>
                <a:lnTo>
                  <a:pt x="78149" y="79056"/>
                </a:lnTo>
                <a:cubicBezTo>
                  <a:pt x="78036" y="78981"/>
                  <a:pt x="77884" y="78905"/>
                  <a:pt x="77657" y="78867"/>
                </a:cubicBezTo>
                <a:close/>
                <a:moveTo>
                  <a:pt x="56372" y="79019"/>
                </a:moveTo>
                <a:cubicBezTo>
                  <a:pt x="56221" y="79019"/>
                  <a:pt x="56107" y="79094"/>
                  <a:pt x="56069" y="79208"/>
                </a:cubicBezTo>
                <a:lnTo>
                  <a:pt x="56069" y="79321"/>
                </a:lnTo>
                <a:cubicBezTo>
                  <a:pt x="56152" y="79376"/>
                  <a:pt x="56235" y="79412"/>
                  <a:pt x="56304" y="79412"/>
                </a:cubicBezTo>
                <a:cubicBezTo>
                  <a:pt x="56329" y="79412"/>
                  <a:pt x="56352" y="79407"/>
                  <a:pt x="56372" y="79397"/>
                </a:cubicBezTo>
                <a:cubicBezTo>
                  <a:pt x="56447" y="79359"/>
                  <a:pt x="56523" y="79283"/>
                  <a:pt x="56523" y="79208"/>
                </a:cubicBezTo>
                <a:cubicBezTo>
                  <a:pt x="56523" y="79170"/>
                  <a:pt x="56523" y="79132"/>
                  <a:pt x="56485" y="79094"/>
                </a:cubicBezTo>
                <a:lnTo>
                  <a:pt x="56372" y="79019"/>
                </a:lnTo>
                <a:close/>
                <a:moveTo>
                  <a:pt x="15357" y="78748"/>
                </a:moveTo>
                <a:cubicBezTo>
                  <a:pt x="15144" y="78748"/>
                  <a:pt x="14775" y="78880"/>
                  <a:pt x="14708" y="78981"/>
                </a:cubicBezTo>
                <a:lnTo>
                  <a:pt x="14859" y="79056"/>
                </a:lnTo>
                <a:lnTo>
                  <a:pt x="14859" y="79170"/>
                </a:lnTo>
                <a:cubicBezTo>
                  <a:pt x="14859" y="79179"/>
                  <a:pt x="14859" y="79189"/>
                  <a:pt x="14859" y="79208"/>
                </a:cubicBezTo>
                <a:cubicBezTo>
                  <a:pt x="14859" y="79435"/>
                  <a:pt x="15048" y="79472"/>
                  <a:pt x="15086" y="79472"/>
                </a:cubicBezTo>
                <a:lnTo>
                  <a:pt x="15161" y="79435"/>
                </a:lnTo>
                <a:cubicBezTo>
                  <a:pt x="15199" y="79435"/>
                  <a:pt x="15237" y="79397"/>
                  <a:pt x="15237" y="79359"/>
                </a:cubicBezTo>
                <a:cubicBezTo>
                  <a:pt x="15291" y="79386"/>
                  <a:pt x="15344" y="79412"/>
                  <a:pt x="15411" y="79412"/>
                </a:cubicBezTo>
                <a:cubicBezTo>
                  <a:pt x="15439" y="79412"/>
                  <a:pt x="15469" y="79408"/>
                  <a:pt x="15502" y="79397"/>
                </a:cubicBezTo>
                <a:lnTo>
                  <a:pt x="15653" y="79321"/>
                </a:lnTo>
                <a:cubicBezTo>
                  <a:pt x="15653" y="79321"/>
                  <a:pt x="15653" y="79283"/>
                  <a:pt x="15653" y="79246"/>
                </a:cubicBezTo>
                <a:cubicBezTo>
                  <a:pt x="15653" y="79283"/>
                  <a:pt x="15615" y="79321"/>
                  <a:pt x="15577" y="79321"/>
                </a:cubicBezTo>
                <a:lnTo>
                  <a:pt x="15691" y="79208"/>
                </a:lnTo>
                <a:lnTo>
                  <a:pt x="15691" y="79170"/>
                </a:lnTo>
                <a:cubicBezTo>
                  <a:pt x="15691" y="78981"/>
                  <a:pt x="15615" y="78830"/>
                  <a:pt x="15426" y="78754"/>
                </a:cubicBezTo>
                <a:cubicBezTo>
                  <a:pt x="15406" y="78750"/>
                  <a:pt x="15383" y="78748"/>
                  <a:pt x="15357" y="78748"/>
                </a:cubicBezTo>
                <a:close/>
                <a:moveTo>
                  <a:pt x="29193" y="78962"/>
                </a:moveTo>
                <a:cubicBezTo>
                  <a:pt x="29131" y="78962"/>
                  <a:pt x="29075" y="78981"/>
                  <a:pt x="29037" y="79019"/>
                </a:cubicBezTo>
                <a:cubicBezTo>
                  <a:pt x="28923" y="79056"/>
                  <a:pt x="28848" y="79170"/>
                  <a:pt x="28886" y="79321"/>
                </a:cubicBezTo>
                <a:lnTo>
                  <a:pt x="28999" y="79397"/>
                </a:lnTo>
                <a:lnTo>
                  <a:pt x="29037" y="79397"/>
                </a:lnTo>
                <a:lnTo>
                  <a:pt x="29075" y="79510"/>
                </a:lnTo>
                <a:cubicBezTo>
                  <a:pt x="29119" y="79521"/>
                  <a:pt x="29160" y="79526"/>
                  <a:pt x="29198" y="79526"/>
                </a:cubicBezTo>
                <a:cubicBezTo>
                  <a:pt x="29289" y="79526"/>
                  <a:pt x="29361" y="79499"/>
                  <a:pt x="29415" y="79472"/>
                </a:cubicBezTo>
                <a:lnTo>
                  <a:pt x="29566" y="79359"/>
                </a:lnTo>
                <a:cubicBezTo>
                  <a:pt x="29566" y="79359"/>
                  <a:pt x="29566" y="79321"/>
                  <a:pt x="29566" y="79283"/>
                </a:cubicBezTo>
                <a:cubicBezTo>
                  <a:pt x="29566" y="79170"/>
                  <a:pt x="29491" y="79056"/>
                  <a:pt x="29377" y="79019"/>
                </a:cubicBezTo>
                <a:cubicBezTo>
                  <a:pt x="29320" y="78981"/>
                  <a:pt x="29254" y="78962"/>
                  <a:pt x="29193" y="78962"/>
                </a:cubicBezTo>
                <a:close/>
                <a:moveTo>
                  <a:pt x="4725" y="79325"/>
                </a:moveTo>
                <a:cubicBezTo>
                  <a:pt x="4648" y="79325"/>
                  <a:pt x="4562" y="79351"/>
                  <a:pt x="4500" y="79435"/>
                </a:cubicBezTo>
                <a:lnTo>
                  <a:pt x="4538" y="79624"/>
                </a:lnTo>
                <a:cubicBezTo>
                  <a:pt x="4575" y="79624"/>
                  <a:pt x="4575" y="79624"/>
                  <a:pt x="4575" y="79661"/>
                </a:cubicBezTo>
                <a:lnTo>
                  <a:pt x="4689" y="79775"/>
                </a:lnTo>
                <a:cubicBezTo>
                  <a:pt x="4733" y="79781"/>
                  <a:pt x="4775" y="79784"/>
                  <a:pt x="4815" y="79784"/>
                </a:cubicBezTo>
                <a:cubicBezTo>
                  <a:pt x="5013" y="79784"/>
                  <a:pt x="5155" y="79706"/>
                  <a:pt x="5218" y="79548"/>
                </a:cubicBezTo>
                <a:lnTo>
                  <a:pt x="5029" y="79397"/>
                </a:lnTo>
                <a:cubicBezTo>
                  <a:pt x="4991" y="79397"/>
                  <a:pt x="4953" y="79397"/>
                  <a:pt x="4878" y="79359"/>
                </a:cubicBezTo>
                <a:cubicBezTo>
                  <a:pt x="4844" y="79342"/>
                  <a:pt x="4787" y="79325"/>
                  <a:pt x="4725" y="79325"/>
                </a:cubicBezTo>
                <a:close/>
                <a:moveTo>
                  <a:pt x="568" y="79775"/>
                </a:moveTo>
                <a:cubicBezTo>
                  <a:pt x="454" y="79775"/>
                  <a:pt x="303" y="79850"/>
                  <a:pt x="303" y="80002"/>
                </a:cubicBezTo>
                <a:lnTo>
                  <a:pt x="417" y="80115"/>
                </a:lnTo>
                <a:cubicBezTo>
                  <a:pt x="417" y="80115"/>
                  <a:pt x="417" y="80153"/>
                  <a:pt x="454" y="80153"/>
                </a:cubicBezTo>
                <a:cubicBezTo>
                  <a:pt x="492" y="80153"/>
                  <a:pt x="568" y="80191"/>
                  <a:pt x="719" y="80191"/>
                </a:cubicBezTo>
                <a:lnTo>
                  <a:pt x="832" y="80115"/>
                </a:lnTo>
                <a:cubicBezTo>
                  <a:pt x="832" y="80077"/>
                  <a:pt x="832" y="80039"/>
                  <a:pt x="832" y="80002"/>
                </a:cubicBezTo>
                <a:cubicBezTo>
                  <a:pt x="832" y="79850"/>
                  <a:pt x="719" y="79775"/>
                  <a:pt x="568" y="79775"/>
                </a:cubicBezTo>
                <a:close/>
                <a:moveTo>
                  <a:pt x="16362" y="79760"/>
                </a:moveTo>
                <a:cubicBezTo>
                  <a:pt x="16339" y="79760"/>
                  <a:pt x="16316" y="79765"/>
                  <a:pt x="16296" y="79775"/>
                </a:cubicBezTo>
                <a:cubicBezTo>
                  <a:pt x="16182" y="79775"/>
                  <a:pt x="16031" y="79888"/>
                  <a:pt x="16031" y="80002"/>
                </a:cubicBezTo>
                <a:cubicBezTo>
                  <a:pt x="16031" y="80077"/>
                  <a:pt x="16107" y="80153"/>
                  <a:pt x="16182" y="80191"/>
                </a:cubicBezTo>
                <a:lnTo>
                  <a:pt x="16334" y="80002"/>
                </a:lnTo>
                <a:lnTo>
                  <a:pt x="16334" y="80002"/>
                </a:lnTo>
                <a:cubicBezTo>
                  <a:pt x="16334" y="80039"/>
                  <a:pt x="16296" y="80077"/>
                  <a:pt x="16296" y="80077"/>
                </a:cubicBezTo>
                <a:cubicBezTo>
                  <a:pt x="16371" y="80077"/>
                  <a:pt x="16447" y="80077"/>
                  <a:pt x="16485" y="80039"/>
                </a:cubicBezTo>
                <a:lnTo>
                  <a:pt x="16560" y="79926"/>
                </a:lnTo>
                <a:lnTo>
                  <a:pt x="16523" y="79850"/>
                </a:lnTo>
                <a:cubicBezTo>
                  <a:pt x="16495" y="79795"/>
                  <a:pt x="16427" y="79760"/>
                  <a:pt x="16362" y="79760"/>
                </a:cubicBezTo>
                <a:close/>
                <a:moveTo>
                  <a:pt x="86293" y="79608"/>
                </a:moveTo>
                <a:cubicBezTo>
                  <a:pt x="86265" y="79608"/>
                  <a:pt x="86235" y="79613"/>
                  <a:pt x="86202" y="79624"/>
                </a:cubicBezTo>
                <a:cubicBezTo>
                  <a:pt x="86164" y="79624"/>
                  <a:pt x="86126" y="79661"/>
                  <a:pt x="86126" y="79737"/>
                </a:cubicBezTo>
                <a:lnTo>
                  <a:pt x="86202" y="79813"/>
                </a:lnTo>
                <a:cubicBezTo>
                  <a:pt x="86164" y="79850"/>
                  <a:pt x="86164" y="79888"/>
                  <a:pt x="86164" y="79888"/>
                </a:cubicBezTo>
                <a:lnTo>
                  <a:pt x="86126" y="79926"/>
                </a:lnTo>
                <a:lnTo>
                  <a:pt x="86240" y="80077"/>
                </a:lnTo>
                <a:cubicBezTo>
                  <a:pt x="86240" y="80077"/>
                  <a:pt x="86278" y="80077"/>
                  <a:pt x="86278" y="80115"/>
                </a:cubicBezTo>
                <a:cubicBezTo>
                  <a:pt x="86353" y="80153"/>
                  <a:pt x="86429" y="80191"/>
                  <a:pt x="86580" y="80191"/>
                </a:cubicBezTo>
                <a:lnTo>
                  <a:pt x="86694" y="80039"/>
                </a:lnTo>
                <a:cubicBezTo>
                  <a:pt x="86656" y="79964"/>
                  <a:pt x="86656" y="79926"/>
                  <a:pt x="86656" y="79888"/>
                </a:cubicBezTo>
                <a:cubicBezTo>
                  <a:pt x="86656" y="79813"/>
                  <a:pt x="86656" y="79737"/>
                  <a:pt x="86580" y="79661"/>
                </a:cubicBezTo>
                <a:lnTo>
                  <a:pt x="86429" y="79737"/>
                </a:lnTo>
                <a:cubicBezTo>
                  <a:pt x="86429" y="79699"/>
                  <a:pt x="86429" y="79699"/>
                  <a:pt x="86429" y="79699"/>
                </a:cubicBezTo>
                <a:cubicBezTo>
                  <a:pt x="86441" y="79687"/>
                  <a:pt x="86454" y="79682"/>
                  <a:pt x="86465" y="79682"/>
                </a:cubicBezTo>
                <a:cubicBezTo>
                  <a:pt x="86488" y="79682"/>
                  <a:pt x="86504" y="79699"/>
                  <a:pt x="86504" y="79699"/>
                </a:cubicBezTo>
                <a:cubicBezTo>
                  <a:pt x="86504" y="79699"/>
                  <a:pt x="86467" y="79661"/>
                  <a:pt x="86467" y="79661"/>
                </a:cubicBezTo>
                <a:cubicBezTo>
                  <a:pt x="86413" y="79635"/>
                  <a:pt x="86360" y="79608"/>
                  <a:pt x="86293" y="79608"/>
                </a:cubicBezTo>
                <a:close/>
                <a:moveTo>
                  <a:pt x="55729" y="79435"/>
                </a:moveTo>
                <a:cubicBezTo>
                  <a:pt x="55578" y="79435"/>
                  <a:pt x="55502" y="79435"/>
                  <a:pt x="55427" y="79510"/>
                </a:cubicBezTo>
                <a:cubicBezTo>
                  <a:pt x="55389" y="79548"/>
                  <a:pt x="55313" y="79661"/>
                  <a:pt x="55389" y="79850"/>
                </a:cubicBezTo>
                <a:lnTo>
                  <a:pt x="55502" y="79926"/>
                </a:lnTo>
                <a:lnTo>
                  <a:pt x="55653" y="79926"/>
                </a:lnTo>
                <a:cubicBezTo>
                  <a:pt x="55616" y="79964"/>
                  <a:pt x="55578" y="79964"/>
                  <a:pt x="55540" y="80002"/>
                </a:cubicBezTo>
                <a:cubicBezTo>
                  <a:pt x="55502" y="80039"/>
                  <a:pt x="55464" y="80039"/>
                  <a:pt x="55464" y="80077"/>
                </a:cubicBezTo>
                <a:lnTo>
                  <a:pt x="55427" y="80266"/>
                </a:lnTo>
                <a:cubicBezTo>
                  <a:pt x="55497" y="80313"/>
                  <a:pt x="55596" y="80345"/>
                  <a:pt x="55688" y="80345"/>
                </a:cubicBezTo>
                <a:cubicBezTo>
                  <a:pt x="55745" y="80345"/>
                  <a:pt x="55799" y="80333"/>
                  <a:pt x="55842" y="80304"/>
                </a:cubicBezTo>
                <a:cubicBezTo>
                  <a:pt x="55956" y="80266"/>
                  <a:pt x="56032" y="80191"/>
                  <a:pt x="56032" y="80077"/>
                </a:cubicBezTo>
                <a:cubicBezTo>
                  <a:pt x="56032" y="80039"/>
                  <a:pt x="56032" y="80002"/>
                  <a:pt x="56032" y="79964"/>
                </a:cubicBezTo>
                <a:lnTo>
                  <a:pt x="55994" y="79926"/>
                </a:lnTo>
                <a:cubicBezTo>
                  <a:pt x="55918" y="79888"/>
                  <a:pt x="55842" y="79850"/>
                  <a:pt x="55805" y="79850"/>
                </a:cubicBezTo>
                <a:cubicBezTo>
                  <a:pt x="55767" y="79850"/>
                  <a:pt x="55767" y="79888"/>
                  <a:pt x="55729" y="79888"/>
                </a:cubicBezTo>
                <a:cubicBezTo>
                  <a:pt x="55842" y="79813"/>
                  <a:pt x="55842" y="79699"/>
                  <a:pt x="55842" y="79624"/>
                </a:cubicBezTo>
                <a:cubicBezTo>
                  <a:pt x="55842" y="79586"/>
                  <a:pt x="55842" y="79586"/>
                  <a:pt x="55842" y="79548"/>
                </a:cubicBezTo>
                <a:lnTo>
                  <a:pt x="55729" y="79435"/>
                </a:lnTo>
                <a:close/>
                <a:moveTo>
                  <a:pt x="13611" y="80002"/>
                </a:moveTo>
                <a:lnTo>
                  <a:pt x="13498" y="80115"/>
                </a:lnTo>
                <a:lnTo>
                  <a:pt x="13498" y="80153"/>
                </a:lnTo>
                <a:cubicBezTo>
                  <a:pt x="13498" y="80266"/>
                  <a:pt x="13536" y="80342"/>
                  <a:pt x="13611" y="80418"/>
                </a:cubicBezTo>
                <a:lnTo>
                  <a:pt x="13687" y="80455"/>
                </a:lnTo>
                <a:cubicBezTo>
                  <a:pt x="13838" y="80455"/>
                  <a:pt x="13914" y="80418"/>
                  <a:pt x="13952" y="80380"/>
                </a:cubicBezTo>
                <a:lnTo>
                  <a:pt x="14027" y="80304"/>
                </a:lnTo>
                <a:lnTo>
                  <a:pt x="14027" y="80229"/>
                </a:lnTo>
                <a:cubicBezTo>
                  <a:pt x="14027" y="80153"/>
                  <a:pt x="13989" y="80077"/>
                  <a:pt x="13952" y="80077"/>
                </a:cubicBezTo>
                <a:cubicBezTo>
                  <a:pt x="13876" y="80002"/>
                  <a:pt x="13763" y="80002"/>
                  <a:pt x="13611" y="80002"/>
                </a:cubicBezTo>
                <a:close/>
                <a:moveTo>
                  <a:pt x="48432" y="80039"/>
                </a:moveTo>
                <a:lnTo>
                  <a:pt x="48281" y="80191"/>
                </a:lnTo>
                <a:cubicBezTo>
                  <a:pt x="48281" y="80229"/>
                  <a:pt x="48243" y="80229"/>
                  <a:pt x="48243" y="80266"/>
                </a:cubicBezTo>
                <a:lnTo>
                  <a:pt x="48357" y="80455"/>
                </a:lnTo>
                <a:lnTo>
                  <a:pt x="48470" y="80455"/>
                </a:lnTo>
                <a:lnTo>
                  <a:pt x="48583" y="80380"/>
                </a:lnTo>
                <a:cubicBezTo>
                  <a:pt x="48621" y="80380"/>
                  <a:pt x="48659" y="80304"/>
                  <a:pt x="48659" y="80229"/>
                </a:cubicBezTo>
                <a:cubicBezTo>
                  <a:pt x="48659" y="80191"/>
                  <a:pt x="48621" y="80115"/>
                  <a:pt x="48432" y="80039"/>
                </a:cubicBezTo>
                <a:close/>
                <a:moveTo>
                  <a:pt x="10549" y="80115"/>
                </a:moveTo>
                <a:cubicBezTo>
                  <a:pt x="10436" y="80153"/>
                  <a:pt x="10246" y="80191"/>
                  <a:pt x="10209" y="80342"/>
                </a:cubicBezTo>
                <a:lnTo>
                  <a:pt x="10246" y="80455"/>
                </a:lnTo>
                <a:cubicBezTo>
                  <a:pt x="10322" y="80531"/>
                  <a:pt x="10398" y="80531"/>
                  <a:pt x="10473" y="80531"/>
                </a:cubicBezTo>
                <a:cubicBezTo>
                  <a:pt x="10625" y="80531"/>
                  <a:pt x="10738" y="80380"/>
                  <a:pt x="10814" y="80266"/>
                </a:cubicBezTo>
                <a:lnTo>
                  <a:pt x="10625" y="80115"/>
                </a:lnTo>
                <a:close/>
                <a:moveTo>
                  <a:pt x="34511" y="80139"/>
                </a:moveTo>
                <a:cubicBezTo>
                  <a:pt x="34429" y="80139"/>
                  <a:pt x="34358" y="80181"/>
                  <a:pt x="34330" y="80266"/>
                </a:cubicBezTo>
                <a:lnTo>
                  <a:pt x="34406" y="80455"/>
                </a:lnTo>
                <a:cubicBezTo>
                  <a:pt x="34368" y="80455"/>
                  <a:pt x="34368" y="80418"/>
                  <a:pt x="34368" y="80418"/>
                </a:cubicBezTo>
                <a:lnTo>
                  <a:pt x="34368" y="80455"/>
                </a:lnTo>
                <a:lnTo>
                  <a:pt x="34481" y="80607"/>
                </a:lnTo>
                <a:cubicBezTo>
                  <a:pt x="34557" y="80607"/>
                  <a:pt x="34670" y="80607"/>
                  <a:pt x="34708" y="80569"/>
                </a:cubicBezTo>
                <a:cubicBezTo>
                  <a:pt x="34784" y="80531"/>
                  <a:pt x="34784" y="80455"/>
                  <a:pt x="34784" y="80418"/>
                </a:cubicBezTo>
                <a:cubicBezTo>
                  <a:pt x="34784" y="80304"/>
                  <a:pt x="34708" y="80191"/>
                  <a:pt x="34595" y="80153"/>
                </a:cubicBezTo>
                <a:cubicBezTo>
                  <a:pt x="34566" y="80143"/>
                  <a:pt x="34538" y="80139"/>
                  <a:pt x="34511" y="80139"/>
                </a:cubicBezTo>
                <a:close/>
                <a:moveTo>
                  <a:pt x="68546" y="79586"/>
                </a:moveTo>
                <a:cubicBezTo>
                  <a:pt x="68432" y="79586"/>
                  <a:pt x="68319" y="79586"/>
                  <a:pt x="68243" y="79661"/>
                </a:cubicBezTo>
                <a:cubicBezTo>
                  <a:pt x="68206" y="79699"/>
                  <a:pt x="68130" y="79775"/>
                  <a:pt x="68168" y="79926"/>
                </a:cubicBezTo>
                <a:lnTo>
                  <a:pt x="68281" y="80039"/>
                </a:lnTo>
                <a:cubicBezTo>
                  <a:pt x="68395" y="80039"/>
                  <a:pt x="68470" y="80039"/>
                  <a:pt x="68546" y="80002"/>
                </a:cubicBezTo>
                <a:lnTo>
                  <a:pt x="68546" y="80002"/>
                </a:lnTo>
                <a:lnTo>
                  <a:pt x="68508" y="80039"/>
                </a:lnTo>
                <a:cubicBezTo>
                  <a:pt x="68546" y="80115"/>
                  <a:pt x="68508" y="80191"/>
                  <a:pt x="68470" y="80191"/>
                </a:cubicBezTo>
                <a:lnTo>
                  <a:pt x="68546" y="80380"/>
                </a:lnTo>
                <a:cubicBezTo>
                  <a:pt x="68596" y="80392"/>
                  <a:pt x="68638" y="80397"/>
                  <a:pt x="68673" y="80397"/>
                </a:cubicBezTo>
                <a:cubicBezTo>
                  <a:pt x="68743" y="80397"/>
                  <a:pt x="68785" y="80380"/>
                  <a:pt x="68810" y="80380"/>
                </a:cubicBezTo>
                <a:cubicBezTo>
                  <a:pt x="68848" y="80418"/>
                  <a:pt x="68924" y="80455"/>
                  <a:pt x="68962" y="80493"/>
                </a:cubicBezTo>
                <a:cubicBezTo>
                  <a:pt x="69000" y="80531"/>
                  <a:pt x="69037" y="80569"/>
                  <a:pt x="69075" y="80644"/>
                </a:cubicBezTo>
                <a:lnTo>
                  <a:pt x="69340" y="80607"/>
                </a:lnTo>
                <a:lnTo>
                  <a:pt x="69340" y="80607"/>
                </a:lnTo>
                <a:cubicBezTo>
                  <a:pt x="69340" y="80607"/>
                  <a:pt x="69302" y="80644"/>
                  <a:pt x="69302" y="80644"/>
                </a:cubicBezTo>
                <a:lnTo>
                  <a:pt x="69340" y="80644"/>
                </a:lnTo>
                <a:cubicBezTo>
                  <a:pt x="69415" y="80644"/>
                  <a:pt x="69567" y="80644"/>
                  <a:pt x="69642" y="80531"/>
                </a:cubicBezTo>
                <a:lnTo>
                  <a:pt x="69642" y="80229"/>
                </a:lnTo>
                <a:lnTo>
                  <a:pt x="69529" y="80115"/>
                </a:lnTo>
                <a:cubicBezTo>
                  <a:pt x="69340" y="80077"/>
                  <a:pt x="69226" y="79964"/>
                  <a:pt x="69075" y="79850"/>
                </a:cubicBezTo>
                <a:lnTo>
                  <a:pt x="69037" y="79813"/>
                </a:lnTo>
                <a:lnTo>
                  <a:pt x="68848" y="79850"/>
                </a:lnTo>
                <a:cubicBezTo>
                  <a:pt x="68810" y="79850"/>
                  <a:pt x="68773" y="79888"/>
                  <a:pt x="68735" y="79888"/>
                </a:cubicBezTo>
                <a:lnTo>
                  <a:pt x="68659" y="79888"/>
                </a:lnTo>
                <a:cubicBezTo>
                  <a:pt x="68659" y="79850"/>
                  <a:pt x="68697" y="79775"/>
                  <a:pt x="68659" y="79699"/>
                </a:cubicBezTo>
                <a:lnTo>
                  <a:pt x="68546" y="79586"/>
                </a:lnTo>
                <a:close/>
                <a:moveTo>
                  <a:pt x="43215" y="80191"/>
                </a:moveTo>
                <a:lnTo>
                  <a:pt x="43101" y="80418"/>
                </a:lnTo>
                <a:cubicBezTo>
                  <a:pt x="43064" y="80455"/>
                  <a:pt x="43026" y="80493"/>
                  <a:pt x="43026" y="80607"/>
                </a:cubicBezTo>
                <a:lnTo>
                  <a:pt x="43177" y="80720"/>
                </a:lnTo>
                <a:cubicBezTo>
                  <a:pt x="43290" y="80720"/>
                  <a:pt x="43366" y="80682"/>
                  <a:pt x="43404" y="80644"/>
                </a:cubicBezTo>
                <a:cubicBezTo>
                  <a:pt x="43442" y="80607"/>
                  <a:pt x="43479" y="80569"/>
                  <a:pt x="43479" y="80493"/>
                </a:cubicBezTo>
                <a:cubicBezTo>
                  <a:pt x="43517" y="80455"/>
                  <a:pt x="43555" y="80418"/>
                  <a:pt x="43555" y="80342"/>
                </a:cubicBezTo>
                <a:cubicBezTo>
                  <a:pt x="43555" y="80342"/>
                  <a:pt x="43555" y="80304"/>
                  <a:pt x="43555" y="80304"/>
                </a:cubicBezTo>
                <a:lnTo>
                  <a:pt x="43404" y="80191"/>
                </a:lnTo>
                <a:close/>
                <a:moveTo>
                  <a:pt x="47932" y="80213"/>
                </a:moveTo>
                <a:cubicBezTo>
                  <a:pt x="47909" y="80213"/>
                  <a:pt x="47887" y="80217"/>
                  <a:pt x="47865" y="80229"/>
                </a:cubicBezTo>
                <a:lnTo>
                  <a:pt x="47752" y="80266"/>
                </a:lnTo>
                <a:cubicBezTo>
                  <a:pt x="47676" y="80342"/>
                  <a:pt x="47638" y="80455"/>
                  <a:pt x="47676" y="80607"/>
                </a:cubicBezTo>
                <a:lnTo>
                  <a:pt x="47789" y="80720"/>
                </a:lnTo>
                <a:lnTo>
                  <a:pt x="48054" y="80720"/>
                </a:lnTo>
                <a:lnTo>
                  <a:pt x="48168" y="80607"/>
                </a:lnTo>
                <a:cubicBezTo>
                  <a:pt x="48168" y="80569"/>
                  <a:pt x="48205" y="80531"/>
                  <a:pt x="48205" y="80493"/>
                </a:cubicBezTo>
                <a:cubicBezTo>
                  <a:pt x="48205" y="80418"/>
                  <a:pt x="48168" y="80342"/>
                  <a:pt x="48092" y="80266"/>
                </a:cubicBezTo>
                <a:cubicBezTo>
                  <a:pt x="48038" y="80240"/>
                  <a:pt x="47985" y="80213"/>
                  <a:pt x="47932" y="80213"/>
                </a:cubicBezTo>
                <a:close/>
                <a:moveTo>
                  <a:pt x="52478" y="80607"/>
                </a:moveTo>
                <a:lnTo>
                  <a:pt x="52251" y="80682"/>
                </a:lnTo>
                <a:cubicBezTo>
                  <a:pt x="52251" y="80796"/>
                  <a:pt x="52289" y="80833"/>
                  <a:pt x="52289" y="80871"/>
                </a:cubicBezTo>
                <a:cubicBezTo>
                  <a:pt x="52289" y="80871"/>
                  <a:pt x="52289" y="80833"/>
                  <a:pt x="52289" y="80833"/>
                </a:cubicBezTo>
                <a:lnTo>
                  <a:pt x="52440" y="81022"/>
                </a:lnTo>
                <a:cubicBezTo>
                  <a:pt x="52465" y="81022"/>
                  <a:pt x="52490" y="81039"/>
                  <a:pt x="52527" y="81039"/>
                </a:cubicBezTo>
                <a:cubicBezTo>
                  <a:pt x="52545" y="81039"/>
                  <a:pt x="52566" y="81035"/>
                  <a:pt x="52591" y="81022"/>
                </a:cubicBezTo>
                <a:cubicBezTo>
                  <a:pt x="52667" y="81022"/>
                  <a:pt x="52667" y="80985"/>
                  <a:pt x="52704" y="80909"/>
                </a:cubicBezTo>
                <a:lnTo>
                  <a:pt x="52667" y="80871"/>
                </a:lnTo>
                <a:cubicBezTo>
                  <a:pt x="52704" y="80833"/>
                  <a:pt x="52780" y="80796"/>
                  <a:pt x="52780" y="80758"/>
                </a:cubicBezTo>
                <a:lnTo>
                  <a:pt x="52629" y="80607"/>
                </a:lnTo>
                <a:close/>
                <a:moveTo>
                  <a:pt x="82988" y="80607"/>
                </a:moveTo>
                <a:lnTo>
                  <a:pt x="82875" y="80720"/>
                </a:lnTo>
                <a:cubicBezTo>
                  <a:pt x="82837" y="80871"/>
                  <a:pt x="82875" y="80947"/>
                  <a:pt x="82951" y="81022"/>
                </a:cubicBezTo>
                <a:cubicBezTo>
                  <a:pt x="83026" y="81060"/>
                  <a:pt x="83102" y="81060"/>
                  <a:pt x="83177" y="81060"/>
                </a:cubicBezTo>
                <a:lnTo>
                  <a:pt x="83329" y="80947"/>
                </a:lnTo>
                <a:cubicBezTo>
                  <a:pt x="83329" y="80909"/>
                  <a:pt x="83329" y="80909"/>
                  <a:pt x="83329" y="80871"/>
                </a:cubicBezTo>
                <a:cubicBezTo>
                  <a:pt x="83366" y="80871"/>
                  <a:pt x="83442" y="80833"/>
                  <a:pt x="83442" y="80758"/>
                </a:cubicBezTo>
                <a:lnTo>
                  <a:pt x="83291" y="80607"/>
                </a:lnTo>
                <a:close/>
                <a:moveTo>
                  <a:pt x="43894" y="80360"/>
                </a:moveTo>
                <a:cubicBezTo>
                  <a:pt x="43746" y="80360"/>
                  <a:pt x="43596" y="80400"/>
                  <a:pt x="43517" y="80531"/>
                </a:cubicBezTo>
                <a:lnTo>
                  <a:pt x="43555" y="80644"/>
                </a:lnTo>
                <a:cubicBezTo>
                  <a:pt x="43593" y="80720"/>
                  <a:pt x="43668" y="80758"/>
                  <a:pt x="43706" y="80796"/>
                </a:cubicBezTo>
                <a:cubicBezTo>
                  <a:pt x="43517" y="80796"/>
                  <a:pt x="43404" y="80871"/>
                  <a:pt x="43442" y="81022"/>
                </a:cubicBezTo>
                <a:lnTo>
                  <a:pt x="43593" y="81098"/>
                </a:lnTo>
                <a:lnTo>
                  <a:pt x="43706" y="81098"/>
                </a:lnTo>
                <a:lnTo>
                  <a:pt x="43857" y="81022"/>
                </a:lnTo>
                <a:cubicBezTo>
                  <a:pt x="43857" y="80985"/>
                  <a:pt x="43895" y="80985"/>
                  <a:pt x="43895" y="80909"/>
                </a:cubicBezTo>
                <a:lnTo>
                  <a:pt x="43820" y="80833"/>
                </a:lnTo>
                <a:lnTo>
                  <a:pt x="43820" y="80833"/>
                </a:lnTo>
                <a:cubicBezTo>
                  <a:pt x="43895" y="80871"/>
                  <a:pt x="43895" y="80871"/>
                  <a:pt x="43933" y="80947"/>
                </a:cubicBezTo>
                <a:lnTo>
                  <a:pt x="44122" y="81022"/>
                </a:lnTo>
                <a:cubicBezTo>
                  <a:pt x="44236" y="80985"/>
                  <a:pt x="44462" y="80909"/>
                  <a:pt x="44500" y="80720"/>
                </a:cubicBezTo>
                <a:cubicBezTo>
                  <a:pt x="44500" y="80682"/>
                  <a:pt x="44538" y="80682"/>
                  <a:pt x="44538" y="80644"/>
                </a:cubicBezTo>
                <a:cubicBezTo>
                  <a:pt x="44538" y="80569"/>
                  <a:pt x="44500" y="80493"/>
                  <a:pt x="44349" y="80455"/>
                </a:cubicBezTo>
                <a:lnTo>
                  <a:pt x="44236" y="80380"/>
                </a:lnTo>
                <a:lnTo>
                  <a:pt x="44084" y="80380"/>
                </a:lnTo>
                <a:cubicBezTo>
                  <a:pt x="44026" y="80368"/>
                  <a:pt x="43960" y="80360"/>
                  <a:pt x="43894" y="80360"/>
                </a:cubicBezTo>
                <a:close/>
                <a:moveTo>
                  <a:pt x="53876" y="80796"/>
                </a:moveTo>
                <a:lnTo>
                  <a:pt x="53687" y="80871"/>
                </a:lnTo>
                <a:cubicBezTo>
                  <a:pt x="53687" y="80909"/>
                  <a:pt x="53650" y="80909"/>
                  <a:pt x="53650" y="80985"/>
                </a:cubicBezTo>
                <a:lnTo>
                  <a:pt x="53763" y="81098"/>
                </a:lnTo>
                <a:cubicBezTo>
                  <a:pt x="53763" y="81136"/>
                  <a:pt x="53801" y="81136"/>
                  <a:pt x="53876" y="81174"/>
                </a:cubicBezTo>
                <a:lnTo>
                  <a:pt x="54028" y="81060"/>
                </a:lnTo>
                <a:cubicBezTo>
                  <a:pt x="54028" y="81060"/>
                  <a:pt x="54066" y="81022"/>
                  <a:pt x="54103" y="80985"/>
                </a:cubicBezTo>
                <a:lnTo>
                  <a:pt x="53952" y="80833"/>
                </a:lnTo>
                <a:cubicBezTo>
                  <a:pt x="53952" y="80833"/>
                  <a:pt x="53914" y="80796"/>
                  <a:pt x="53876" y="80796"/>
                </a:cubicBezTo>
                <a:close/>
                <a:moveTo>
                  <a:pt x="7865" y="81249"/>
                </a:moveTo>
                <a:lnTo>
                  <a:pt x="7713" y="81363"/>
                </a:lnTo>
                <a:lnTo>
                  <a:pt x="7713" y="81514"/>
                </a:lnTo>
                <a:lnTo>
                  <a:pt x="7827" y="81627"/>
                </a:lnTo>
                <a:cubicBezTo>
                  <a:pt x="7884" y="81627"/>
                  <a:pt x="7950" y="81637"/>
                  <a:pt x="8011" y="81637"/>
                </a:cubicBezTo>
                <a:cubicBezTo>
                  <a:pt x="8073" y="81637"/>
                  <a:pt x="8129" y="81627"/>
                  <a:pt x="8167" y="81590"/>
                </a:cubicBezTo>
                <a:cubicBezTo>
                  <a:pt x="8205" y="81552"/>
                  <a:pt x="8243" y="81514"/>
                  <a:pt x="8243" y="81438"/>
                </a:cubicBezTo>
                <a:cubicBezTo>
                  <a:pt x="8243" y="81401"/>
                  <a:pt x="8243" y="81363"/>
                  <a:pt x="8243" y="81325"/>
                </a:cubicBezTo>
                <a:lnTo>
                  <a:pt x="8091" y="81249"/>
                </a:lnTo>
                <a:close/>
              </a:path>
            </a:pathLst>
          </a:custGeom>
          <a:solidFill>
            <a:srgbClr val="C8D9AD">
              <a:alpha val="44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0" name="Google Shape;1350;p24"/>
          <p:cNvGrpSpPr/>
          <p:nvPr/>
        </p:nvGrpSpPr>
        <p:grpSpPr>
          <a:xfrm>
            <a:off x="3820381" y="1401736"/>
            <a:ext cx="1480417" cy="3175807"/>
            <a:chOff x="3820381" y="1401736"/>
            <a:chExt cx="1480417" cy="3175807"/>
          </a:xfrm>
        </p:grpSpPr>
        <p:sp>
          <p:nvSpPr>
            <p:cNvPr id="1351" name="Google Shape;1351;p24"/>
            <p:cNvSpPr/>
            <p:nvPr/>
          </p:nvSpPr>
          <p:spPr>
            <a:xfrm>
              <a:off x="4128657" y="3781198"/>
              <a:ext cx="790088" cy="170722"/>
            </a:xfrm>
            <a:custGeom>
              <a:avLst/>
              <a:gdLst/>
              <a:ahLst/>
              <a:cxnLst/>
              <a:rect l="l" t="t" r="r" b="b"/>
              <a:pathLst>
                <a:path w="33844" h="7313" extrusionOk="0">
                  <a:moveTo>
                    <a:pt x="14940" y="0"/>
                  </a:moveTo>
                  <a:cubicBezTo>
                    <a:pt x="14705" y="0"/>
                    <a:pt x="14469" y="2"/>
                    <a:pt x="14234" y="4"/>
                  </a:cubicBezTo>
                  <a:cubicBezTo>
                    <a:pt x="11858" y="28"/>
                    <a:pt x="9457" y="220"/>
                    <a:pt x="7105" y="580"/>
                  </a:cubicBezTo>
                  <a:cubicBezTo>
                    <a:pt x="5929" y="748"/>
                    <a:pt x="4753" y="988"/>
                    <a:pt x="3577" y="1252"/>
                  </a:cubicBezTo>
                  <a:cubicBezTo>
                    <a:pt x="2665" y="1468"/>
                    <a:pt x="1729" y="1732"/>
                    <a:pt x="936" y="2284"/>
                  </a:cubicBezTo>
                  <a:cubicBezTo>
                    <a:pt x="576" y="2548"/>
                    <a:pt x="288" y="2884"/>
                    <a:pt x="72" y="3268"/>
                  </a:cubicBezTo>
                  <a:cubicBezTo>
                    <a:pt x="0" y="3364"/>
                    <a:pt x="0" y="3484"/>
                    <a:pt x="72" y="3580"/>
                  </a:cubicBezTo>
                  <a:cubicBezTo>
                    <a:pt x="72" y="3580"/>
                    <a:pt x="72" y="3580"/>
                    <a:pt x="72" y="3604"/>
                  </a:cubicBezTo>
                  <a:cubicBezTo>
                    <a:pt x="528" y="4444"/>
                    <a:pt x="1369" y="4924"/>
                    <a:pt x="2233" y="5212"/>
                  </a:cubicBezTo>
                  <a:cubicBezTo>
                    <a:pt x="3265" y="5572"/>
                    <a:pt x="4369" y="5764"/>
                    <a:pt x="5425" y="5981"/>
                  </a:cubicBezTo>
                  <a:cubicBezTo>
                    <a:pt x="7825" y="6461"/>
                    <a:pt x="10225" y="6821"/>
                    <a:pt x="12650" y="7037"/>
                  </a:cubicBezTo>
                  <a:cubicBezTo>
                    <a:pt x="14684" y="7216"/>
                    <a:pt x="16718" y="7313"/>
                    <a:pt x="18753" y="7313"/>
                  </a:cubicBezTo>
                  <a:cubicBezTo>
                    <a:pt x="19167" y="7313"/>
                    <a:pt x="19581" y="7309"/>
                    <a:pt x="19994" y="7301"/>
                  </a:cubicBezTo>
                  <a:cubicBezTo>
                    <a:pt x="22419" y="7253"/>
                    <a:pt x="24867" y="7085"/>
                    <a:pt x="27267" y="6773"/>
                  </a:cubicBezTo>
                  <a:cubicBezTo>
                    <a:pt x="28467" y="6629"/>
                    <a:pt x="29644" y="6461"/>
                    <a:pt x="30796" y="6197"/>
                  </a:cubicBezTo>
                  <a:cubicBezTo>
                    <a:pt x="31372" y="6077"/>
                    <a:pt x="31948" y="5908"/>
                    <a:pt x="32500" y="5716"/>
                  </a:cubicBezTo>
                  <a:cubicBezTo>
                    <a:pt x="32956" y="5524"/>
                    <a:pt x="33436" y="5236"/>
                    <a:pt x="33556" y="4708"/>
                  </a:cubicBezTo>
                  <a:cubicBezTo>
                    <a:pt x="33844" y="3532"/>
                    <a:pt x="32620" y="2836"/>
                    <a:pt x="31732" y="2404"/>
                  </a:cubicBezTo>
                  <a:cubicBezTo>
                    <a:pt x="30676" y="1900"/>
                    <a:pt x="29547" y="1588"/>
                    <a:pt x="28419" y="1348"/>
                  </a:cubicBezTo>
                  <a:cubicBezTo>
                    <a:pt x="26115" y="844"/>
                    <a:pt x="23739" y="532"/>
                    <a:pt x="21387" y="316"/>
                  </a:cubicBezTo>
                  <a:cubicBezTo>
                    <a:pt x="19246" y="100"/>
                    <a:pt x="17085" y="0"/>
                    <a:pt x="149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4"/>
            <p:cNvSpPr/>
            <p:nvPr/>
          </p:nvSpPr>
          <p:spPr>
            <a:xfrm>
              <a:off x="4488591" y="2120702"/>
              <a:ext cx="102392" cy="1843245"/>
            </a:xfrm>
            <a:custGeom>
              <a:avLst/>
              <a:gdLst/>
              <a:ahLst/>
              <a:cxnLst/>
              <a:rect l="l" t="t" r="r" b="b"/>
              <a:pathLst>
                <a:path w="3740" h="67327" extrusionOk="0">
                  <a:moveTo>
                    <a:pt x="1824" y="0"/>
                  </a:moveTo>
                  <a:lnTo>
                    <a:pt x="1" y="152"/>
                  </a:lnTo>
                  <a:cubicBezTo>
                    <a:pt x="31" y="365"/>
                    <a:pt x="1916" y="21733"/>
                    <a:pt x="1551" y="33800"/>
                  </a:cubicBezTo>
                  <a:lnTo>
                    <a:pt x="1460" y="36384"/>
                  </a:lnTo>
                  <a:cubicBezTo>
                    <a:pt x="1095" y="47782"/>
                    <a:pt x="609" y="59363"/>
                    <a:pt x="1612" y="67296"/>
                  </a:cubicBezTo>
                  <a:lnTo>
                    <a:pt x="3557" y="67326"/>
                  </a:lnTo>
                  <a:cubicBezTo>
                    <a:pt x="2554" y="59545"/>
                    <a:pt x="2919" y="47752"/>
                    <a:pt x="3283" y="36445"/>
                  </a:cubicBezTo>
                  <a:lnTo>
                    <a:pt x="3375" y="33861"/>
                  </a:lnTo>
                  <a:cubicBezTo>
                    <a:pt x="3739" y="21703"/>
                    <a:pt x="1824" y="213"/>
                    <a:pt x="182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4"/>
            <p:cNvSpPr/>
            <p:nvPr/>
          </p:nvSpPr>
          <p:spPr>
            <a:xfrm>
              <a:off x="4555171" y="2893738"/>
              <a:ext cx="73262" cy="172287"/>
            </a:xfrm>
            <a:custGeom>
              <a:avLst/>
              <a:gdLst/>
              <a:ahLst/>
              <a:cxnLst/>
              <a:rect l="l" t="t" r="r" b="b"/>
              <a:pathLst>
                <a:path w="2676" h="6293" fill="none" extrusionOk="0">
                  <a:moveTo>
                    <a:pt x="0" y="6293"/>
                  </a:moveTo>
                  <a:cubicBezTo>
                    <a:pt x="0" y="6293"/>
                    <a:pt x="0" y="2919"/>
                    <a:pt x="2675" y="1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4"/>
            <p:cNvSpPr/>
            <p:nvPr/>
          </p:nvSpPr>
          <p:spPr>
            <a:xfrm>
              <a:off x="4541866" y="2283785"/>
              <a:ext cx="758932" cy="626644"/>
            </a:xfrm>
            <a:custGeom>
              <a:avLst/>
              <a:gdLst/>
              <a:ahLst/>
              <a:cxnLst/>
              <a:rect l="l" t="t" r="r" b="b"/>
              <a:pathLst>
                <a:path w="27721" h="22889" extrusionOk="0">
                  <a:moveTo>
                    <a:pt x="27535" y="0"/>
                  </a:moveTo>
                  <a:cubicBezTo>
                    <a:pt x="16070" y="0"/>
                    <a:pt x="15218" y="8374"/>
                    <a:pt x="7629" y="11126"/>
                  </a:cubicBezTo>
                  <a:cubicBezTo>
                    <a:pt x="0" y="13861"/>
                    <a:pt x="2523" y="22889"/>
                    <a:pt x="2523" y="22889"/>
                  </a:cubicBezTo>
                  <a:cubicBezTo>
                    <a:pt x="19545" y="15563"/>
                    <a:pt x="27721" y="1"/>
                    <a:pt x="27721" y="1"/>
                  </a:cubicBezTo>
                  <a:cubicBezTo>
                    <a:pt x="27659" y="0"/>
                    <a:pt x="27596" y="0"/>
                    <a:pt x="275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4"/>
            <p:cNvSpPr/>
            <p:nvPr/>
          </p:nvSpPr>
          <p:spPr>
            <a:xfrm>
              <a:off x="4527712" y="2248853"/>
              <a:ext cx="81585" cy="313746"/>
            </a:xfrm>
            <a:custGeom>
              <a:avLst/>
              <a:gdLst/>
              <a:ahLst/>
              <a:cxnLst/>
              <a:rect l="l" t="t" r="r" b="b"/>
              <a:pathLst>
                <a:path w="2980" h="11460" fill="none" extrusionOk="0">
                  <a:moveTo>
                    <a:pt x="2979" y="0"/>
                  </a:moveTo>
                  <a:cubicBezTo>
                    <a:pt x="2979" y="0"/>
                    <a:pt x="0" y="6140"/>
                    <a:pt x="274" y="1145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4"/>
            <p:cNvSpPr/>
            <p:nvPr/>
          </p:nvSpPr>
          <p:spPr>
            <a:xfrm>
              <a:off x="4491082" y="1401736"/>
              <a:ext cx="545113" cy="873780"/>
            </a:xfrm>
            <a:custGeom>
              <a:avLst/>
              <a:gdLst/>
              <a:ahLst/>
              <a:cxnLst/>
              <a:rect l="l" t="t" r="r" b="b"/>
              <a:pathLst>
                <a:path w="19911" h="31916" extrusionOk="0">
                  <a:moveTo>
                    <a:pt x="17869" y="0"/>
                  </a:moveTo>
                  <a:cubicBezTo>
                    <a:pt x="17666" y="0"/>
                    <a:pt x="10085" y="60"/>
                    <a:pt x="5077" y="8846"/>
                  </a:cubicBezTo>
                  <a:cubicBezTo>
                    <a:pt x="1" y="17782"/>
                    <a:pt x="4013" y="31916"/>
                    <a:pt x="4013" y="31916"/>
                  </a:cubicBezTo>
                  <a:cubicBezTo>
                    <a:pt x="4013" y="31916"/>
                    <a:pt x="4044" y="31916"/>
                    <a:pt x="4074" y="31885"/>
                  </a:cubicBezTo>
                  <a:cubicBezTo>
                    <a:pt x="4591" y="31399"/>
                    <a:pt x="10457" y="25989"/>
                    <a:pt x="15077" y="17356"/>
                  </a:cubicBezTo>
                  <a:cubicBezTo>
                    <a:pt x="19910" y="8329"/>
                    <a:pt x="17874" y="0"/>
                    <a:pt x="17874" y="0"/>
                  </a:cubicBezTo>
                  <a:cubicBezTo>
                    <a:pt x="17874" y="0"/>
                    <a:pt x="17872" y="0"/>
                    <a:pt x="1786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4"/>
            <p:cNvSpPr/>
            <p:nvPr/>
          </p:nvSpPr>
          <p:spPr>
            <a:xfrm>
              <a:off x="4602587" y="1401736"/>
              <a:ext cx="433577" cy="872959"/>
            </a:xfrm>
            <a:custGeom>
              <a:avLst/>
              <a:gdLst/>
              <a:ahLst/>
              <a:cxnLst/>
              <a:rect l="l" t="t" r="r" b="b"/>
              <a:pathLst>
                <a:path w="15837" h="31886" extrusionOk="0">
                  <a:moveTo>
                    <a:pt x="13801" y="0"/>
                  </a:moveTo>
                  <a:cubicBezTo>
                    <a:pt x="13800" y="1"/>
                    <a:pt x="1946" y="18299"/>
                    <a:pt x="1" y="31885"/>
                  </a:cubicBezTo>
                  <a:cubicBezTo>
                    <a:pt x="518" y="31399"/>
                    <a:pt x="6384" y="25989"/>
                    <a:pt x="11004" y="17356"/>
                  </a:cubicBezTo>
                  <a:cubicBezTo>
                    <a:pt x="15837" y="8329"/>
                    <a:pt x="13801" y="1"/>
                    <a:pt x="1380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4"/>
            <p:cNvSpPr/>
            <p:nvPr/>
          </p:nvSpPr>
          <p:spPr>
            <a:xfrm>
              <a:off x="4501923" y="2379494"/>
              <a:ext cx="42463" cy="170617"/>
            </a:xfrm>
            <a:custGeom>
              <a:avLst/>
              <a:gdLst/>
              <a:ahLst/>
              <a:cxnLst/>
              <a:rect l="l" t="t" r="r" b="b"/>
              <a:pathLst>
                <a:path w="1551" h="6232" fill="none" extrusionOk="0">
                  <a:moveTo>
                    <a:pt x="0" y="0"/>
                  </a:moveTo>
                  <a:cubicBezTo>
                    <a:pt x="0" y="0"/>
                    <a:pt x="1368" y="3222"/>
                    <a:pt x="1550" y="6231"/>
                  </a:cubicBezTo>
                </a:path>
              </a:pathLst>
            </a:custGeom>
            <a:solidFill>
              <a:srgbClr val="3E6949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4"/>
            <p:cNvSpPr/>
            <p:nvPr/>
          </p:nvSpPr>
          <p:spPr>
            <a:xfrm>
              <a:off x="4008459" y="1669343"/>
              <a:ext cx="669079" cy="724327"/>
            </a:xfrm>
            <a:custGeom>
              <a:avLst/>
              <a:gdLst/>
              <a:ahLst/>
              <a:cxnLst/>
              <a:rect l="l" t="t" r="r" b="b"/>
              <a:pathLst>
                <a:path w="24439" h="26457" extrusionOk="0">
                  <a:moveTo>
                    <a:pt x="4721" y="0"/>
                  </a:moveTo>
                  <a:cubicBezTo>
                    <a:pt x="3381" y="0"/>
                    <a:pt x="2584" y="256"/>
                    <a:pt x="2584" y="256"/>
                  </a:cubicBezTo>
                  <a:cubicBezTo>
                    <a:pt x="760" y="1958"/>
                    <a:pt x="0" y="7733"/>
                    <a:pt x="5472" y="16001"/>
                  </a:cubicBezTo>
                  <a:cubicBezTo>
                    <a:pt x="10973" y="24269"/>
                    <a:pt x="18025" y="26457"/>
                    <a:pt x="18025" y="26457"/>
                  </a:cubicBezTo>
                  <a:cubicBezTo>
                    <a:pt x="18025" y="26457"/>
                    <a:pt x="18086" y="26396"/>
                    <a:pt x="18147" y="26275"/>
                  </a:cubicBezTo>
                  <a:cubicBezTo>
                    <a:pt x="19059" y="24907"/>
                    <a:pt x="24439" y="16153"/>
                    <a:pt x="17448" y="7399"/>
                  </a:cubicBezTo>
                  <a:cubicBezTo>
                    <a:pt x="12380" y="1050"/>
                    <a:pt x="7435" y="0"/>
                    <a:pt x="472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4"/>
            <p:cNvSpPr/>
            <p:nvPr/>
          </p:nvSpPr>
          <p:spPr>
            <a:xfrm>
              <a:off x="4008459" y="1676351"/>
              <a:ext cx="496819" cy="717318"/>
            </a:xfrm>
            <a:custGeom>
              <a:avLst/>
              <a:gdLst/>
              <a:ahLst/>
              <a:cxnLst/>
              <a:rect l="l" t="t" r="r" b="b"/>
              <a:pathLst>
                <a:path w="18147" h="26201" extrusionOk="0">
                  <a:moveTo>
                    <a:pt x="2584" y="0"/>
                  </a:moveTo>
                  <a:lnTo>
                    <a:pt x="2584" y="0"/>
                  </a:lnTo>
                  <a:cubicBezTo>
                    <a:pt x="760" y="1702"/>
                    <a:pt x="0" y="7477"/>
                    <a:pt x="5472" y="15745"/>
                  </a:cubicBezTo>
                  <a:cubicBezTo>
                    <a:pt x="10973" y="24013"/>
                    <a:pt x="18025" y="26201"/>
                    <a:pt x="18025" y="26201"/>
                  </a:cubicBezTo>
                  <a:cubicBezTo>
                    <a:pt x="18025" y="26201"/>
                    <a:pt x="18086" y="26140"/>
                    <a:pt x="18147" y="26019"/>
                  </a:cubicBezTo>
                  <a:cubicBezTo>
                    <a:pt x="12524" y="10335"/>
                    <a:pt x="2584" y="0"/>
                    <a:pt x="25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4"/>
            <p:cNvSpPr/>
            <p:nvPr/>
          </p:nvSpPr>
          <p:spPr>
            <a:xfrm>
              <a:off x="4551831" y="2542577"/>
              <a:ext cx="93248" cy="164813"/>
            </a:xfrm>
            <a:custGeom>
              <a:avLst/>
              <a:gdLst/>
              <a:ahLst/>
              <a:cxnLst/>
              <a:rect l="l" t="t" r="r" b="b"/>
              <a:pathLst>
                <a:path w="3406" h="6020" fill="none" extrusionOk="0">
                  <a:moveTo>
                    <a:pt x="1" y="6019"/>
                  </a:moveTo>
                  <a:cubicBezTo>
                    <a:pt x="335" y="2037"/>
                    <a:pt x="3405" y="1"/>
                    <a:pt x="3405" y="1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4"/>
            <p:cNvSpPr/>
            <p:nvPr/>
          </p:nvSpPr>
          <p:spPr>
            <a:xfrm>
              <a:off x="4536856" y="2126643"/>
              <a:ext cx="618321" cy="435959"/>
            </a:xfrm>
            <a:custGeom>
              <a:avLst/>
              <a:gdLst/>
              <a:ahLst/>
              <a:cxnLst/>
              <a:rect l="l" t="t" r="r" b="b"/>
              <a:pathLst>
                <a:path w="22585" h="15924" extrusionOk="0">
                  <a:moveTo>
                    <a:pt x="19905" y="0"/>
                  </a:moveTo>
                  <a:cubicBezTo>
                    <a:pt x="16981" y="0"/>
                    <a:pt x="12040" y="680"/>
                    <a:pt x="7326" y="4495"/>
                  </a:cubicBezTo>
                  <a:cubicBezTo>
                    <a:pt x="1" y="10452"/>
                    <a:pt x="3405" y="15923"/>
                    <a:pt x="3405" y="15923"/>
                  </a:cubicBezTo>
                  <a:cubicBezTo>
                    <a:pt x="3405" y="15923"/>
                    <a:pt x="3466" y="15893"/>
                    <a:pt x="3587" y="15863"/>
                  </a:cubicBezTo>
                  <a:cubicBezTo>
                    <a:pt x="4195" y="15559"/>
                    <a:pt x="6657" y="14282"/>
                    <a:pt x="13922" y="9935"/>
                  </a:cubicBezTo>
                  <a:cubicBezTo>
                    <a:pt x="22585" y="4768"/>
                    <a:pt x="22524" y="209"/>
                    <a:pt x="22524" y="209"/>
                  </a:cubicBezTo>
                  <a:cubicBezTo>
                    <a:pt x="22524" y="209"/>
                    <a:pt x="21524" y="0"/>
                    <a:pt x="1990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4"/>
            <p:cNvSpPr/>
            <p:nvPr/>
          </p:nvSpPr>
          <p:spPr>
            <a:xfrm>
              <a:off x="4635056" y="2132337"/>
              <a:ext cx="520118" cy="428595"/>
            </a:xfrm>
            <a:custGeom>
              <a:avLst/>
              <a:gdLst/>
              <a:ahLst/>
              <a:cxnLst/>
              <a:rect l="l" t="t" r="r" b="b"/>
              <a:pathLst>
                <a:path w="18998" h="15655" extrusionOk="0">
                  <a:moveTo>
                    <a:pt x="18937" y="1"/>
                  </a:moveTo>
                  <a:lnTo>
                    <a:pt x="18937" y="1"/>
                  </a:lnTo>
                  <a:cubicBezTo>
                    <a:pt x="18936" y="1"/>
                    <a:pt x="7204" y="2676"/>
                    <a:pt x="0" y="15655"/>
                  </a:cubicBezTo>
                  <a:cubicBezTo>
                    <a:pt x="608" y="15351"/>
                    <a:pt x="3070" y="14074"/>
                    <a:pt x="10335" y="9727"/>
                  </a:cubicBezTo>
                  <a:cubicBezTo>
                    <a:pt x="18998" y="4560"/>
                    <a:pt x="18937" y="1"/>
                    <a:pt x="1893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4"/>
            <p:cNvSpPr/>
            <p:nvPr/>
          </p:nvSpPr>
          <p:spPr>
            <a:xfrm>
              <a:off x="4427842" y="3442120"/>
              <a:ext cx="121529" cy="197255"/>
            </a:xfrm>
            <a:custGeom>
              <a:avLst/>
              <a:gdLst/>
              <a:ahLst/>
              <a:cxnLst/>
              <a:rect l="l" t="t" r="r" b="b"/>
              <a:pathLst>
                <a:path w="4439" h="7205" extrusionOk="0">
                  <a:moveTo>
                    <a:pt x="305" y="0"/>
                  </a:moveTo>
                  <a:lnTo>
                    <a:pt x="1" y="335"/>
                  </a:lnTo>
                  <a:cubicBezTo>
                    <a:pt x="31" y="365"/>
                    <a:pt x="3253" y="3587"/>
                    <a:pt x="3983" y="7204"/>
                  </a:cubicBezTo>
                  <a:lnTo>
                    <a:pt x="4439" y="7113"/>
                  </a:lnTo>
                  <a:cubicBezTo>
                    <a:pt x="3679" y="3344"/>
                    <a:pt x="457" y="152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4"/>
            <p:cNvSpPr/>
            <p:nvPr/>
          </p:nvSpPr>
          <p:spPr>
            <a:xfrm>
              <a:off x="3820381" y="3073110"/>
              <a:ext cx="675759" cy="397330"/>
            </a:xfrm>
            <a:custGeom>
              <a:avLst/>
              <a:gdLst/>
              <a:ahLst/>
              <a:cxnLst/>
              <a:rect l="l" t="t" r="r" b="b"/>
              <a:pathLst>
                <a:path w="24683" h="14513" extrusionOk="0">
                  <a:moveTo>
                    <a:pt x="5114" y="1"/>
                  </a:moveTo>
                  <a:cubicBezTo>
                    <a:pt x="2248" y="1"/>
                    <a:pt x="1" y="774"/>
                    <a:pt x="1" y="774"/>
                  </a:cubicBezTo>
                  <a:cubicBezTo>
                    <a:pt x="9545" y="3449"/>
                    <a:pt x="22859" y="14513"/>
                    <a:pt x="22859" y="14513"/>
                  </a:cubicBezTo>
                  <a:cubicBezTo>
                    <a:pt x="24682" y="2659"/>
                    <a:pt x="13588" y="2051"/>
                    <a:pt x="9150" y="592"/>
                  </a:cubicBezTo>
                  <a:cubicBezTo>
                    <a:pt x="7778" y="153"/>
                    <a:pt x="6385" y="1"/>
                    <a:pt x="511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4"/>
            <p:cNvSpPr/>
            <p:nvPr/>
          </p:nvSpPr>
          <p:spPr>
            <a:xfrm>
              <a:off x="4549340" y="3100952"/>
              <a:ext cx="99900" cy="206399"/>
            </a:xfrm>
            <a:custGeom>
              <a:avLst/>
              <a:gdLst/>
              <a:ahLst/>
              <a:cxnLst/>
              <a:rect l="l" t="t" r="r" b="b"/>
              <a:pathLst>
                <a:path w="3649" h="7539" extrusionOk="0">
                  <a:moveTo>
                    <a:pt x="3314" y="0"/>
                  </a:moveTo>
                  <a:cubicBezTo>
                    <a:pt x="3192" y="152"/>
                    <a:pt x="335" y="3678"/>
                    <a:pt x="1" y="7508"/>
                  </a:cubicBezTo>
                  <a:lnTo>
                    <a:pt x="457" y="7538"/>
                  </a:lnTo>
                  <a:cubicBezTo>
                    <a:pt x="791" y="3860"/>
                    <a:pt x="3618" y="304"/>
                    <a:pt x="3648" y="274"/>
                  </a:cubicBezTo>
                  <a:lnTo>
                    <a:pt x="331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4"/>
            <p:cNvSpPr/>
            <p:nvPr/>
          </p:nvSpPr>
          <p:spPr>
            <a:xfrm>
              <a:off x="4633386" y="2684224"/>
              <a:ext cx="579198" cy="445049"/>
            </a:xfrm>
            <a:custGeom>
              <a:avLst/>
              <a:gdLst/>
              <a:ahLst/>
              <a:cxnLst/>
              <a:rect l="l" t="t" r="r" b="b"/>
              <a:pathLst>
                <a:path w="21156" h="16256" extrusionOk="0">
                  <a:moveTo>
                    <a:pt x="20808" y="0"/>
                  </a:moveTo>
                  <a:cubicBezTo>
                    <a:pt x="17201" y="0"/>
                    <a:pt x="5989" y="6529"/>
                    <a:pt x="5989" y="6529"/>
                  </a:cubicBezTo>
                  <a:lnTo>
                    <a:pt x="1" y="16256"/>
                  </a:lnTo>
                  <a:cubicBezTo>
                    <a:pt x="3526" y="15648"/>
                    <a:pt x="10031" y="8900"/>
                    <a:pt x="13101" y="6529"/>
                  </a:cubicBezTo>
                  <a:cubicBezTo>
                    <a:pt x="16202" y="4158"/>
                    <a:pt x="21156" y="24"/>
                    <a:pt x="21156" y="24"/>
                  </a:cubicBezTo>
                  <a:cubicBezTo>
                    <a:pt x="21050" y="8"/>
                    <a:pt x="20933" y="0"/>
                    <a:pt x="2080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4"/>
            <p:cNvSpPr/>
            <p:nvPr/>
          </p:nvSpPr>
          <p:spPr>
            <a:xfrm>
              <a:off x="4546848" y="2676942"/>
              <a:ext cx="665739" cy="452331"/>
            </a:xfrm>
            <a:custGeom>
              <a:avLst/>
              <a:gdLst/>
              <a:ahLst/>
              <a:cxnLst/>
              <a:rect l="l" t="t" r="r" b="b"/>
              <a:pathLst>
                <a:path w="24317" h="16522" extrusionOk="0">
                  <a:moveTo>
                    <a:pt x="21132" y="0"/>
                  </a:moveTo>
                  <a:cubicBezTo>
                    <a:pt x="19425" y="0"/>
                    <a:pt x="17261" y="243"/>
                    <a:pt x="15229" y="1172"/>
                  </a:cubicBezTo>
                  <a:cubicBezTo>
                    <a:pt x="10943" y="3117"/>
                    <a:pt x="0" y="4971"/>
                    <a:pt x="3162" y="16522"/>
                  </a:cubicBezTo>
                  <a:cubicBezTo>
                    <a:pt x="3162" y="16522"/>
                    <a:pt x="15137" y="4029"/>
                    <a:pt x="24317" y="290"/>
                  </a:cubicBezTo>
                  <a:cubicBezTo>
                    <a:pt x="24317" y="290"/>
                    <a:pt x="22998" y="0"/>
                    <a:pt x="21132" y="0"/>
                  </a:cubicBezTo>
                  <a:close/>
                </a:path>
              </a:pathLst>
            </a:custGeom>
            <a:solidFill>
              <a:srgbClr val="3E6949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4"/>
            <p:cNvSpPr/>
            <p:nvPr/>
          </p:nvSpPr>
          <p:spPr>
            <a:xfrm>
              <a:off x="4511888" y="3708413"/>
              <a:ext cx="34988" cy="74905"/>
            </a:xfrm>
            <a:custGeom>
              <a:avLst/>
              <a:gdLst/>
              <a:ahLst/>
              <a:cxnLst/>
              <a:rect l="l" t="t" r="r" b="b"/>
              <a:pathLst>
                <a:path w="1278" h="2736" fill="none" extrusionOk="0">
                  <a:moveTo>
                    <a:pt x="1" y="0"/>
                  </a:moveTo>
                  <a:lnTo>
                    <a:pt x="1277" y="2736"/>
                  </a:ln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4"/>
            <p:cNvSpPr/>
            <p:nvPr/>
          </p:nvSpPr>
          <p:spPr>
            <a:xfrm>
              <a:off x="4085004" y="3503060"/>
              <a:ext cx="442749" cy="225837"/>
            </a:xfrm>
            <a:custGeom>
              <a:avLst/>
              <a:gdLst/>
              <a:ahLst/>
              <a:cxnLst/>
              <a:rect l="l" t="t" r="r" b="b"/>
              <a:pathLst>
                <a:path w="16172" h="8249" extrusionOk="0">
                  <a:moveTo>
                    <a:pt x="4600" y="1"/>
                  </a:moveTo>
                  <a:cubicBezTo>
                    <a:pt x="2059" y="1"/>
                    <a:pt x="1" y="449"/>
                    <a:pt x="1" y="449"/>
                  </a:cubicBezTo>
                  <a:cubicBezTo>
                    <a:pt x="80" y="448"/>
                    <a:pt x="159" y="447"/>
                    <a:pt x="238" y="447"/>
                  </a:cubicBezTo>
                  <a:cubicBezTo>
                    <a:pt x="8708" y="447"/>
                    <a:pt x="15439" y="8248"/>
                    <a:pt x="15848" y="8248"/>
                  </a:cubicBezTo>
                  <a:cubicBezTo>
                    <a:pt x="15859" y="8248"/>
                    <a:pt x="15866" y="8243"/>
                    <a:pt x="15867" y="8231"/>
                  </a:cubicBezTo>
                  <a:cubicBezTo>
                    <a:pt x="16171" y="5890"/>
                    <a:pt x="14469" y="3002"/>
                    <a:pt x="10305" y="1057"/>
                  </a:cubicBezTo>
                  <a:cubicBezTo>
                    <a:pt x="8552" y="238"/>
                    <a:pt x="6448" y="1"/>
                    <a:pt x="46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4"/>
            <p:cNvSpPr/>
            <p:nvPr/>
          </p:nvSpPr>
          <p:spPr>
            <a:xfrm>
              <a:off x="4466142" y="3117597"/>
              <a:ext cx="104035" cy="376988"/>
            </a:xfrm>
            <a:custGeom>
              <a:avLst/>
              <a:gdLst/>
              <a:ahLst/>
              <a:cxnLst/>
              <a:rect l="l" t="t" r="r" b="b"/>
              <a:pathLst>
                <a:path w="3800" h="13770" fill="none" extrusionOk="0">
                  <a:moveTo>
                    <a:pt x="0" y="0"/>
                  </a:moveTo>
                  <a:cubicBezTo>
                    <a:pt x="0" y="0"/>
                    <a:pt x="2097" y="8359"/>
                    <a:pt x="3800" y="1376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4"/>
            <p:cNvSpPr/>
            <p:nvPr/>
          </p:nvSpPr>
          <p:spPr>
            <a:xfrm>
              <a:off x="3956032" y="2520867"/>
              <a:ext cx="676580" cy="671652"/>
            </a:xfrm>
            <a:custGeom>
              <a:avLst/>
              <a:gdLst/>
              <a:ahLst/>
              <a:cxnLst/>
              <a:rect l="l" t="t" r="r" b="b"/>
              <a:pathLst>
                <a:path w="24713" h="24533" extrusionOk="0">
                  <a:moveTo>
                    <a:pt x="5971" y="0"/>
                  </a:moveTo>
                  <a:cubicBezTo>
                    <a:pt x="3775" y="0"/>
                    <a:pt x="2311" y="490"/>
                    <a:pt x="2311" y="490"/>
                  </a:cubicBezTo>
                  <a:cubicBezTo>
                    <a:pt x="2311" y="490"/>
                    <a:pt x="0" y="7481"/>
                    <a:pt x="4195" y="13074"/>
                  </a:cubicBezTo>
                  <a:cubicBezTo>
                    <a:pt x="8390" y="18636"/>
                    <a:pt x="17326" y="22040"/>
                    <a:pt x="19332" y="24533"/>
                  </a:cubicBezTo>
                  <a:cubicBezTo>
                    <a:pt x="19332" y="24533"/>
                    <a:pt x="24712" y="14654"/>
                    <a:pt x="17934" y="6113"/>
                  </a:cubicBezTo>
                  <a:cubicBezTo>
                    <a:pt x="13900" y="1035"/>
                    <a:pt x="9162" y="0"/>
                    <a:pt x="5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4"/>
            <p:cNvSpPr/>
            <p:nvPr/>
          </p:nvSpPr>
          <p:spPr>
            <a:xfrm>
              <a:off x="3956032" y="2534254"/>
              <a:ext cx="529289" cy="658265"/>
            </a:xfrm>
            <a:custGeom>
              <a:avLst/>
              <a:gdLst/>
              <a:ahLst/>
              <a:cxnLst/>
              <a:rect l="l" t="t" r="r" b="b"/>
              <a:pathLst>
                <a:path w="19333" h="24044" extrusionOk="0">
                  <a:moveTo>
                    <a:pt x="2311" y="1"/>
                  </a:moveTo>
                  <a:cubicBezTo>
                    <a:pt x="2310" y="1"/>
                    <a:pt x="1" y="6992"/>
                    <a:pt x="4195" y="12585"/>
                  </a:cubicBezTo>
                  <a:cubicBezTo>
                    <a:pt x="8390" y="18147"/>
                    <a:pt x="17326" y="21551"/>
                    <a:pt x="19332" y="24044"/>
                  </a:cubicBezTo>
                  <a:cubicBezTo>
                    <a:pt x="19332" y="24044"/>
                    <a:pt x="16657" y="9028"/>
                    <a:pt x="2311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4"/>
            <p:cNvSpPr/>
            <p:nvPr/>
          </p:nvSpPr>
          <p:spPr>
            <a:xfrm>
              <a:off x="4535186" y="3502020"/>
              <a:ext cx="68279" cy="207248"/>
            </a:xfrm>
            <a:custGeom>
              <a:avLst/>
              <a:gdLst/>
              <a:ahLst/>
              <a:cxnLst/>
              <a:rect l="l" t="t" r="r" b="b"/>
              <a:pathLst>
                <a:path w="2494" h="7570" fill="none" extrusionOk="0">
                  <a:moveTo>
                    <a:pt x="2493" y="1"/>
                  </a:moveTo>
                  <a:cubicBezTo>
                    <a:pt x="2493" y="1"/>
                    <a:pt x="518" y="4499"/>
                    <a:pt x="1" y="7569"/>
                  </a:cubicBezTo>
                </a:path>
              </a:pathLst>
            </a:custGeom>
            <a:solidFill>
              <a:schemeClr val="accent2"/>
            </a:solidFill>
            <a:ln w="9875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4"/>
            <p:cNvSpPr/>
            <p:nvPr/>
          </p:nvSpPr>
          <p:spPr>
            <a:xfrm>
              <a:off x="4365451" y="3073493"/>
              <a:ext cx="639949" cy="443570"/>
            </a:xfrm>
            <a:custGeom>
              <a:avLst/>
              <a:gdLst/>
              <a:ahLst/>
              <a:cxnLst/>
              <a:rect l="l" t="t" r="r" b="b"/>
              <a:pathLst>
                <a:path w="23375" h="16202" extrusionOk="0">
                  <a:moveTo>
                    <a:pt x="20335" y="0"/>
                  </a:moveTo>
                  <a:cubicBezTo>
                    <a:pt x="0" y="4408"/>
                    <a:pt x="8389" y="16201"/>
                    <a:pt x="8389" y="16201"/>
                  </a:cubicBezTo>
                  <a:cubicBezTo>
                    <a:pt x="8389" y="16201"/>
                    <a:pt x="8481" y="16171"/>
                    <a:pt x="8693" y="16079"/>
                  </a:cubicBezTo>
                  <a:cubicBezTo>
                    <a:pt x="10183" y="15532"/>
                    <a:pt x="16505" y="13010"/>
                    <a:pt x="19697" y="8663"/>
                  </a:cubicBezTo>
                  <a:cubicBezTo>
                    <a:pt x="23374" y="3739"/>
                    <a:pt x="20365" y="0"/>
                    <a:pt x="2036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4"/>
            <p:cNvSpPr/>
            <p:nvPr/>
          </p:nvSpPr>
          <p:spPr>
            <a:xfrm>
              <a:off x="4603436" y="3073493"/>
              <a:ext cx="401956" cy="440230"/>
            </a:xfrm>
            <a:custGeom>
              <a:avLst/>
              <a:gdLst/>
              <a:ahLst/>
              <a:cxnLst/>
              <a:rect l="l" t="t" r="r" b="b"/>
              <a:pathLst>
                <a:path w="14682" h="16080" extrusionOk="0">
                  <a:moveTo>
                    <a:pt x="11642" y="0"/>
                  </a:moveTo>
                  <a:cubicBezTo>
                    <a:pt x="11520" y="183"/>
                    <a:pt x="7660" y="6322"/>
                    <a:pt x="0" y="16079"/>
                  </a:cubicBezTo>
                  <a:cubicBezTo>
                    <a:pt x="1490" y="15532"/>
                    <a:pt x="7812" y="13010"/>
                    <a:pt x="11004" y="8663"/>
                  </a:cubicBezTo>
                  <a:cubicBezTo>
                    <a:pt x="14681" y="3739"/>
                    <a:pt x="11672" y="0"/>
                    <a:pt x="1167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4"/>
            <p:cNvSpPr/>
            <p:nvPr/>
          </p:nvSpPr>
          <p:spPr>
            <a:xfrm>
              <a:off x="4465293" y="2634125"/>
              <a:ext cx="95739" cy="155641"/>
            </a:xfrm>
            <a:custGeom>
              <a:avLst/>
              <a:gdLst/>
              <a:ahLst/>
              <a:cxnLst/>
              <a:rect l="l" t="t" r="r" b="b"/>
              <a:pathLst>
                <a:path w="3497" h="5685" extrusionOk="0">
                  <a:moveTo>
                    <a:pt x="335" y="0"/>
                  </a:moveTo>
                  <a:lnTo>
                    <a:pt x="1" y="335"/>
                  </a:lnTo>
                  <a:cubicBezTo>
                    <a:pt x="31" y="365"/>
                    <a:pt x="2523" y="2888"/>
                    <a:pt x="3040" y="5684"/>
                  </a:cubicBezTo>
                  <a:lnTo>
                    <a:pt x="3496" y="5624"/>
                  </a:lnTo>
                  <a:cubicBezTo>
                    <a:pt x="2949" y="2675"/>
                    <a:pt x="426" y="122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4"/>
            <p:cNvSpPr/>
            <p:nvPr/>
          </p:nvSpPr>
          <p:spPr>
            <a:xfrm>
              <a:off x="3901115" y="2163136"/>
              <a:ext cx="600854" cy="490988"/>
            </a:xfrm>
            <a:custGeom>
              <a:avLst/>
              <a:gdLst/>
              <a:ahLst/>
              <a:cxnLst/>
              <a:rect l="l" t="t" r="r" b="b"/>
              <a:pathLst>
                <a:path w="21947" h="17934" extrusionOk="0">
                  <a:moveTo>
                    <a:pt x="0" y="0"/>
                  </a:moveTo>
                  <a:cubicBezTo>
                    <a:pt x="0" y="1"/>
                    <a:pt x="4864" y="3618"/>
                    <a:pt x="8572" y="8055"/>
                  </a:cubicBezTo>
                  <a:cubicBezTo>
                    <a:pt x="12311" y="12463"/>
                    <a:pt x="21095" y="17934"/>
                    <a:pt x="21095" y="17934"/>
                  </a:cubicBezTo>
                  <a:cubicBezTo>
                    <a:pt x="21946" y="15107"/>
                    <a:pt x="21065" y="10426"/>
                    <a:pt x="14165" y="5411"/>
                  </a:cubicBezTo>
                  <a:cubicBezTo>
                    <a:pt x="7265" y="426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4"/>
            <p:cNvSpPr/>
            <p:nvPr/>
          </p:nvSpPr>
          <p:spPr>
            <a:xfrm>
              <a:off x="4127537" y="3861972"/>
              <a:ext cx="790088" cy="715571"/>
            </a:xfrm>
            <a:custGeom>
              <a:avLst/>
              <a:gdLst/>
              <a:ahLst/>
              <a:cxnLst/>
              <a:rect l="l" t="t" r="r" b="b"/>
              <a:pathLst>
                <a:path w="33844" h="30652" extrusionOk="0">
                  <a:moveTo>
                    <a:pt x="168" y="0"/>
                  </a:moveTo>
                  <a:cubicBezTo>
                    <a:pt x="144" y="24"/>
                    <a:pt x="96" y="48"/>
                    <a:pt x="72" y="72"/>
                  </a:cubicBezTo>
                  <a:cubicBezTo>
                    <a:pt x="24" y="120"/>
                    <a:pt x="0" y="168"/>
                    <a:pt x="0" y="264"/>
                  </a:cubicBezTo>
                  <a:cubicBezTo>
                    <a:pt x="0" y="648"/>
                    <a:pt x="0" y="1032"/>
                    <a:pt x="0" y="1416"/>
                  </a:cubicBezTo>
                  <a:cubicBezTo>
                    <a:pt x="0" y="1464"/>
                    <a:pt x="0" y="1512"/>
                    <a:pt x="0" y="1584"/>
                  </a:cubicBezTo>
                  <a:cubicBezTo>
                    <a:pt x="24" y="1920"/>
                    <a:pt x="24" y="2256"/>
                    <a:pt x="24" y="2617"/>
                  </a:cubicBezTo>
                  <a:lnTo>
                    <a:pt x="24" y="2713"/>
                  </a:lnTo>
                  <a:cubicBezTo>
                    <a:pt x="48" y="3073"/>
                    <a:pt x="48" y="3457"/>
                    <a:pt x="72" y="3817"/>
                  </a:cubicBezTo>
                  <a:lnTo>
                    <a:pt x="72" y="3865"/>
                  </a:lnTo>
                  <a:cubicBezTo>
                    <a:pt x="72" y="4249"/>
                    <a:pt x="96" y="4633"/>
                    <a:pt x="120" y="5041"/>
                  </a:cubicBezTo>
                  <a:cubicBezTo>
                    <a:pt x="168" y="5857"/>
                    <a:pt x="216" y="6673"/>
                    <a:pt x="288" y="7489"/>
                  </a:cubicBezTo>
                  <a:cubicBezTo>
                    <a:pt x="288" y="7705"/>
                    <a:pt x="312" y="7897"/>
                    <a:pt x="336" y="8089"/>
                  </a:cubicBezTo>
                  <a:cubicBezTo>
                    <a:pt x="360" y="8281"/>
                    <a:pt x="360" y="8473"/>
                    <a:pt x="384" y="8665"/>
                  </a:cubicBezTo>
                  <a:cubicBezTo>
                    <a:pt x="408" y="8905"/>
                    <a:pt x="432" y="9145"/>
                    <a:pt x="480" y="9409"/>
                  </a:cubicBezTo>
                  <a:cubicBezTo>
                    <a:pt x="480" y="9433"/>
                    <a:pt x="480" y="9481"/>
                    <a:pt x="480" y="9529"/>
                  </a:cubicBezTo>
                  <a:cubicBezTo>
                    <a:pt x="504" y="9793"/>
                    <a:pt x="552" y="10033"/>
                    <a:pt x="576" y="10297"/>
                  </a:cubicBezTo>
                  <a:cubicBezTo>
                    <a:pt x="576" y="10297"/>
                    <a:pt x="576" y="10297"/>
                    <a:pt x="576" y="10321"/>
                  </a:cubicBezTo>
                  <a:cubicBezTo>
                    <a:pt x="720" y="11377"/>
                    <a:pt x="888" y="12457"/>
                    <a:pt x="1105" y="13514"/>
                  </a:cubicBezTo>
                  <a:cubicBezTo>
                    <a:pt x="1105" y="13514"/>
                    <a:pt x="1105" y="13514"/>
                    <a:pt x="1105" y="13538"/>
                  </a:cubicBezTo>
                  <a:cubicBezTo>
                    <a:pt x="1177" y="13850"/>
                    <a:pt x="1249" y="14186"/>
                    <a:pt x="1321" y="14498"/>
                  </a:cubicBezTo>
                  <a:cubicBezTo>
                    <a:pt x="1369" y="14714"/>
                    <a:pt x="1393" y="14906"/>
                    <a:pt x="1441" y="15122"/>
                  </a:cubicBezTo>
                  <a:cubicBezTo>
                    <a:pt x="1513" y="15410"/>
                    <a:pt x="1585" y="15698"/>
                    <a:pt x="1657" y="15986"/>
                  </a:cubicBezTo>
                  <a:cubicBezTo>
                    <a:pt x="1681" y="15986"/>
                    <a:pt x="1681" y="16010"/>
                    <a:pt x="1681" y="16034"/>
                  </a:cubicBezTo>
                  <a:cubicBezTo>
                    <a:pt x="1753" y="16322"/>
                    <a:pt x="1825" y="16586"/>
                    <a:pt x="1921" y="16874"/>
                  </a:cubicBezTo>
                  <a:cubicBezTo>
                    <a:pt x="1969" y="17066"/>
                    <a:pt x="2017" y="17258"/>
                    <a:pt x="2065" y="17426"/>
                  </a:cubicBezTo>
                  <a:cubicBezTo>
                    <a:pt x="2089" y="17450"/>
                    <a:pt x="2089" y="17474"/>
                    <a:pt x="2089" y="17498"/>
                  </a:cubicBezTo>
                  <a:cubicBezTo>
                    <a:pt x="2209" y="17882"/>
                    <a:pt x="2329" y="18290"/>
                    <a:pt x="2449" y="18674"/>
                  </a:cubicBezTo>
                  <a:lnTo>
                    <a:pt x="2473" y="18674"/>
                  </a:lnTo>
                  <a:cubicBezTo>
                    <a:pt x="2521" y="18842"/>
                    <a:pt x="2569" y="18986"/>
                    <a:pt x="2641" y="19154"/>
                  </a:cubicBezTo>
                  <a:cubicBezTo>
                    <a:pt x="2641" y="19178"/>
                    <a:pt x="2641" y="19226"/>
                    <a:pt x="2665" y="19250"/>
                  </a:cubicBezTo>
                  <a:cubicBezTo>
                    <a:pt x="2713" y="19370"/>
                    <a:pt x="2761" y="19514"/>
                    <a:pt x="2809" y="19658"/>
                  </a:cubicBezTo>
                  <a:lnTo>
                    <a:pt x="2833" y="19730"/>
                  </a:lnTo>
                  <a:cubicBezTo>
                    <a:pt x="2905" y="19874"/>
                    <a:pt x="2953" y="20018"/>
                    <a:pt x="3001" y="20162"/>
                  </a:cubicBezTo>
                  <a:cubicBezTo>
                    <a:pt x="3025" y="20186"/>
                    <a:pt x="3025" y="20186"/>
                    <a:pt x="3025" y="20210"/>
                  </a:cubicBezTo>
                  <a:cubicBezTo>
                    <a:pt x="3097" y="20378"/>
                    <a:pt x="3145" y="20522"/>
                    <a:pt x="3217" y="20690"/>
                  </a:cubicBezTo>
                  <a:cubicBezTo>
                    <a:pt x="3385" y="21098"/>
                    <a:pt x="3577" y="21506"/>
                    <a:pt x="3769" y="21890"/>
                  </a:cubicBezTo>
                  <a:cubicBezTo>
                    <a:pt x="3769" y="21914"/>
                    <a:pt x="3793" y="21938"/>
                    <a:pt x="3793" y="21962"/>
                  </a:cubicBezTo>
                  <a:cubicBezTo>
                    <a:pt x="3889" y="22154"/>
                    <a:pt x="3985" y="22346"/>
                    <a:pt x="4081" y="22538"/>
                  </a:cubicBezTo>
                  <a:cubicBezTo>
                    <a:pt x="4081" y="22538"/>
                    <a:pt x="4105" y="22538"/>
                    <a:pt x="4105" y="22562"/>
                  </a:cubicBezTo>
                  <a:cubicBezTo>
                    <a:pt x="4177" y="22731"/>
                    <a:pt x="4273" y="22899"/>
                    <a:pt x="4369" y="23067"/>
                  </a:cubicBezTo>
                  <a:cubicBezTo>
                    <a:pt x="4393" y="23115"/>
                    <a:pt x="4417" y="23163"/>
                    <a:pt x="4441" y="23211"/>
                  </a:cubicBezTo>
                  <a:cubicBezTo>
                    <a:pt x="4561" y="23379"/>
                    <a:pt x="4657" y="23547"/>
                    <a:pt x="4753" y="23739"/>
                  </a:cubicBezTo>
                  <a:cubicBezTo>
                    <a:pt x="4897" y="23979"/>
                    <a:pt x="5065" y="24195"/>
                    <a:pt x="5209" y="24435"/>
                  </a:cubicBezTo>
                  <a:lnTo>
                    <a:pt x="5233" y="24435"/>
                  </a:lnTo>
                  <a:cubicBezTo>
                    <a:pt x="5305" y="24555"/>
                    <a:pt x="5377" y="24651"/>
                    <a:pt x="5449" y="24771"/>
                  </a:cubicBezTo>
                  <a:cubicBezTo>
                    <a:pt x="5665" y="25059"/>
                    <a:pt x="5881" y="25347"/>
                    <a:pt x="6097" y="25635"/>
                  </a:cubicBezTo>
                  <a:lnTo>
                    <a:pt x="6145" y="25683"/>
                  </a:lnTo>
                  <a:cubicBezTo>
                    <a:pt x="6409" y="26019"/>
                    <a:pt x="6697" y="26331"/>
                    <a:pt x="6985" y="26643"/>
                  </a:cubicBezTo>
                  <a:cubicBezTo>
                    <a:pt x="7009" y="26667"/>
                    <a:pt x="7033" y="26691"/>
                    <a:pt x="7057" y="26691"/>
                  </a:cubicBezTo>
                  <a:cubicBezTo>
                    <a:pt x="7297" y="26979"/>
                    <a:pt x="7585" y="27243"/>
                    <a:pt x="7873" y="27483"/>
                  </a:cubicBezTo>
                  <a:cubicBezTo>
                    <a:pt x="7993" y="27603"/>
                    <a:pt x="8113" y="27699"/>
                    <a:pt x="8257" y="27795"/>
                  </a:cubicBezTo>
                  <a:cubicBezTo>
                    <a:pt x="8353" y="27891"/>
                    <a:pt x="8449" y="27963"/>
                    <a:pt x="8569" y="28035"/>
                  </a:cubicBezTo>
                  <a:cubicBezTo>
                    <a:pt x="8569" y="28035"/>
                    <a:pt x="8569" y="28059"/>
                    <a:pt x="8569" y="28059"/>
                  </a:cubicBezTo>
                  <a:cubicBezTo>
                    <a:pt x="8665" y="28131"/>
                    <a:pt x="8761" y="28203"/>
                    <a:pt x="8857" y="28275"/>
                  </a:cubicBezTo>
                  <a:cubicBezTo>
                    <a:pt x="8905" y="28299"/>
                    <a:pt x="8929" y="28299"/>
                    <a:pt x="8953" y="28323"/>
                  </a:cubicBezTo>
                  <a:cubicBezTo>
                    <a:pt x="9025" y="28395"/>
                    <a:pt x="9121" y="28443"/>
                    <a:pt x="9193" y="28491"/>
                  </a:cubicBezTo>
                  <a:cubicBezTo>
                    <a:pt x="9313" y="28563"/>
                    <a:pt x="9409" y="28635"/>
                    <a:pt x="9529" y="28707"/>
                  </a:cubicBezTo>
                  <a:cubicBezTo>
                    <a:pt x="9865" y="28923"/>
                    <a:pt x="10225" y="29115"/>
                    <a:pt x="10561" y="29283"/>
                  </a:cubicBezTo>
                  <a:cubicBezTo>
                    <a:pt x="10922" y="29451"/>
                    <a:pt x="11282" y="29595"/>
                    <a:pt x="11642" y="29739"/>
                  </a:cubicBezTo>
                  <a:cubicBezTo>
                    <a:pt x="12842" y="30219"/>
                    <a:pt x="14138" y="30507"/>
                    <a:pt x="15434" y="30603"/>
                  </a:cubicBezTo>
                  <a:cubicBezTo>
                    <a:pt x="15818" y="30651"/>
                    <a:pt x="16226" y="30651"/>
                    <a:pt x="16610" y="30651"/>
                  </a:cubicBezTo>
                  <a:lnTo>
                    <a:pt x="16994" y="30651"/>
                  </a:lnTo>
                  <a:cubicBezTo>
                    <a:pt x="17642" y="30651"/>
                    <a:pt x="18314" y="30579"/>
                    <a:pt x="18938" y="30483"/>
                  </a:cubicBezTo>
                  <a:cubicBezTo>
                    <a:pt x="19202" y="30435"/>
                    <a:pt x="19466" y="30387"/>
                    <a:pt x="19706" y="30339"/>
                  </a:cubicBezTo>
                  <a:cubicBezTo>
                    <a:pt x="20355" y="30195"/>
                    <a:pt x="20979" y="30027"/>
                    <a:pt x="21603" y="29787"/>
                  </a:cubicBezTo>
                  <a:cubicBezTo>
                    <a:pt x="21723" y="29763"/>
                    <a:pt x="21843" y="29715"/>
                    <a:pt x="21963" y="29667"/>
                  </a:cubicBezTo>
                  <a:cubicBezTo>
                    <a:pt x="22011" y="29643"/>
                    <a:pt x="22059" y="29619"/>
                    <a:pt x="22107" y="29595"/>
                  </a:cubicBezTo>
                  <a:cubicBezTo>
                    <a:pt x="22179" y="29571"/>
                    <a:pt x="22251" y="29547"/>
                    <a:pt x="22323" y="29523"/>
                  </a:cubicBezTo>
                  <a:cubicBezTo>
                    <a:pt x="22371" y="29475"/>
                    <a:pt x="22443" y="29451"/>
                    <a:pt x="22515" y="29427"/>
                  </a:cubicBezTo>
                  <a:cubicBezTo>
                    <a:pt x="22563" y="29403"/>
                    <a:pt x="22611" y="29379"/>
                    <a:pt x="22659" y="29355"/>
                  </a:cubicBezTo>
                  <a:cubicBezTo>
                    <a:pt x="22731" y="29331"/>
                    <a:pt x="22803" y="29283"/>
                    <a:pt x="22875" y="29259"/>
                  </a:cubicBezTo>
                  <a:cubicBezTo>
                    <a:pt x="22923" y="29235"/>
                    <a:pt x="22947" y="29211"/>
                    <a:pt x="22995" y="29187"/>
                  </a:cubicBezTo>
                  <a:cubicBezTo>
                    <a:pt x="23067" y="29163"/>
                    <a:pt x="23163" y="29115"/>
                    <a:pt x="23235" y="29067"/>
                  </a:cubicBezTo>
                  <a:cubicBezTo>
                    <a:pt x="23259" y="29043"/>
                    <a:pt x="23307" y="29043"/>
                    <a:pt x="23331" y="29019"/>
                  </a:cubicBezTo>
                  <a:cubicBezTo>
                    <a:pt x="23403" y="28971"/>
                    <a:pt x="23499" y="28923"/>
                    <a:pt x="23595" y="28875"/>
                  </a:cubicBezTo>
                  <a:cubicBezTo>
                    <a:pt x="23595" y="28875"/>
                    <a:pt x="23619" y="28851"/>
                    <a:pt x="23643" y="28851"/>
                  </a:cubicBezTo>
                  <a:cubicBezTo>
                    <a:pt x="23739" y="28803"/>
                    <a:pt x="23835" y="28731"/>
                    <a:pt x="23931" y="28683"/>
                  </a:cubicBezTo>
                  <a:cubicBezTo>
                    <a:pt x="23931" y="28683"/>
                    <a:pt x="23931" y="28659"/>
                    <a:pt x="23955" y="28659"/>
                  </a:cubicBezTo>
                  <a:cubicBezTo>
                    <a:pt x="24171" y="28515"/>
                    <a:pt x="24411" y="28371"/>
                    <a:pt x="24627" y="28203"/>
                  </a:cubicBezTo>
                  <a:cubicBezTo>
                    <a:pt x="24651" y="28203"/>
                    <a:pt x="24651" y="28203"/>
                    <a:pt x="24651" y="28179"/>
                  </a:cubicBezTo>
                  <a:cubicBezTo>
                    <a:pt x="25443" y="27627"/>
                    <a:pt x="26163" y="26979"/>
                    <a:pt x="26811" y="26259"/>
                  </a:cubicBezTo>
                  <a:cubicBezTo>
                    <a:pt x="26835" y="26235"/>
                    <a:pt x="26859" y="26211"/>
                    <a:pt x="26883" y="26187"/>
                  </a:cubicBezTo>
                  <a:cubicBezTo>
                    <a:pt x="26955" y="26091"/>
                    <a:pt x="27051" y="25995"/>
                    <a:pt x="27123" y="25899"/>
                  </a:cubicBezTo>
                  <a:cubicBezTo>
                    <a:pt x="27987" y="24867"/>
                    <a:pt x="28731" y="23739"/>
                    <a:pt x="29379" y="22562"/>
                  </a:cubicBezTo>
                  <a:cubicBezTo>
                    <a:pt x="29379" y="22538"/>
                    <a:pt x="29379" y="22538"/>
                    <a:pt x="29379" y="22538"/>
                  </a:cubicBezTo>
                  <a:cubicBezTo>
                    <a:pt x="29571" y="22202"/>
                    <a:pt x="29764" y="21842"/>
                    <a:pt x="29932" y="21506"/>
                  </a:cubicBezTo>
                  <a:cubicBezTo>
                    <a:pt x="30004" y="21338"/>
                    <a:pt x="30076" y="21194"/>
                    <a:pt x="30148" y="21050"/>
                  </a:cubicBezTo>
                  <a:cubicBezTo>
                    <a:pt x="30148" y="21050"/>
                    <a:pt x="30148" y="21050"/>
                    <a:pt x="30148" y="21026"/>
                  </a:cubicBezTo>
                  <a:cubicBezTo>
                    <a:pt x="30220" y="20882"/>
                    <a:pt x="30292" y="20738"/>
                    <a:pt x="30364" y="20570"/>
                  </a:cubicBezTo>
                  <a:cubicBezTo>
                    <a:pt x="30532" y="20234"/>
                    <a:pt x="30700" y="19874"/>
                    <a:pt x="30844" y="19514"/>
                  </a:cubicBezTo>
                  <a:cubicBezTo>
                    <a:pt x="30868" y="19466"/>
                    <a:pt x="30868" y="19442"/>
                    <a:pt x="30892" y="19394"/>
                  </a:cubicBezTo>
                  <a:cubicBezTo>
                    <a:pt x="30988" y="19178"/>
                    <a:pt x="31084" y="18962"/>
                    <a:pt x="31156" y="18770"/>
                  </a:cubicBezTo>
                  <a:cubicBezTo>
                    <a:pt x="31180" y="18698"/>
                    <a:pt x="31204" y="18650"/>
                    <a:pt x="31228" y="18602"/>
                  </a:cubicBezTo>
                  <a:cubicBezTo>
                    <a:pt x="31300" y="18386"/>
                    <a:pt x="31396" y="18170"/>
                    <a:pt x="31468" y="17978"/>
                  </a:cubicBezTo>
                  <a:cubicBezTo>
                    <a:pt x="31468" y="17978"/>
                    <a:pt x="31468" y="17954"/>
                    <a:pt x="31468" y="17954"/>
                  </a:cubicBezTo>
                  <a:cubicBezTo>
                    <a:pt x="31540" y="17738"/>
                    <a:pt x="31636" y="17522"/>
                    <a:pt x="31708" y="17306"/>
                  </a:cubicBezTo>
                  <a:cubicBezTo>
                    <a:pt x="31732" y="17282"/>
                    <a:pt x="31732" y="17234"/>
                    <a:pt x="31756" y="17186"/>
                  </a:cubicBezTo>
                  <a:cubicBezTo>
                    <a:pt x="31828" y="16970"/>
                    <a:pt x="31900" y="16730"/>
                    <a:pt x="31972" y="16514"/>
                  </a:cubicBezTo>
                  <a:cubicBezTo>
                    <a:pt x="32044" y="16322"/>
                    <a:pt x="32116" y="16130"/>
                    <a:pt x="32164" y="15914"/>
                  </a:cubicBezTo>
                  <a:cubicBezTo>
                    <a:pt x="32260" y="15626"/>
                    <a:pt x="32356" y="15314"/>
                    <a:pt x="32452" y="15002"/>
                  </a:cubicBezTo>
                  <a:cubicBezTo>
                    <a:pt x="32524" y="14690"/>
                    <a:pt x="32620" y="14378"/>
                    <a:pt x="32692" y="14066"/>
                  </a:cubicBezTo>
                  <a:cubicBezTo>
                    <a:pt x="32740" y="13874"/>
                    <a:pt x="32788" y="13682"/>
                    <a:pt x="32836" y="13490"/>
                  </a:cubicBezTo>
                  <a:cubicBezTo>
                    <a:pt x="32908" y="13178"/>
                    <a:pt x="32980" y="12866"/>
                    <a:pt x="33052" y="12554"/>
                  </a:cubicBezTo>
                  <a:cubicBezTo>
                    <a:pt x="33100" y="12241"/>
                    <a:pt x="33172" y="11929"/>
                    <a:pt x="33220" y="11617"/>
                  </a:cubicBezTo>
                  <a:cubicBezTo>
                    <a:pt x="33268" y="11449"/>
                    <a:pt x="33292" y="11281"/>
                    <a:pt x="33316" y="11113"/>
                  </a:cubicBezTo>
                  <a:cubicBezTo>
                    <a:pt x="33316" y="11089"/>
                    <a:pt x="33316" y="11065"/>
                    <a:pt x="33340" y="11041"/>
                  </a:cubicBezTo>
                  <a:cubicBezTo>
                    <a:pt x="33364" y="10897"/>
                    <a:pt x="33388" y="10729"/>
                    <a:pt x="33412" y="10585"/>
                  </a:cubicBezTo>
                  <a:cubicBezTo>
                    <a:pt x="33412" y="10585"/>
                    <a:pt x="33412" y="10561"/>
                    <a:pt x="33412" y="10561"/>
                  </a:cubicBezTo>
                  <a:cubicBezTo>
                    <a:pt x="33484" y="10033"/>
                    <a:pt x="33556" y="9505"/>
                    <a:pt x="33628" y="8953"/>
                  </a:cubicBezTo>
                  <a:cubicBezTo>
                    <a:pt x="33700" y="8161"/>
                    <a:pt x="33772" y="7393"/>
                    <a:pt x="33820" y="6601"/>
                  </a:cubicBezTo>
                  <a:cubicBezTo>
                    <a:pt x="33820" y="6385"/>
                    <a:pt x="33820" y="6145"/>
                    <a:pt x="33844" y="5929"/>
                  </a:cubicBezTo>
                  <a:cubicBezTo>
                    <a:pt x="33844" y="5857"/>
                    <a:pt x="33844" y="5809"/>
                    <a:pt x="33844" y="5761"/>
                  </a:cubicBezTo>
                  <a:cubicBezTo>
                    <a:pt x="33844" y="5545"/>
                    <a:pt x="33844" y="5305"/>
                    <a:pt x="33844" y="5089"/>
                  </a:cubicBezTo>
                  <a:cubicBezTo>
                    <a:pt x="33844" y="4849"/>
                    <a:pt x="33844" y="4633"/>
                    <a:pt x="33844" y="4393"/>
                  </a:cubicBezTo>
                  <a:cubicBezTo>
                    <a:pt x="33844" y="4345"/>
                    <a:pt x="33844" y="4297"/>
                    <a:pt x="33844" y="4225"/>
                  </a:cubicBezTo>
                  <a:cubicBezTo>
                    <a:pt x="33844" y="4009"/>
                    <a:pt x="33844" y="3793"/>
                    <a:pt x="33820" y="3553"/>
                  </a:cubicBezTo>
                  <a:cubicBezTo>
                    <a:pt x="33796" y="3025"/>
                    <a:pt x="33772" y="2496"/>
                    <a:pt x="33724" y="1968"/>
                  </a:cubicBezTo>
                  <a:cubicBezTo>
                    <a:pt x="33772" y="1944"/>
                    <a:pt x="33772" y="1896"/>
                    <a:pt x="33772" y="1824"/>
                  </a:cubicBezTo>
                  <a:cubicBezTo>
                    <a:pt x="33772" y="1800"/>
                    <a:pt x="33772" y="1776"/>
                    <a:pt x="33772" y="1776"/>
                  </a:cubicBezTo>
                  <a:cubicBezTo>
                    <a:pt x="33772" y="1728"/>
                    <a:pt x="33748" y="1704"/>
                    <a:pt x="33724" y="1680"/>
                  </a:cubicBezTo>
                  <a:cubicBezTo>
                    <a:pt x="33724" y="1656"/>
                    <a:pt x="33724" y="1656"/>
                    <a:pt x="33700" y="1632"/>
                  </a:cubicBezTo>
                  <a:cubicBezTo>
                    <a:pt x="33700" y="1632"/>
                    <a:pt x="33700" y="1608"/>
                    <a:pt x="33700" y="1608"/>
                  </a:cubicBezTo>
                  <a:lnTo>
                    <a:pt x="33700" y="1560"/>
                  </a:lnTo>
                  <a:cubicBezTo>
                    <a:pt x="33700" y="1560"/>
                    <a:pt x="33700" y="1536"/>
                    <a:pt x="33676" y="1512"/>
                  </a:cubicBezTo>
                  <a:cubicBezTo>
                    <a:pt x="33676" y="1488"/>
                    <a:pt x="33676" y="1488"/>
                    <a:pt x="33652" y="1464"/>
                  </a:cubicBezTo>
                  <a:cubicBezTo>
                    <a:pt x="33604" y="1392"/>
                    <a:pt x="33508" y="1344"/>
                    <a:pt x="33412" y="1344"/>
                  </a:cubicBezTo>
                  <a:lnTo>
                    <a:pt x="33364" y="1344"/>
                  </a:lnTo>
                  <a:cubicBezTo>
                    <a:pt x="33220" y="1368"/>
                    <a:pt x="33172" y="1488"/>
                    <a:pt x="33148" y="1608"/>
                  </a:cubicBezTo>
                  <a:lnTo>
                    <a:pt x="33004" y="1608"/>
                  </a:lnTo>
                  <a:cubicBezTo>
                    <a:pt x="32668" y="1704"/>
                    <a:pt x="32332" y="1800"/>
                    <a:pt x="31996" y="1896"/>
                  </a:cubicBezTo>
                  <a:lnTo>
                    <a:pt x="31276" y="2064"/>
                  </a:lnTo>
                  <a:cubicBezTo>
                    <a:pt x="31252" y="2088"/>
                    <a:pt x="31204" y="2088"/>
                    <a:pt x="31180" y="2112"/>
                  </a:cubicBezTo>
                  <a:cubicBezTo>
                    <a:pt x="31180" y="2112"/>
                    <a:pt x="31156" y="2136"/>
                    <a:pt x="31156" y="2136"/>
                  </a:cubicBezTo>
                  <a:lnTo>
                    <a:pt x="30844" y="2232"/>
                  </a:lnTo>
                  <a:cubicBezTo>
                    <a:pt x="30532" y="2304"/>
                    <a:pt x="30220" y="2400"/>
                    <a:pt x="29908" y="2496"/>
                  </a:cubicBezTo>
                  <a:cubicBezTo>
                    <a:pt x="29860" y="2496"/>
                    <a:pt x="29812" y="2521"/>
                    <a:pt x="29764" y="2521"/>
                  </a:cubicBezTo>
                  <a:cubicBezTo>
                    <a:pt x="29692" y="2545"/>
                    <a:pt x="29619" y="2569"/>
                    <a:pt x="29547" y="2593"/>
                  </a:cubicBezTo>
                  <a:cubicBezTo>
                    <a:pt x="29379" y="2617"/>
                    <a:pt x="29211" y="2641"/>
                    <a:pt x="29019" y="2641"/>
                  </a:cubicBezTo>
                  <a:cubicBezTo>
                    <a:pt x="28803" y="2665"/>
                    <a:pt x="28587" y="2689"/>
                    <a:pt x="28371" y="2713"/>
                  </a:cubicBezTo>
                  <a:cubicBezTo>
                    <a:pt x="28179" y="2737"/>
                    <a:pt x="27963" y="2737"/>
                    <a:pt x="27771" y="2761"/>
                  </a:cubicBezTo>
                  <a:cubicBezTo>
                    <a:pt x="27579" y="2785"/>
                    <a:pt x="27363" y="2785"/>
                    <a:pt x="27171" y="2785"/>
                  </a:cubicBezTo>
                  <a:cubicBezTo>
                    <a:pt x="26379" y="2833"/>
                    <a:pt x="25587" y="2857"/>
                    <a:pt x="24771" y="2857"/>
                  </a:cubicBezTo>
                  <a:lnTo>
                    <a:pt x="23979" y="2857"/>
                  </a:lnTo>
                  <a:cubicBezTo>
                    <a:pt x="22899" y="2833"/>
                    <a:pt x="21843" y="2809"/>
                    <a:pt x="20787" y="2785"/>
                  </a:cubicBezTo>
                  <a:cubicBezTo>
                    <a:pt x="20042" y="2761"/>
                    <a:pt x="19298" y="2737"/>
                    <a:pt x="18554" y="2713"/>
                  </a:cubicBezTo>
                  <a:cubicBezTo>
                    <a:pt x="18170" y="2713"/>
                    <a:pt x="17810" y="2689"/>
                    <a:pt x="17426" y="2665"/>
                  </a:cubicBezTo>
                  <a:cubicBezTo>
                    <a:pt x="17066" y="2665"/>
                    <a:pt x="16682" y="2641"/>
                    <a:pt x="16322" y="2641"/>
                  </a:cubicBezTo>
                  <a:cubicBezTo>
                    <a:pt x="15602" y="2569"/>
                    <a:pt x="14882" y="2521"/>
                    <a:pt x="14138" y="2448"/>
                  </a:cubicBezTo>
                  <a:cubicBezTo>
                    <a:pt x="14114" y="2448"/>
                    <a:pt x="14090" y="2448"/>
                    <a:pt x="14066" y="2424"/>
                  </a:cubicBezTo>
                  <a:cubicBezTo>
                    <a:pt x="12986" y="2328"/>
                    <a:pt x="11930" y="2208"/>
                    <a:pt x="10850" y="2088"/>
                  </a:cubicBezTo>
                  <a:cubicBezTo>
                    <a:pt x="10586" y="2040"/>
                    <a:pt x="10321" y="2016"/>
                    <a:pt x="10057" y="1968"/>
                  </a:cubicBezTo>
                  <a:cubicBezTo>
                    <a:pt x="9265" y="1872"/>
                    <a:pt x="8473" y="1752"/>
                    <a:pt x="7681" y="1632"/>
                  </a:cubicBezTo>
                  <a:cubicBezTo>
                    <a:pt x="6361" y="1416"/>
                    <a:pt x="5041" y="1176"/>
                    <a:pt x="3745" y="912"/>
                  </a:cubicBezTo>
                  <a:cubicBezTo>
                    <a:pt x="2977" y="744"/>
                    <a:pt x="2185" y="552"/>
                    <a:pt x="1417" y="360"/>
                  </a:cubicBezTo>
                  <a:cubicBezTo>
                    <a:pt x="1153" y="312"/>
                    <a:pt x="912" y="240"/>
                    <a:pt x="648" y="168"/>
                  </a:cubicBezTo>
                  <a:lnTo>
                    <a:pt x="528" y="168"/>
                  </a:lnTo>
                  <a:cubicBezTo>
                    <a:pt x="528" y="144"/>
                    <a:pt x="504" y="144"/>
                    <a:pt x="504" y="120"/>
                  </a:cubicBezTo>
                  <a:cubicBezTo>
                    <a:pt x="480" y="96"/>
                    <a:pt x="456" y="72"/>
                    <a:pt x="432" y="48"/>
                  </a:cubicBezTo>
                  <a:cubicBezTo>
                    <a:pt x="432" y="48"/>
                    <a:pt x="408" y="48"/>
                    <a:pt x="408" y="24"/>
                  </a:cubicBezTo>
                  <a:cubicBezTo>
                    <a:pt x="360" y="24"/>
                    <a:pt x="312" y="0"/>
                    <a:pt x="2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0" name="Google Shape;1380;p24"/>
          <p:cNvSpPr txBox="1">
            <a:spLocks noGrp="1"/>
          </p:cNvSpPr>
          <p:nvPr>
            <p:ph type="title"/>
          </p:nvPr>
        </p:nvSpPr>
        <p:spPr>
          <a:xfrm>
            <a:off x="526475" y="540000"/>
            <a:ext cx="31488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4"/>
          <p:cNvSpPr/>
          <p:nvPr/>
        </p:nvSpPr>
        <p:spPr>
          <a:xfrm rot="3927354">
            <a:off x="2523982" y="1597898"/>
            <a:ext cx="4022476" cy="3595013"/>
          </a:xfrm>
          <a:custGeom>
            <a:avLst/>
            <a:gdLst/>
            <a:ahLst/>
            <a:cxnLst/>
            <a:rect l="l" t="t" r="r" b="b"/>
            <a:pathLst>
              <a:path w="91344" h="81637" extrusionOk="0">
                <a:moveTo>
                  <a:pt x="88773" y="114"/>
                </a:moveTo>
                <a:cubicBezTo>
                  <a:pt x="88757" y="223"/>
                  <a:pt x="88799" y="261"/>
                  <a:pt x="88841" y="261"/>
                </a:cubicBezTo>
                <a:cubicBezTo>
                  <a:pt x="88900" y="261"/>
                  <a:pt x="88960" y="181"/>
                  <a:pt x="88849" y="114"/>
                </a:cubicBezTo>
                <a:close/>
                <a:moveTo>
                  <a:pt x="49793" y="228"/>
                </a:moveTo>
                <a:cubicBezTo>
                  <a:pt x="49682" y="295"/>
                  <a:pt x="49768" y="375"/>
                  <a:pt x="49841" y="375"/>
                </a:cubicBezTo>
                <a:cubicBezTo>
                  <a:pt x="49892" y="375"/>
                  <a:pt x="49938" y="336"/>
                  <a:pt x="49907" y="228"/>
                </a:cubicBezTo>
                <a:close/>
                <a:moveTo>
                  <a:pt x="46425" y="108"/>
                </a:moveTo>
                <a:cubicBezTo>
                  <a:pt x="46369" y="108"/>
                  <a:pt x="46292" y="122"/>
                  <a:pt x="46202" y="190"/>
                </a:cubicBezTo>
                <a:lnTo>
                  <a:pt x="46239" y="379"/>
                </a:lnTo>
                <a:cubicBezTo>
                  <a:pt x="46328" y="423"/>
                  <a:pt x="46404" y="441"/>
                  <a:pt x="46459" y="441"/>
                </a:cubicBezTo>
                <a:cubicBezTo>
                  <a:pt x="46498" y="441"/>
                  <a:pt x="46526" y="432"/>
                  <a:pt x="46542" y="417"/>
                </a:cubicBezTo>
                <a:cubicBezTo>
                  <a:pt x="46617" y="379"/>
                  <a:pt x="46655" y="341"/>
                  <a:pt x="46655" y="265"/>
                </a:cubicBezTo>
                <a:cubicBezTo>
                  <a:pt x="46655" y="190"/>
                  <a:pt x="46580" y="152"/>
                  <a:pt x="46504" y="114"/>
                </a:cubicBezTo>
                <a:cubicBezTo>
                  <a:pt x="46489" y="114"/>
                  <a:pt x="46462" y="108"/>
                  <a:pt x="46425" y="108"/>
                </a:cubicBezTo>
                <a:close/>
                <a:moveTo>
                  <a:pt x="64916" y="114"/>
                </a:moveTo>
                <a:lnTo>
                  <a:pt x="64765" y="228"/>
                </a:lnTo>
                <a:lnTo>
                  <a:pt x="64765" y="379"/>
                </a:lnTo>
                <a:lnTo>
                  <a:pt x="64879" y="492"/>
                </a:lnTo>
                <a:cubicBezTo>
                  <a:pt x="64992" y="530"/>
                  <a:pt x="65030" y="530"/>
                  <a:pt x="65105" y="530"/>
                </a:cubicBezTo>
                <a:lnTo>
                  <a:pt x="65143" y="530"/>
                </a:lnTo>
                <a:lnTo>
                  <a:pt x="65370" y="417"/>
                </a:lnTo>
                <a:lnTo>
                  <a:pt x="65370" y="228"/>
                </a:lnTo>
                <a:lnTo>
                  <a:pt x="65219" y="114"/>
                </a:lnTo>
                <a:close/>
                <a:moveTo>
                  <a:pt x="76901" y="417"/>
                </a:moveTo>
                <a:cubicBezTo>
                  <a:pt x="76790" y="484"/>
                  <a:pt x="76876" y="564"/>
                  <a:pt x="76949" y="564"/>
                </a:cubicBezTo>
                <a:cubicBezTo>
                  <a:pt x="77001" y="564"/>
                  <a:pt x="77046" y="525"/>
                  <a:pt x="77015" y="417"/>
                </a:cubicBezTo>
                <a:close/>
                <a:moveTo>
                  <a:pt x="78678" y="1"/>
                </a:moveTo>
                <a:lnTo>
                  <a:pt x="78565" y="114"/>
                </a:lnTo>
                <a:cubicBezTo>
                  <a:pt x="78546" y="95"/>
                  <a:pt x="78518" y="86"/>
                  <a:pt x="78485" y="86"/>
                </a:cubicBezTo>
                <a:cubicBezTo>
                  <a:pt x="78451" y="86"/>
                  <a:pt x="78414" y="95"/>
                  <a:pt x="78376" y="114"/>
                </a:cubicBezTo>
                <a:cubicBezTo>
                  <a:pt x="78338" y="114"/>
                  <a:pt x="78300" y="152"/>
                  <a:pt x="78300" y="190"/>
                </a:cubicBezTo>
                <a:lnTo>
                  <a:pt x="78149" y="265"/>
                </a:lnTo>
                <a:cubicBezTo>
                  <a:pt x="78149" y="303"/>
                  <a:pt x="78111" y="341"/>
                  <a:pt x="78111" y="417"/>
                </a:cubicBezTo>
                <a:lnTo>
                  <a:pt x="78111" y="454"/>
                </a:lnTo>
                <a:lnTo>
                  <a:pt x="78225" y="568"/>
                </a:lnTo>
                <a:lnTo>
                  <a:pt x="78414" y="568"/>
                </a:lnTo>
                <a:lnTo>
                  <a:pt x="78527" y="454"/>
                </a:lnTo>
                <a:lnTo>
                  <a:pt x="78678" y="379"/>
                </a:lnTo>
                <a:lnTo>
                  <a:pt x="78754" y="379"/>
                </a:lnTo>
                <a:cubicBezTo>
                  <a:pt x="78811" y="379"/>
                  <a:pt x="78867" y="388"/>
                  <a:pt x="78919" y="388"/>
                </a:cubicBezTo>
                <a:cubicBezTo>
                  <a:pt x="78971" y="388"/>
                  <a:pt x="79019" y="379"/>
                  <a:pt x="79056" y="341"/>
                </a:cubicBezTo>
                <a:cubicBezTo>
                  <a:pt x="79132" y="303"/>
                  <a:pt x="79170" y="228"/>
                  <a:pt x="79170" y="114"/>
                </a:cubicBezTo>
                <a:lnTo>
                  <a:pt x="79019" y="1"/>
                </a:lnTo>
                <a:close/>
                <a:moveTo>
                  <a:pt x="72062" y="265"/>
                </a:moveTo>
                <a:cubicBezTo>
                  <a:pt x="71986" y="265"/>
                  <a:pt x="71722" y="303"/>
                  <a:pt x="71759" y="492"/>
                </a:cubicBezTo>
                <a:lnTo>
                  <a:pt x="71911" y="606"/>
                </a:lnTo>
                <a:cubicBezTo>
                  <a:pt x="71949" y="606"/>
                  <a:pt x="71986" y="606"/>
                  <a:pt x="72024" y="643"/>
                </a:cubicBezTo>
                <a:lnTo>
                  <a:pt x="72213" y="530"/>
                </a:lnTo>
                <a:lnTo>
                  <a:pt x="72213" y="379"/>
                </a:lnTo>
                <a:lnTo>
                  <a:pt x="72062" y="265"/>
                </a:lnTo>
                <a:close/>
                <a:moveTo>
                  <a:pt x="26655" y="1"/>
                </a:moveTo>
                <a:lnTo>
                  <a:pt x="26504" y="152"/>
                </a:lnTo>
                <a:cubicBezTo>
                  <a:pt x="26428" y="190"/>
                  <a:pt x="26353" y="228"/>
                  <a:pt x="26353" y="341"/>
                </a:cubicBezTo>
                <a:cubicBezTo>
                  <a:pt x="26277" y="379"/>
                  <a:pt x="26201" y="417"/>
                  <a:pt x="26164" y="492"/>
                </a:cubicBezTo>
                <a:lnTo>
                  <a:pt x="26201" y="606"/>
                </a:lnTo>
                <a:cubicBezTo>
                  <a:pt x="26257" y="661"/>
                  <a:pt x="26332" y="696"/>
                  <a:pt x="26413" y="696"/>
                </a:cubicBezTo>
                <a:cubicBezTo>
                  <a:pt x="26443" y="696"/>
                  <a:pt x="26473" y="691"/>
                  <a:pt x="26504" y="681"/>
                </a:cubicBezTo>
                <a:cubicBezTo>
                  <a:pt x="26579" y="643"/>
                  <a:pt x="26655" y="568"/>
                  <a:pt x="26617" y="492"/>
                </a:cubicBezTo>
                <a:cubicBezTo>
                  <a:pt x="26882" y="454"/>
                  <a:pt x="27033" y="341"/>
                  <a:pt x="27146" y="190"/>
                </a:cubicBezTo>
                <a:lnTo>
                  <a:pt x="27033" y="1"/>
                </a:lnTo>
                <a:close/>
                <a:moveTo>
                  <a:pt x="80039" y="152"/>
                </a:moveTo>
                <a:cubicBezTo>
                  <a:pt x="79964" y="152"/>
                  <a:pt x="79888" y="190"/>
                  <a:pt x="79850" y="228"/>
                </a:cubicBezTo>
                <a:cubicBezTo>
                  <a:pt x="79850" y="228"/>
                  <a:pt x="79813" y="265"/>
                  <a:pt x="79775" y="303"/>
                </a:cubicBezTo>
                <a:lnTo>
                  <a:pt x="79699" y="303"/>
                </a:lnTo>
                <a:lnTo>
                  <a:pt x="79623" y="417"/>
                </a:lnTo>
                <a:lnTo>
                  <a:pt x="79623" y="606"/>
                </a:lnTo>
                <a:lnTo>
                  <a:pt x="79775" y="719"/>
                </a:lnTo>
                <a:lnTo>
                  <a:pt x="79813" y="719"/>
                </a:lnTo>
                <a:cubicBezTo>
                  <a:pt x="79850" y="719"/>
                  <a:pt x="80039" y="681"/>
                  <a:pt x="80077" y="568"/>
                </a:cubicBezTo>
                <a:lnTo>
                  <a:pt x="80039" y="530"/>
                </a:lnTo>
                <a:lnTo>
                  <a:pt x="80191" y="417"/>
                </a:lnTo>
                <a:lnTo>
                  <a:pt x="80191" y="265"/>
                </a:lnTo>
                <a:lnTo>
                  <a:pt x="80039" y="152"/>
                </a:lnTo>
                <a:close/>
                <a:moveTo>
                  <a:pt x="29075" y="1"/>
                </a:moveTo>
                <a:lnTo>
                  <a:pt x="28923" y="114"/>
                </a:lnTo>
                <a:cubicBezTo>
                  <a:pt x="28886" y="303"/>
                  <a:pt x="28999" y="341"/>
                  <a:pt x="29037" y="379"/>
                </a:cubicBezTo>
                <a:lnTo>
                  <a:pt x="29188" y="379"/>
                </a:lnTo>
                <a:cubicBezTo>
                  <a:pt x="29150" y="492"/>
                  <a:pt x="29150" y="643"/>
                  <a:pt x="29264" y="719"/>
                </a:cubicBezTo>
                <a:lnTo>
                  <a:pt x="29377" y="757"/>
                </a:lnTo>
                <a:cubicBezTo>
                  <a:pt x="29604" y="757"/>
                  <a:pt x="29869" y="530"/>
                  <a:pt x="29869" y="379"/>
                </a:cubicBezTo>
                <a:lnTo>
                  <a:pt x="29869" y="341"/>
                </a:lnTo>
                <a:cubicBezTo>
                  <a:pt x="29831" y="228"/>
                  <a:pt x="29642" y="228"/>
                  <a:pt x="29566" y="228"/>
                </a:cubicBezTo>
                <a:lnTo>
                  <a:pt x="29453" y="228"/>
                </a:lnTo>
                <a:cubicBezTo>
                  <a:pt x="29453" y="228"/>
                  <a:pt x="29453" y="228"/>
                  <a:pt x="29453" y="190"/>
                </a:cubicBezTo>
                <a:lnTo>
                  <a:pt x="29377" y="1"/>
                </a:lnTo>
                <a:close/>
                <a:moveTo>
                  <a:pt x="50965" y="313"/>
                </a:moveTo>
                <a:cubicBezTo>
                  <a:pt x="50927" y="313"/>
                  <a:pt x="50890" y="322"/>
                  <a:pt x="50852" y="341"/>
                </a:cubicBezTo>
                <a:cubicBezTo>
                  <a:pt x="50776" y="379"/>
                  <a:pt x="50738" y="454"/>
                  <a:pt x="50738" y="530"/>
                </a:cubicBezTo>
                <a:cubicBezTo>
                  <a:pt x="50738" y="568"/>
                  <a:pt x="50738" y="681"/>
                  <a:pt x="50814" y="719"/>
                </a:cubicBezTo>
                <a:cubicBezTo>
                  <a:pt x="50852" y="757"/>
                  <a:pt x="50927" y="757"/>
                  <a:pt x="50965" y="757"/>
                </a:cubicBezTo>
                <a:lnTo>
                  <a:pt x="51041" y="719"/>
                </a:lnTo>
                <a:cubicBezTo>
                  <a:pt x="51079" y="681"/>
                  <a:pt x="51117" y="606"/>
                  <a:pt x="51117" y="568"/>
                </a:cubicBezTo>
                <a:cubicBezTo>
                  <a:pt x="51117" y="530"/>
                  <a:pt x="51117" y="530"/>
                  <a:pt x="51117" y="492"/>
                </a:cubicBezTo>
                <a:lnTo>
                  <a:pt x="51079" y="341"/>
                </a:lnTo>
                <a:cubicBezTo>
                  <a:pt x="51041" y="322"/>
                  <a:pt x="51003" y="313"/>
                  <a:pt x="50965" y="313"/>
                </a:cubicBezTo>
                <a:close/>
                <a:moveTo>
                  <a:pt x="67199" y="363"/>
                </a:moveTo>
                <a:cubicBezTo>
                  <a:pt x="67122" y="363"/>
                  <a:pt x="67049" y="390"/>
                  <a:pt x="66996" y="417"/>
                </a:cubicBezTo>
                <a:cubicBezTo>
                  <a:pt x="66958" y="454"/>
                  <a:pt x="66920" y="492"/>
                  <a:pt x="66920" y="568"/>
                </a:cubicBezTo>
                <a:cubicBezTo>
                  <a:pt x="66920" y="643"/>
                  <a:pt x="66958" y="719"/>
                  <a:pt x="67109" y="757"/>
                </a:cubicBezTo>
                <a:lnTo>
                  <a:pt x="67298" y="606"/>
                </a:lnTo>
                <a:cubicBezTo>
                  <a:pt x="67336" y="606"/>
                  <a:pt x="67374" y="568"/>
                  <a:pt x="67374" y="530"/>
                </a:cubicBezTo>
                <a:lnTo>
                  <a:pt x="67298" y="379"/>
                </a:lnTo>
                <a:cubicBezTo>
                  <a:pt x="67265" y="368"/>
                  <a:pt x="67232" y="363"/>
                  <a:pt x="67199" y="363"/>
                </a:cubicBezTo>
                <a:close/>
                <a:moveTo>
                  <a:pt x="62588" y="363"/>
                </a:moveTo>
                <a:cubicBezTo>
                  <a:pt x="62560" y="363"/>
                  <a:pt x="62530" y="368"/>
                  <a:pt x="62497" y="379"/>
                </a:cubicBezTo>
                <a:lnTo>
                  <a:pt x="62383" y="492"/>
                </a:lnTo>
                <a:lnTo>
                  <a:pt x="62383" y="643"/>
                </a:lnTo>
                <a:lnTo>
                  <a:pt x="62497" y="757"/>
                </a:lnTo>
                <a:cubicBezTo>
                  <a:pt x="62529" y="761"/>
                  <a:pt x="62559" y="763"/>
                  <a:pt x="62587" y="763"/>
                </a:cubicBezTo>
                <a:cubicBezTo>
                  <a:pt x="62815" y="763"/>
                  <a:pt x="62875" y="635"/>
                  <a:pt x="62875" y="568"/>
                </a:cubicBezTo>
                <a:lnTo>
                  <a:pt x="62799" y="417"/>
                </a:lnTo>
                <a:lnTo>
                  <a:pt x="62761" y="417"/>
                </a:lnTo>
                <a:cubicBezTo>
                  <a:pt x="62708" y="390"/>
                  <a:pt x="62654" y="363"/>
                  <a:pt x="62588" y="363"/>
                </a:cubicBezTo>
                <a:close/>
                <a:moveTo>
                  <a:pt x="71117" y="152"/>
                </a:moveTo>
                <a:cubicBezTo>
                  <a:pt x="71041" y="152"/>
                  <a:pt x="70928" y="190"/>
                  <a:pt x="70890" y="341"/>
                </a:cubicBezTo>
                <a:lnTo>
                  <a:pt x="70928" y="492"/>
                </a:lnTo>
                <a:lnTo>
                  <a:pt x="70890" y="454"/>
                </a:lnTo>
                <a:cubicBezTo>
                  <a:pt x="70852" y="454"/>
                  <a:pt x="70776" y="417"/>
                  <a:pt x="70663" y="417"/>
                </a:cubicBezTo>
                <a:lnTo>
                  <a:pt x="70587" y="530"/>
                </a:lnTo>
                <a:lnTo>
                  <a:pt x="70587" y="681"/>
                </a:lnTo>
                <a:lnTo>
                  <a:pt x="70701" y="795"/>
                </a:lnTo>
                <a:lnTo>
                  <a:pt x="70890" y="795"/>
                </a:lnTo>
                <a:lnTo>
                  <a:pt x="71041" y="681"/>
                </a:lnTo>
                <a:lnTo>
                  <a:pt x="71041" y="606"/>
                </a:lnTo>
                <a:lnTo>
                  <a:pt x="70928" y="492"/>
                </a:lnTo>
                <a:cubicBezTo>
                  <a:pt x="70958" y="492"/>
                  <a:pt x="71037" y="541"/>
                  <a:pt x="71125" y="541"/>
                </a:cubicBezTo>
                <a:cubicBezTo>
                  <a:pt x="71147" y="541"/>
                  <a:pt x="71170" y="538"/>
                  <a:pt x="71192" y="530"/>
                </a:cubicBezTo>
                <a:cubicBezTo>
                  <a:pt x="71268" y="492"/>
                  <a:pt x="71306" y="454"/>
                  <a:pt x="71306" y="379"/>
                </a:cubicBezTo>
                <a:cubicBezTo>
                  <a:pt x="71306" y="303"/>
                  <a:pt x="71230" y="190"/>
                  <a:pt x="71117" y="152"/>
                </a:cubicBezTo>
                <a:close/>
                <a:moveTo>
                  <a:pt x="47336" y="152"/>
                </a:moveTo>
                <a:lnTo>
                  <a:pt x="47222" y="190"/>
                </a:lnTo>
                <a:cubicBezTo>
                  <a:pt x="47071" y="341"/>
                  <a:pt x="47147" y="492"/>
                  <a:pt x="47185" y="606"/>
                </a:cubicBezTo>
                <a:cubicBezTo>
                  <a:pt x="47222" y="643"/>
                  <a:pt x="47260" y="681"/>
                  <a:pt x="47260" y="719"/>
                </a:cubicBezTo>
                <a:lnTo>
                  <a:pt x="47374" y="795"/>
                </a:lnTo>
                <a:cubicBezTo>
                  <a:pt x="47411" y="799"/>
                  <a:pt x="47447" y="802"/>
                  <a:pt x="47482" y="802"/>
                </a:cubicBezTo>
                <a:cubicBezTo>
                  <a:pt x="47722" y="802"/>
                  <a:pt x="47875" y="686"/>
                  <a:pt x="47941" y="454"/>
                </a:cubicBezTo>
                <a:lnTo>
                  <a:pt x="47903" y="341"/>
                </a:lnTo>
                <a:cubicBezTo>
                  <a:pt x="47714" y="190"/>
                  <a:pt x="47600" y="190"/>
                  <a:pt x="47449" y="152"/>
                </a:cubicBezTo>
                <a:close/>
                <a:moveTo>
                  <a:pt x="61920" y="250"/>
                </a:moveTo>
                <a:cubicBezTo>
                  <a:pt x="61829" y="250"/>
                  <a:pt x="61756" y="276"/>
                  <a:pt x="61703" y="303"/>
                </a:cubicBezTo>
                <a:lnTo>
                  <a:pt x="61589" y="303"/>
                </a:lnTo>
                <a:lnTo>
                  <a:pt x="61476" y="417"/>
                </a:lnTo>
                <a:cubicBezTo>
                  <a:pt x="61476" y="568"/>
                  <a:pt x="61438" y="719"/>
                  <a:pt x="61551" y="833"/>
                </a:cubicBezTo>
                <a:lnTo>
                  <a:pt x="61665" y="870"/>
                </a:lnTo>
                <a:cubicBezTo>
                  <a:pt x="62005" y="833"/>
                  <a:pt x="62156" y="681"/>
                  <a:pt x="62156" y="379"/>
                </a:cubicBezTo>
                <a:lnTo>
                  <a:pt x="62043" y="265"/>
                </a:lnTo>
                <a:cubicBezTo>
                  <a:pt x="61999" y="254"/>
                  <a:pt x="61958" y="250"/>
                  <a:pt x="61920" y="250"/>
                </a:cubicBezTo>
                <a:close/>
                <a:moveTo>
                  <a:pt x="86434" y="388"/>
                </a:moveTo>
                <a:cubicBezTo>
                  <a:pt x="86391" y="388"/>
                  <a:pt x="86353" y="398"/>
                  <a:pt x="86315" y="417"/>
                </a:cubicBezTo>
                <a:lnTo>
                  <a:pt x="86240" y="530"/>
                </a:lnTo>
                <a:lnTo>
                  <a:pt x="86391" y="643"/>
                </a:lnTo>
                <a:lnTo>
                  <a:pt x="86353" y="643"/>
                </a:lnTo>
                <a:cubicBezTo>
                  <a:pt x="86353" y="643"/>
                  <a:pt x="86353" y="681"/>
                  <a:pt x="86353" y="681"/>
                </a:cubicBezTo>
                <a:cubicBezTo>
                  <a:pt x="86391" y="757"/>
                  <a:pt x="86429" y="908"/>
                  <a:pt x="86618" y="908"/>
                </a:cubicBezTo>
                <a:lnTo>
                  <a:pt x="86731" y="833"/>
                </a:lnTo>
                <a:lnTo>
                  <a:pt x="86807" y="833"/>
                </a:lnTo>
                <a:cubicBezTo>
                  <a:pt x="86883" y="795"/>
                  <a:pt x="86996" y="719"/>
                  <a:pt x="86996" y="568"/>
                </a:cubicBezTo>
                <a:lnTo>
                  <a:pt x="86996" y="530"/>
                </a:lnTo>
                <a:lnTo>
                  <a:pt x="86807" y="417"/>
                </a:lnTo>
                <a:cubicBezTo>
                  <a:pt x="86794" y="429"/>
                  <a:pt x="86773" y="433"/>
                  <a:pt x="86748" y="433"/>
                </a:cubicBezTo>
                <a:cubicBezTo>
                  <a:pt x="86698" y="433"/>
                  <a:pt x="86630" y="417"/>
                  <a:pt x="86580" y="417"/>
                </a:cubicBezTo>
                <a:cubicBezTo>
                  <a:pt x="86523" y="398"/>
                  <a:pt x="86476" y="388"/>
                  <a:pt x="86434" y="388"/>
                </a:cubicBezTo>
                <a:close/>
                <a:moveTo>
                  <a:pt x="12326" y="643"/>
                </a:moveTo>
                <a:lnTo>
                  <a:pt x="12175" y="757"/>
                </a:lnTo>
                <a:lnTo>
                  <a:pt x="12175" y="908"/>
                </a:lnTo>
                <a:lnTo>
                  <a:pt x="12326" y="1022"/>
                </a:lnTo>
                <a:lnTo>
                  <a:pt x="12477" y="1022"/>
                </a:lnTo>
                <a:lnTo>
                  <a:pt x="12628" y="908"/>
                </a:lnTo>
                <a:lnTo>
                  <a:pt x="12628" y="757"/>
                </a:lnTo>
                <a:lnTo>
                  <a:pt x="12477" y="643"/>
                </a:lnTo>
                <a:close/>
                <a:moveTo>
                  <a:pt x="5846" y="628"/>
                </a:moveTo>
                <a:cubicBezTo>
                  <a:pt x="5782" y="628"/>
                  <a:pt x="5736" y="655"/>
                  <a:pt x="5710" y="681"/>
                </a:cubicBezTo>
                <a:cubicBezTo>
                  <a:pt x="5634" y="757"/>
                  <a:pt x="5596" y="833"/>
                  <a:pt x="5596" y="946"/>
                </a:cubicBezTo>
                <a:lnTo>
                  <a:pt x="5747" y="1059"/>
                </a:lnTo>
                <a:cubicBezTo>
                  <a:pt x="5823" y="1059"/>
                  <a:pt x="5899" y="1059"/>
                  <a:pt x="5974" y="1022"/>
                </a:cubicBezTo>
                <a:cubicBezTo>
                  <a:pt x="6050" y="946"/>
                  <a:pt x="6050" y="908"/>
                  <a:pt x="6050" y="795"/>
                </a:cubicBezTo>
                <a:cubicBezTo>
                  <a:pt x="6050" y="795"/>
                  <a:pt x="6050" y="757"/>
                  <a:pt x="6050" y="719"/>
                </a:cubicBezTo>
                <a:lnTo>
                  <a:pt x="5936" y="643"/>
                </a:lnTo>
                <a:cubicBezTo>
                  <a:pt x="5903" y="632"/>
                  <a:pt x="5873" y="628"/>
                  <a:pt x="5846" y="628"/>
                </a:cubicBezTo>
                <a:close/>
                <a:moveTo>
                  <a:pt x="35644" y="865"/>
                </a:moveTo>
                <a:cubicBezTo>
                  <a:pt x="35376" y="865"/>
                  <a:pt x="35313" y="1028"/>
                  <a:pt x="35313" y="1097"/>
                </a:cubicBezTo>
                <a:lnTo>
                  <a:pt x="35426" y="1211"/>
                </a:lnTo>
                <a:cubicBezTo>
                  <a:pt x="35457" y="1214"/>
                  <a:pt x="35485" y="1216"/>
                  <a:pt x="35511" y="1216"/>
                </a:cubicBezTo>
                <a:cubicBezTo>
                  <a:pt x="35773" y="1216"/>
                  <a:pt x="35808" y="1056"/>
                  <a:pt x="35842" y="1022"/>
                </a:cubicBezTo>
                <a:lnTo>
                  <a:pt x="35729" y="870"/>
                </a:lnTo>
                <a:cubicBezTo>
                  <a:pt x="35698" y="867"/>
                  <a:pt x="35670" y="865"/>
                  <a:pt x="35644" y="865"/>
                </a:cubicBezTo>
                <a:close/>
                <a:moveTo>
                  <a:pt x="77905" y="785"/>
                </a:moveTo>
                <a:cubicBezTo>
                  <a:pt x="77887" y="785"/>
                  <a:pt x="77867" y="788"/>
                  <a:pt x="77847" y="795"/>
                </a:cubicBezTo>
                <a:cubicBezTo>
                  <a:pt x="77809" y="795"/>
                  <a:pt x="77733" y="833"/>
                  <a:pt x="77695" y="908"/>
                </a:cubicBezTo>
                <a:lnTo>
                  <a:pt x="77733" y="1059"/>
                </a:lnTo>
                <a:lnTo>
                  <a:pt x="77771" y="1059"/>
                </a:lnTo>
                <a:cubicBezTo>
                  <a:pt x="77836" y="1125"/>
                  <a:pt x="77930" y="1218"/>
                  <a:pt x="78027" y="1218"/>
                </a:cubicBezTo>
                <a:cubicBezTo>
                  <a:pt x="78042" y="1218"/>
                  <a:pt x="78058" y="1216"/>
                  <a:pt x="78073" y="1211"/>
                </a:cubicBezTo>
                <a:cubicBezTo>
                  <a:pt x="78111" y="1211"/>
                  <a:pt x="78187" y="1173"/>
                  <a:pt x="78225" y="1097"/>
                </a:cubicBezTo>
                <a:lnTo>
                  <a:pt x="78149" y="946"/>
                </a:lnTo>
                <a:cubicBezTo>
                  <a:pt x="78149" y="946"/>
                  <a:pt x="78111" y="908"/>
                  <a:pt x="78111" y="908"/>
                </a:cubicBezTo>
                <a:cubicBezTo>
                  <a:pt x="78049" y="846"/>
                  <a:pt x="77988" y="785"/>
                  <a:pt x="77905" y="785"/>
                </a:cubicBezTo>
                <a:close/>
                <a:moveTo>
                  <a:pt x="6617" y="1135"/>
                </a:moveTo>
                <a:cubicBezTo>
                  <a:pt x="6551" y="1135"/>
                  <a:pt x="6485" y="1173"/>
                  <a:pt x="6541" y="1248"/>
                </a:cubicBezTo>
                <a:lnTo>
                  <a:pt x="6693" y="1248"/>
                </a:lnTo>
                <a:cubicBezTo>
                  <a:pt x="6749" y="1173"/>
                  <a:pt x="6683" y="1135"/>
                  <a:pt x="6617" y="1135"/>
                </a:cubicBezTo>
                <a:close/>
                <a:moveTo>
                  <a:pt x="79245" y="643"/>
                </a:moveTo>
                <a:cubicBezTo>
                  <a:pt x="79170" y="643"/>
                  <a:pt x="79094" y="681"/>
                  <a:pt x="78981" y="719"/>
                </a:cubicBezTo>
                <a:cubicBezTo>
                  <a:pt x="78981" y="719"/>
                  <a:pt x="78943" y="719"/>
                  <a:pt x="78905" y="757"/>
                </a:cubicBezTo>
                <a:lnTo>
                  <a:pt x="78867" y="681"/>
                </a:lnTo>
                <a:lnTo>
                  <a:pt x="78792" y="681"/>
                </a:lnTo>
                <a:cubicBezTo>
                  <a:pt x="78678" y="719"/>
                  <a:pt x="78565" y="719"/>
                  <a:pt x="78489" y="833"/>
                </a:cubicBezTo>
                <a:lnTo>
                  <a:pt x="78565" y="1022"/>
                </a:lnTo>
                <a:lnTo>
                  <a:pt x="78527" y="984"/>
                </a:lnTo>
                <a:lnTo>
                  <a:pt x="78527" y="984"/>
                </a:lnTo>
                <a:cubicBezTo>
                  <a:pt x="78527" y="1022"/>
                  <a:pt x="78565" y="1022"/>
                  <a:pt x="78565" y="1022"/>
                </a:cubicBezTo>
                <a:lnTo>
                  <a:pt x="78678" y="1135"/>
                </a:lnTo>
                <a:cubicBezTo>
                  <a:pt x="78716" y="1097"/>
                  <a:pt x="78754" y="1097"/>
                  <a:pt x="78754" y="1097"/>
                </a:cubicBezTo>
                <a:cubicBezTo>
                  <a:pt x="78754" y="1135"/>
                  <a:pt x="78754" y="1173"/>
                  <a:pt x="78754" y="1248"/>
                </a:cubicBezTo>
                <a:lnTo>
                  <a:pt x="78905" y="1324"/>
                </a:lnTo>
                <a:lnTo>
                  <a:pt x="79019" y="1324"/>
                </a:lnTo>
                <a:cubicBezTo>
                  <a:pt x="79208" y="1324"/>
                  <a:pt x="79208" y="1211"/>
                  <a:pt x="79208" y="1173"/>
                </a:cubicBezTo>
                <a:lnTo>
                  <a:pt x="79208" y="1135"/>
                </a:lnTo>
                <a:cubicBezTo>
                  <a:pt x="79208" y="1097"/>
                  <a:pt x="79245" y="1059"/>
                  <a:pt x="79245" y="1022"/>
                </a:cubicBezTo>
                <a:cubicBezTo>
                  <a:pt x="79245" y="1022"/>
                  <a:pt x="79245" y="984"/>
                  <a:pt x="79208" y="984"/>
                </a:cubicBezTo>
                <a:cubicBezTo>
                  <a:pt x="79283" y="908"/>
                  <a:pt x="79359" y="870"/>
                  <a:pt x="79397" y="795"/>
                </a:cubicBezTo>
                <a:lnTo>
                  <a:pt x="79245" y="643"/>
                </a:lnTo>
                <a:close/>
                <a:moveTo>
                  <a:pt x="4802" y="1362"/>
                </a:moveTo>
                <a:lnTo>
                  <a:pt x="4802" y="1362"/>
                </a:lnTo>
                <a:lnTo>
                  <a:pt x="4802" y="1362"/>
                </a:lnTo>
                <a:lnTo>
                  <a:pt x="4802" y="1362"/>
                </a:lnTo>
                <a:close/>
                <a:moveTo>
                  <a:pt x="70776" y="984"/>
                </a:moveTo>
                <a:cubicBezTo>
                  <a:pt x="70625" y="984"/>
                  <a:pt x="70550" y="984"/>
                  <a:pt x="70474" y="1059"/>
                </a:cubicBezTo>
                <a:cubicBezTo>
                  <a:pt x="70436" y="1097"/>
                  <a:pt x="70361" y="1173"/>
                  <a:pt x="70398" y="1286"/>
                </a:cubicBezTo>
                <a:lnTo>
                  <a:pt x="70512" y="1362"/>
                </a:lnTo>
                <a:cubicBezTo>
                  <a:pt x="70556" y="1373"/>
                  <a:pt x="70594" y="1377"/>
                  <a:pt x="70627" y="1377"/>
                </a:cubicBezTo>
                <a:cubicBezTo>
                  <a:pt x="70707" y="1377"/>
                  <a:pt x="70761" y="1351"/>
                  <a:pt x="70814" y="1324"/>
                </a:cubicBezTo>
                <a:cubicBezTo>
                  <a:pt x="70852" y="1286"/>
                  <a:pt x="70890" y="1248"/>
                  <a:pt x="70890" y="1135"/>
                </a:cubicBezTo>
                <a:lnTo>
                  <a:pt x="70890" y="1097"/>
                </a:lnTo>
                <a:lnTo>
                  <a:pt x="70776" y="984"/>
                </a:lnTo>
                <a:close/>
                <a:moveTo>
                  <a:pt x="59699" y="643"/>
                </a:moveTo>
                <a:lnTo>
                  <a:pt x="59510" y="681"/>
                </a:lnTo>
                <a:cubicBezTo>
                  <a:pt x="59472" y="719"/>
                  <a:pt x="59396" y="833"/>
                  <a:pt x="59396" y="908"/>
                </a:cubicBezTo>
                <a:cubicBezTo>
                  <a:pt x="59396" y="1019"/>
                  <a:pt x="59468" y="1093"/>
                  <a:pt x="59577" y="1132"/>
                </a:cubicBezTo>
                <a:lnTo>
                  <a:pt x="59577" y="1132"/>
                </a:lnTo>
                <a:lnTo>
                  <a:pt x="59472" y="1211"/>
                </a:lnTo>
                <a:lnTo>
                  <a:pt x="59472" y="1362"/>
                </a:lnTo>
                <a:lnTo>
                  <a:pt x="59623" y="1475"/>
                </a:lnTo>
                <a:lnTo>
                  <a:pt x="59850" y="1475"/>
                </a:lnTo>
                <a:lnTo>
                  <a:pt x="60001" y="1362"/>
                </a:lnTo>
                <a:lnTo>
                  <a:pt x="60001" y="1324"/>
                </a:lnTo>
                <a:cubicBezTo>
                  <a:pt x="60001" y="1135"/>
                  <a:pt x="59774" y="1097"/>
                  <a:pt x="59699" y="1097"/>
                </a:cubicBezTo>
                <a:lnTo>
                  <a:pt x="59661" y="1097"/>
                </a:lnTo>
                <a:lnTo>
                  <a:pt x="59737" y="1059"/>
                </a:lnTo>
                <a:cubicBezTo>
                  <a:pt x="59774" y="1022"/>
                  <a:pt x="59850" y="946"/>
                  <a:pt x="59850" y="870"/>
                </a:cubicBezTo>
                <a:cubicBezTo>
                  <a:pt x="59850" y="757"/>
                  <a:pt x="59812" y="681"/>
                  <a:pt x="59699" y="643"/>
                </a:cubicBezTo>
                <a:close/>
                <a:moveTo>
                  <a:pt x="82005" y="946"/>
                </a:moveTo>
                <a:cubicBezTo>
                  <a:pt x="81779" y="946"/>
                  <a:pt x="81589" y="1059"/>
                  <a:pt x="81552" y="1248"/>
                </a:cubicBezTo>
                <a:lnTo>
                  <a:pt x="81552" y="1324"/>
                </a:lnTo>
                <a:cubicBezTo>
                  <a:pt x="81627" y="1400"/>
                  <a:pt x="81703" y="1437"/>
                  <a:pt x="81816" y="1475"/>
                </a:cubicBezTo>
                <a:cubicBezTo>
                  <a:pt x="81968" y="1475"/>
                  <a:pt x="82119" y="1437"/>
                  <a:pt x="82232" y="1362"/>
                </a:cubicBezTo>
                <a:lnTo>
                  <a:pt x="82308" y="1248"/>
                </a:lnTo>
                <a:cubicBezTo>
                  <a:pt x="82270" y="1059"/>
                  <a:pt x="82119" y="946"/>
                  <a:pt x="82005" y="946"/>
                </a:cubicBezTo>
                <a:close/>
                <a:moveTo>
                  <a:pt x="90625" y="1022"/>
                </a:moveTo>
                <a:cubicBezTo>
                  <a:pt x="90512" y="1059"/>
                  <a:pt x="90210" y="1059"/>
                  <a:pt x="90210" y="1324"/>
                </a:cubicBezTo>
                <a:lnTo>
                  <a:pt x="90247" y="1400"/>
                </a:lnTo>
                <a:cubicBezTo>
                  <a:pt x="90323" y="1475"/>
                  <a:pt x="90436" y="1475"/>
                  <a:pt x="90512" y="1475"/>
                </a:cubicBezTo>
                <a:cubicBezTo>
                  <a:pt x="90663" y="1437"/>
                  <a:pt x="90777" y="1286"/>
                  <a:pt x="90777" y="1173"/>
                </a:cubicBezTo>
                <a:lnTo>
                  <a:pt x="90625" y="1022"/>
                </a:lnTo>
                <a:close/>
                <a:moveTo>
                  <a:pt x="72213" y="1211"/>
                </a:moveTo>
                <a:cubicBezTo>
                  <a:pt x="72100" y="1211"/>
                  <a:pt x="71949" y="1211"/>
                  <a:pt x="71911" y="1324"/>
                </a:cubicBezTo>
                <a:lnTo>
                  <a:pt x="71949" y="1437"/>
                </a:lnTo>
                <a:cubicBezTo>
                  <a:pt x="72004" y="1493"/>
                  <a:pt x="72080" y="1528"/>
                  <a:pt x="72161" y="1528"/>
                </a:cubicBezTo>
                <a:cubicBezTo>
                  <a:pt x="72190" y="1528"/>
                  <a:pt x="72221" y="1523"/>
                  <a:pt x="72251" y="1513"/>
                </a:cubicBezTo>
                <a:cubicBezTo>
                  <a:pt x="72327" y="1475"/>
                  <a:pt x="72402" y="1400"/>
                  <a:pt x="72402" y="1324"/>
                </a:cubicBezTo>
                <a:lnTo>
                  <a:pt x="72251" y="1211"/>
                </a:lnTo>
                <a:close/>
                <a:moveTo>
                  <a:pt x="65899" y="1211"/>
                </a:moveTo>
                <a:lnTo>
                  <a:pt x="65748" y="1286"/>
                </a:lnTo>
                <a:cubicBezTo>
                  <a:pt x="65748" y="1324"/>
                  <a:pt x="65710" y="1324"/>
                  <a:pt x="65710" y="1400"/>
                </a:cubicBezTo>
                <a:lnTo>
                  <a:pt x="65824" y="1513"/>
                </a:lnTo>
                <a:cubicBezTo>
                  <a:pt x="65824" y="1551"/>
                  <a:pt x="65862" y="1589"/>
                  <a:pt x="65899" y="1589"/>
                </a:cubicBezTo>
                <a:lnTo>
                  <a:pt x="66088" y="1475"/>
                </a:lnTo>
                <a:cubicBezTo>
                  <a:pt x="66088" y="1475"/>
                  <a:pt x="66126" y="1437"/>
                  <a:pt x="66126" y="1400"/>
                </a:cubicBezTo>
                <a:lnTo>
                  <a:pt x="66013" y="1248"/>
                </a:lnTo>
                <a:cubicBezTo>
                  <a:pt x="66013" y="1248"/>
                  <a:pt x="65975" y="1211"/>
                  <a:pt x="65899" y="1211"/>
                </a:cubicBezTo>
                <a:close/>
                <a:moveTo>
                  <a:pt x="5041" y="1163"/>
                </a:moveTo>
                <a:cubicBezTo>
                  <a:pt x="4946" y="1163"/>
                  <a:pt x="4839" y="1223"/>
                  <a:pt x="4775" y="1308"/>
                </a:cubicBezTo>
                <a:lnTo>
                  <a:pt x="4775" y="1308"/>
                </a:lnTo>
                <a:lnTo>
                  <a:pt x="4764" y="1286"/>
                </a:lnTo>
                <a:cubicBezTo>
                  <a:pt x="4689" y="1229"/>
                  <a:pt x="4623" y="1211"/>
                  <a:pt x="4566" y="1211"/>
                </a:cubicBezTo>
                <a:cubicBezTo>
                  <a:pt x="4509" y="1211"/>
                  <a:pt x="4462" y="1229"/>
                  <a:pt x="4424" y="1248"/>
                </a:cubicBezTo>
                <a:lnTo>
                  <a:pt x="4311" y="1248"/>
                </a:lnTo>
                <a:lnTo>
                  <a:pt x="4159" y="1362"/>
                </a:lnTo>
                <a:lnTo>
                  <a:pt x="4159" y="1626"/>
                </a:lnTo>
                <a:lnTo>
                  <a:pt x="4273" y="1740"/>
                </a:lnTo>
                <a:cubicBezTo>
                  <a:pt x="4462" y="1740"/>
                  <a:pt x="4575" y="1740"/>
                  <a:pt x="4689" y="1664"/>
                </a:cubicBezTo>
                <a:cubicBezTo>
                  <a:pt x="4764" y="1589"/>
                  <a:pt x="4802" y="1513"/>
                  <a:pt x="4802" y="1400"/>
                </a:cubicBezTo>
                <a:cubicBezTo>
                  <a:pt x="4802" y="1400"/>
                  <a:pt x="4802" y="1362"/>
                  <a:pt x="4802" y="1362"/>
                </a:cubicBezTo>
                <a:lnTo>
                  <a:pt x="4802" y="1362"/>
                </a:lnTo>
                <a:lnTo>
                  <a:pt x="4916" y="1475"/>
                </a:lnTo>
                <a:lnTo>
                  <a:pt x="4953" y="1475"/>
                </a:lnTo>
                <a:cubicBezTo>
                  <a:pt x="4991" y="1513"/>
                  <a:pt x="5067" y="1551"/>
                  <a:pt x="5142" y="1551"/>
                </a:cubicBezTo>
                <a:lnTo>
                  <a:pt x="5294" y="1437"/>
                </a:lnTo>
                <a:cubicBezTo>
                  <a:pt x="5294" y="1400"/>
                  <a:pt x="5294" y="1400"/>
                  <a:pt x="5294" y="1400"/>
                </a:cubicBezTo>
                <a:cubicBezTo>
                  <a:pt x="5294" y="1248"/>
                  <a:pt x="5180" y="1173"/>
                  <a:pt x="5105" y="1173"/>
                </a:cubicBezTo>
                <a:cubicBezTo>
                  <a:pt x="5085" y="1166"/>
                  <a:pt x="5063" y="1163"/>
                  <a:pt x="5041" y="1163"/>
                </a:cubicBezTo>
                <a:close/>
                <a:moveTo>
                  <a:pt x="31570" y="1400"/>
                </a:moveTo>
                <a:lnTo>
                  <a:pt x="31419" y="1513"/>
                </a:lnTo>
                <a:cubicBezTo>
                  <a:pt x="31419" y="1513"/>
                  <a:pt x="31419" y="1475"/>
                  <a:pt x="31419" y="1475"/>
                </a:cubicBezTo>
                <a:cubicBezTo>
                  <a:pt x="31419" y="1475"/>
                  <a:pt x="31381" y="1513"/>
                  <a:pt x="31381" y="1513"/>
                </a:cubicBezTo>
                <a:cubicBezTo>
                  <a:pt x="31343" y="1551"/>
                  <a:pt x="31268" y="1589"/>
                  <a:pt x="31268" y="1664"/>
                </a:cubicBezTo>
                <a:cubicBezTo>
                  <a:pt x="31268" y="1702"/>
                  <a:pt x="31305" y="1778"/>
                  <a:pt x="31457" y="1778"/>
                </a:cubicBezTo>
                <a:lnTo>
                  <a:pt x="31494" y="1778"/>
                </a:lnTo>
                <a:cubicBezTo>
                  <a:pt x="31494" y="1778"/>
                  <a:pt x="31528" y="1795"/>
                  <a:pt x="31562" y="1795"/>
                </a:cubicBezTo>
                <a:cubicBezTo>
                  <a:pt x="31578" y="1795"/>
                  <a:pt x="31595" y="1790"/>
                  <a:pt x="31608" y="1778"/>
                </a:cubicBezTo>
                <a:lnTo>
                  <a:pt x="31721" y="1664"/>
                </a:lnTo>
                <a:cubicBezTo>
                  <a:pt x="31721" y="1664"/>
                  <a:pt x="31721" y="1626"/>
                  <a:pt x="31721" y="1626"/>
                </a:cubicBezTo>
                <a:cubicBezTo>
                  <a:pt x="31721" y="1551"/>
                  <a:pt x="31721" y="1437"/>
                  <a:pt x="31570" y="1400"/>
                </a:cubicBezTo>
                <a:close/>
                <a:moveTo>
                  <a:pt x="21249" y="1551"/>
                </a:moveTo>
                <a:cubicBezTo>
                  <a:pt x="21097" y="1551"/>
                  <a:pt x="21022" y="1589"/>
                  <a:pt x="20984" y="1702"/>
                </a:cubicBezTo>
                <a:lnTo>
                  <a:pt x="21173" y="1816"/>
                </a:lnTo>
                <a:cubicBezTo>
                  <a:pt x="21160" y="1828"/>
                  <a:pt x="21148" y="1832"/>
                  <a:pt x="21136" y="1832"/>
                </a:cubicBezTo>
                <a:cubicBezTo>
                  <a:pt x="21114" y="1832"/>
                  <a:pt x="21097" y="1816"/>
                  <a:pt x="21097" y="1816"/>
                </a:cubicBezTo>
                <a:lnTo>
                  <a:pt x="21097" y="1816"/>
                </a:lnTo>
                <a:cubicBezTo>
                  <a:pt x="21097" y="1853"/>
                  <a:pt x="21135" y="1891"/>
                  <a:pt x="21211" y="1929"/>
                </a:cubicBezTo>
                <a:cubicBezTo>
                  <a:pt x="21236" y="1942"/>
                  <a:pt x="21261" y="1946"/>
                  <a:pt x="21285" y="1946"/>
                </a:cubicBezTo>
                <a:cubicBezTo>
                  <a:pt x="21333" y="1946"/>
                  <a:pt x="21375" y="1929"/>
                  <a:pt x="21400" y="1929"/>
                </a:cubicBezTo>
                <a:lnTo>
                  <a:pt x="21475" y="1891"/>
                </a:lnTo>
                <a:cubicBezTo>
                  <a:pt x="21475" y="1853"/>
                  <a:pt x="21513" y="1816"/>
                  <a:pt x="21513" y="1778"/>
                </a:cubicBezTo>
                <a:cubicBezTo>
                  <a:pt x="21513" y="1664"/>
                  <a:pt x="21362" y="1551"/>
                  <a:pt x="21249" y="1551"/>
                </a:cubicBezTo>
                <a:close/>
                <a:moveTo>
                  <a:pt x="80191" y="984"/>
                </a:moveTo>
                <a:cubicBezTo>
                  <a:pt x="80002" y="984"/>
                  <a:pt x="79888" y="984"/>
                  <a:pt x="79775" y="1059"/>
                </a:cubicBezTo>
                <a:cubicBezTo>
                  <a:pt x="79699" y="1135"/>
                  <a:pt x="79661" y="1248"/>
                  <a:pt x="79661" y="1362"/>
                </a:cubicBezTo>
                <a:lnTo>
                  <a:pt x="79737" y="1437"/>
                </a:lnTo>
                <a:lnTo>
                  <a:pt x="79699" y="1437"/>
                </a:lnTo>
                <a:lnTo>
                  <a:pt x="79510" y="1589"/>
                </a:lnTo>
                <a:cubicBezTo>
                  <a:pt x="79397" y="1589"/>
                  <a:pt x="79283" y="1626"/>
                  <a:pt x="79208" y="1664"/>
                </a:cubicBezTo>
                <a:cubicBezTo>
                  <a:pt x="79170" y="1702"/>
                  <a:pt x="79094" y="1778"/>
                  <a:pt x="79132" y="1967"/>
                </a:cubicBezTo>
                <a:lnTo>
                  <a:pt x="79245" y="2042"/>
                </a:lnTo>
                <a:cubicBezTo>
                  <a:pt x="79279" y="2053"/>
                  <a:pt x="79309" y="2058"/>
                  <a:pt x="79336" y="2058"/>
                </a:cubicBezTo>
                <a:cubicBezTo>
                  <a:pt x="79403" y="2058"/>
                  <a:pt x="79457" y="2031"/>
                  <a:pt x="79510" y="2005"/>
                </a:cubicBezTo>
                <a:cubicBezTo>
                  <a:pt x="79548" y="2005"/>
                  <a:pt x="79548" y="1967"/>
                  <a:pt x="79586" y="1929"/>
                </a:cubicBezTo>
                <a:lnTo>
                  <a:pt x="79737" y="1891"/>
                </a:lnTo>
                <a:cubicBezTo>
                  <a:pt x="79737" y="1891"/>
                  <a:pt x="79775" y="1853"/>
                  <a:pt x="79775" y="1853"/>
                </a:cubicBezTo>
                <a:cubicBezTo>
                  <a:pt x="79850" y="1816"/>
                  <a:pt x="80002" y="1740"/>
                  <a:pt x="79926" y="1551"/>
                </a:cubicBezTo>
                <a:lnTo>
                  <a:pt x="79850" y="1475"/>
                </a:lnTo>
                <a:cubicBezTo>
                  <a:pt x="80115" y="1475"/>
                  <a:pt x="80191" y="1324"/>
                  <a:pt x="80228" y="1248"/>
                </a:cubicBezTo>
                <a:cubicBezTo>
                  <a:pt x="80266" y="1211"/>
                  <a:pt x="80266" y="1173"/>
                  <a:pt x="80266" y="1173"/>
                </a:cubicBezTo>
                <a:lnTo>
                  <a:pt x="80191" y="984"/>
                </a:lnTo>
                <a:close/>
                <a:moveTo>
                  <a:pt x="14254" y="1664"/>
                </a:moveTo>
                <a:lnTo>
                  <a:pt x="14103" y="1816"/>
                </a:lnTo>
                <a:cubicBezTo>
                  <a:pt x="14065" y="1853"/>
                  <a:pt x="14065" y="1891"/>
                  <a:pt x="14027" y="2005"/>
                </a:cubicBezTo>
                <a:lnTo>
                  <a:pt x="14141" y="2080"/>
                </a:lnTo>
                <a:cubicBezTo>
                  <a:pt x="14188" y="2096"/>
                  <a:pt x="14228" y="2105"/>
                  <a:pt x="14265" y="2105"/>
                </a:cubicBezTo>
                <a:cubicBezTo>
                  <a:pt x="14317" y="2105"/>
                  <a:pt x="14361" y="2087"/>
                  <a:pt x="14405" y="2042"/>
                </a:cubicBezTo>
                <a:cubicBezTo>
                  <a:pt x="14443" y="2005"/>
                  <a:pt x="14481" y="1967"/>
                  <a:pt x="14481" y="1891"/>
                </a:cubicBezTo>
                <a:cubicBezTo>
                  <a:pt x="14481" y="1740"/>
                  <a:pt x="14405" y="1664"/>
                  <a:pt x="14254" y="1664"/>
                </a:cubicBezTo>
                <a:close/>
                <a:moveTo>
                  <a:pt x="53407" y="1662"/>
                </a:moveTo>
                <a:cubicBezTo>
                  <a:pt x="53267" y="1662"/>
                  <a:pt x="53111" y="1683"/>
                  <a:pt x="53083" y="1853"/>
                </a:cubicBezTo>
                <a:lnTo>
                  <a:pt x="53120" y="1967"/>
                </a:lnTo>
                <a:cubicBezTo>
                  <a:pt x="53234" y="2080"/>
                  <a:pt x="53347" y="2080"/>
                  <a:pt x="53423" y="2080"/>
                </a:cubicBezTo>
                <a:cubicBezTo>
                  <a:pt x="53498" y="2080"/>
                  <a:pt x="53498" y="2080"/>
                  <a:pt x="53536" y="2118"/>
                </a:cubicBezTo>
                <a:lnTo>
                  <a:pt x="53763" y="2118"/>
                </a:lnTo>
                <a:cubicBezTo>
                  <a:pt x="53839" y="2042"/>
                  <a:pt x="53839" y="1929"/>
                  <a:pt x="53839" y="1853"/>
                </a:cubicBezTo>
                <a:cubicBezTo>
                  <a:pt x="53839" y="1816"/>
                  <a:pt x="53839" y="1778"/>
                  <a:pt x="53839" y="1778"/>
                </a:cubicBezTo>
                <a:lnTo>
                  <a:pt x="53687" y="1664"/>
                </a:lnTo>
                <a:lnTo>
                  <a:pt x="53536" y="1664"/>
                </a:lnTo>
                <a:cubicBezTo>
                  <a:pt x="53498" y="1664"/>
                  <a:pt x="53454" y="1662"/>
                  <a:pt x="53407" y="1662"/>
                </a:cubicBezTo>
                <a:close/>
                <a:moveTo>
                  <a:pt x="57544" y="1664"/>
                </a:moveTo>
                <a:lnTo>
                  <a:pt x="57393" y="1740"/>
                </a:lnTo>
                <a:cubicBezTo>
                  <a:pt x="57355" y="1853"/>
                  <a:pt x="57393" y="1929"/>
                  <a:pt x="57430" y="1967"/>
                </a:cubicBezTo>
                <a:lnTo>
                  <a:pt x="57430" y="2005"/>
                </a:lnTo>
                <a:lnTo>
                  <a:pt x="57544" y="2156"/>
                </a:lnTo>
                <a:cubicBezTo>
                  <a:pt x="57657" y="2156"/>
                  <a:pt x="57771" y="2156"/>
                  <a:pt x="57846" y="1967"/>
                </a:cubicBezTo>
                <a:lnTo>
                  <a:pt x="57808" y="1778"/>
                </a:lnTo>
                <a:cubicBezTo>
                  <a:pt x="57771" y="1778"/>
                  <a:pt x="57733" y="1740"/>
                  <a:pt x="57695" y="1740"/>
                </a:cubicBezTo>
                <a:cubicBezTo>
                  <a:pt x="57657" y="1702"/>
                  <a:pt x="57619" y="1664"/>
                  <a:pt x="57544" y="1664"/>
                </a:cubicBezTo>
                <a:close/>
                <a:moveTo>
                  <a:pt x="42345" y="1853"/>
                </a:moveTo>
                <a:cubicBezTo>
                  <a:pt x="42232" y="1853"/>
                  <a:pt x="42156" y="1891"/>
                  <a:pt x="42118" y="1929"/>
                </a:cubicBezTo>
                <a:cubicBezTo>
                  <a:pt x="42081" y="1967"/>
                  <a:pt x="42043" y="2042"/>
                  <a:pt x="42081" y="2156"/>
                </a:cubicBezTo>
                <a:lnTo>
                  <a:pt x="42194" y="2269"/>
                </a:lnTo>
                <a:lnTo>
                  <a:pt x="42307" y="2269"/>
                </a:lnTo>
                <a:lnTo>
                  <a:pt x="42459" y="2156"/>
                </a:lnTo>
                <a:lnTo>
                  <a:pt x="42459" y="1967"/>
                </a:lnTo>
                <a:lnTo>
                  <a:pt x="42345" y="1853"/>
                </a:lnTo>
                <a:close/>
                <a:moveTo>
                  <a:pt x="24651" y="1929"/>
                </a:moveTo>
                <a:lnTo>
                  <a:pt x="24538" y="2042"/>
                </a:lnTo>
                <a:cubicBezTo>
                  <a:pt x="24538" y="2080"/>
                  <a:pt x="24538" y="2080"/>
                  <a:pt x="24538" y="2080"/>
                </a:cubicBezTo>
                <a:cubicBezTo>
                  <a:pt x="24538" y="2118"/>
                  <a:pt x="24538" y="2269"/>
                  <a:pt x="24727" y="2307"/>
                </a:cubicBezTo>
                <a:lnTo>
                  <a:pt x="24878" y="2194"/>
                </a:lnTo>
                <a:lnTo>
                  <a:pt x="24878" y="2194"/>
                </a:lnTo>
                <a:cubicBezTo>
                  <a:pt x="24878" y="2231"/>
                  <a:pt x="24840" y="2231"/>
                  <a:pt x="24840" y="2231"/>
                </a:cubicBezTo>
                <a:cubicBezTo>
                  <a:pt x="24878" y="2231"/>
                  <a:pt x="24991" y="2194"/>
                  <a:pt x="24991" y="2080"/>
                </a:cubicBezTo>
                <a:cubicBezTo>
                  <a:pt x="24991" y="2042"/>
                  <a:pt x="24991" y="2042"/>
                  <a:pt x="24991" y="2005"/>
                </a:cubicBezTo>
                <a:lnTo>
                  <a:pt x="24840" y="1929"/>
                </a:lnTo>
                <a:close/>
                <a:moveTo>
                  <a:pt x="68735" y="1967"/>
                </a:moveTo>
                <a:lnTo>
                  <a:pt x="68584" y="2118"/>
                </a:lnTo>
                <a:cubicBezTo>
                  <a:pt x="68546" y="2156"/>
                  <a:pt x="68508" y="2194"/>
                  <a:pt x="68508" y="2269"/>
                </a:cubicBezTo>
                <a:cubicBezTo>
                  <a:pt x="68508" y="2307"/>
                  <a:pt x="68546" y="2383"/>
                  <a:pt x="68697" y="2420"/>
                </a:cubicBezTo>
                <a:lnTo>
                  <a:pt x="68848" y="2345"/>
                </a:lnTo>
                <a:cubicBezTo>
                  <a:pt x="68886" y="2307"/>
                  <a:pt x="68924" y="2231"/>
                  <a:pt x="68924" y="2156"/>
                </a:cubicBezTo>
                <a:cubicBezTo>
                  <a:pt x="68924" y="2042"/>
                  <a:pt x="68848" y="1967"/>
                  <a:pt x="68735" y="1967"/>
                </a:cubicBezTo>
                <a:close/>
                <a:moveTo>
                  <a:pt x="4841" y="2065"/>
                </a:moveTo>
                <a:cubicBezTo>
                  <a:pt x="4777" y="2065"/>
                  <a:pt x="4704" y="2091"/>
                  <a:pt x="4651" y="2118"/>
                </a:cubicBezTo>
                <a:cubicBezTo>
                  <a:pt x="4575" y="2194"/>
                  <a:pt x="4538" y="2269"/>
                  <a:pt x="4538" y="2383"/>
                </a:cubicBezTo>
                <a:lnTo>
                  <a:pt x="4651" y="2496"/>
                </a:lnTo>
                <a:cubicBezTo>
                  <a:pt x="4878" y="2496"/>
                  <a:pt x="5029" y="2383"/>
                  <a:pt x="5029" y="2194"/>
                </a:cubicBezTo>
                <a:lnTo>
                  <a:pt x="4916" y="2080"/>
                </a:lnTo>
                <a:cubicBezTo>
                  <a:pt x="4893" y="2069"/>
                  <a:pt x="4868" y="2065"/>
                  <a:pt x="4841" y="2065"/>
                </a:cubicBezTo>
                <a:close/>
                <a:moveTo>
                  <a:pt x="80153" y="2194"/>
                </a:moveTo>
                <a:lnTo>
                  <a:pt x="80039" y="2269"/>
                </a:lnTo>
                <a:cubicBezTo>
                  <a:pt x="80002" y="2307"/>
                  <a:pt x="80002" y="2307"/>
                  <a:pt x="79964" y="2383"/>
                </a:cubicBezTo>
                <a:lnTo>
                  <a:pt x="80153" y="2496"/>
                </a:lnTo>
                <a:cubicBezTo>
                  <a:pt x="80342" y="2496"/>
                  <a:pt x="80417" y="2458"/>
                  <a:pt x="80417" y="2307"/>
                </a:cubicBezTo>
                <a:cubicBezTo>
                  <a:pt x="80417" y="2307"/>
                  <a:pt x="80417" y="2307"/>
                  <a:pt x="80417" y="2269"/>
                </a:cubicBezTo>
                <a:lnTo>
                  <a:pt x="80304" y="2194"/>
                </a:lnTo>
                <a:close/>
                <a:moveTo>
                  <a:pt x="90474" y="2080"/>
                </a:moveTo>
                <a:lnTo>
                  <a:pt x="90323" y="2194"/>
                </a:lnTo>
                <a:cubicBezTo>
                  <a:pt x="90285" y="2383"/>
                  <a:pt x="90399" y="2496"/>
                  <a:pt x="90588" y="2496"/>
                </a:cubicBezTo>
                <a:lnTo>
                  <a:pt x="90701" y="2496"/>
                </a:lnTo>
                <a:cubicBezTo>
                  <a:pt x="90739" y="2458"/>
                  <a:pt x="90777" y="2383"/>
                  <a:pt x="90777" y="2307"/>
                </a:cubicBezTo>
                <a:cubicBezTo>
                  <a:pt x="90777" y="2231"/>
                  <a:pt x="90739" y="2194"/>
                  <a:pt x="90701" y="2156"/>
                </a:cubicBezTo>
                <a:cubicBezTo>
                  <a:pt x="90625" y="2118"/>
                  <a:pt x="90588" y="2080"/>
                  <a:pt x="90474" y="2080"/>
                </a:cubicBezTo>
                <a:close/>
                <a:moveTo>
                  <a:pt x="81249" y="1967"/>
                </a:moveTo>
                <a:lnTo>
                  <a:pt x="81136" y="2156"/>
                </a:lnTo>
                <a:cubicBezTo>
                  <a:pt x="81136" y="2194"/>
                  <a:pt x="81136" y="2194"/>
                  <a:pt x="81136" y="2194"/>
                </a:cubicBezTo>
                <a:cubicBezTo>
                  <a:pt x="81098" y="2231"/>
                  <a:pt x="81060" y="2269"/>
                  <a:pt x="81060" y="2383"/>
                </a:cubicBezTo>
                <a:lnTo>
                  <a:pt x="81174" y="2496"/>
                </a:lnTo>
                <a:cubicBezTo>
                  <a:pt x="81202" y="2500"/>
                  <a:pt x="81229" y="2502"/>
                  <a:pt x="81254" y="2502"/>
                </a:cubicBezTo>
                <a:cubicBezTo>
                  <a:pt x="81462" y="2502"/>
                  <a:pt x="81560" y="2374"/>
                  <a:pt x="81627" y="2307"/>
                </a:cubicBezTo>
                <a:lnTo>
                  <a:pt x="81476" y="2156"/>
                </a:lnTo>
                <a:cubicBezTo>
                  <a:pt x="81514" y="2080"/>
                  <a:pt x="81476" y="2042"/>
                  <a:pt x="81438" y="2005"/>
                </a:cubicBezTo>
                <a:cubicBezTo>
                  <a:pt x="81363" y="1967"/>
                  <a:pt x="81287" y="1967"/>
                  <a:pt x="81249" y="1967"/>
                </a:cubicBezTo>
                <a:close/>
                <a:moveTo>
                  <a:pt x="15955" y="2194"/>
                </a:moveTo>
                <a:cubicBezTo>
                  <a:pt x="15880" y="2194"/>
                  <a:pt x="15766" y="2231"/>
                  <a:pt x="15729" y="2383"/>
                </a:cubicBezTo>
                <a:lnTo>
                  <a:pt x="15842" y="2496"/>
                </a:lnTo>
                <a:cubicBezTo>
                  <a:pt x="15875" y="2507"/>
                  <a:pt x="15908" y="2512"/>
                  <a:pt x="15940" y="2512"/>
                </a:cubicBezTo>
                <a:cubicBezTo>
                  <a:pt x="16015" y="2512"/>
                  <a:pt x="16080" y="2485"/>
                  <a:pt x="16107" y="2458"/>
                </a:cubicBezTo>
                <a:lnTo>
                  <a:pt x="16182" y="2345"/>
                </a:lnTo>
                <a:cubicBezTo>
                  <a:pt x="16182" y="2269"/>
                  <a:pt x="16069" y="2194"/>
                  <a:pt x="15955" y="2194"/>
                </a:cubicBezTo>
                <a:close/>
                <a:moveTo>
                  <a:pt x="55932" y="1913"/>
                </a:moveTo>
                <a:cubicBezTo>
                  <a:pt x="55852" y="1913"/>
                  <a:pt x="55771" y="1940"/>
                  <a:pt x="55691" y="1967"/>
                </a:cubicBezTo>
                <a:cubicBezTo>
                  <a:pt x="55540" y="2080"/>
                  <a:pt x="55502" y="2345"/>
                  <a:pt x="55653" y="2458"/>
                </a:cubicBezTo>
                <a:lnTo>
                  <a:pt x="55729" y="2496"/>
                </a:lnTo>
                <a:cubicBezTo>
                  <a:pt x="55776" y="2520"/>
                  <a:pt x="55816" y="2528"/>
                  <a:pt x="55849" y="2528"/>
                </a:cubicBezTo>
                <a:cubicBezTo>
                  <a:pt x="55924" y="2528"/>
                  <a:pt x="55968" y="2484"/>
                  <a:pt x="55994" y="2458"/>
                </a:cubicBezTo>
                <a:cubicBezTo>
                  <a:pt x="56038" y="2503"/>
                  <a:pt x="56082" y="2521"/>
                  <a:pt x="56127" y="2521"/>
                </a:cubicBezTo>
                <a:cubicBezTo>
                  <a:pt x="56158" y="2521"/>
                  <a:pt x="56189" y="2512"/>
                  <a:pt x="56221" y="2496"/>
                </a:cubicBezTo>
                <a:lnTo>
                  <a:pt x="56334" y="2420"/>
                </a:lnTo>
                <a:lnTo>
                  <a:pt x="56334" y="2383"/>
                </a:lnTo>
                <a:cubicBezTo>
                  <a:pt x="56334" y="2231"/>
                  <a:pt x="56258" y="2156"/>
                  <a:pt x="56183" y="2118"/>
                </a:cubicBezTo>
                <a:cubicBezTo>
                  <a:pt x="56145" y="2080"/>
                  <a:pt x="56145" y="2080"/>
                  <a:pt x="56145" y="2042"/>
                </a:cubicBezTo>
                <a:lnTo>
                  <a:pt x="56032" y="1929"/>
                </a:lnTo>
                <a:cubicBezTo>
                  <a:pt x="55998" y="1918"/>
                  <a:pt x="55965" y="1913"/>
                  <a:pt x="55932" y="1913"/>
                </a:cubicBezTo>
                <a:close/>
                <a:moveTo>
                  <a:pt x="86527" y="2188"/>
                </a:moveTo>
                <a:cubicBezTo>
                  <a:pt x="86300" y="2188"/>
                  <a:pt x="86240" y="2315"/>
                  <a:pt x="86240" y="2383"/>
                </a:cubicBezTo>
                <a:lnTo>
                  <a:pt x="86278" y="2496"/>
                </a:lnTo>
                <a:cubicBezTo>
                  <a:pt x="86331" y="2523"/>
                  <a:pt x="86385" y="2550"/>
                  <a:pt x="86425" y="2550"/>
                </a:cubicBezTo>
                <a:cubicBezTo>
                  <a:pt x="86441" y="2550"/>
                  <a:pt x="86456" y="2545"/>
                  <a:pt x="86467" y="2534"/>
                </a:cubicBezTo>
                <a:cubicBezTo>
                  <a:pt x="86618" y="2534"/>
                  <a:pt x="86694" y="2420"/>
                  <a:pt x="86731" y="2345"/>
                </a:cubicBezTo>
                <a:lnTo>
                  <a:pt x="86618" y="2194"/>
                </a:lnTo>
                <a:cubicBezTo>
                  <a:pt x="86585" y="2190"/>
                  <a:pt x="86555" y="2188"/>
                  <a:pt x="86527" y="2188"/>
                </a:cubicBezTo>
                <a:close/>
                <a:moveTo>
                  <a:pt x="12023" y="2080"/>
                </a:moveTo>
                <a:lnTo>
                  <a:pt x="11872" y="2156"/>
                </a:lnTo>
                <a:cubicBezTo>
                  <a:pt x="11872" y="2156"/>
                  <a:pt x="11872" y="2194"/>
                  <a:pt x="11834" y="2194"/>
                </a:cubicBezTo>
                <a:cubicBezTo>
                  <a:pt x="11797" y="2231"/>
                  <a:pt x="11721" y="2307"/>
                  <a:pt x="11759" y="2496"/>
                </a:cubicBezTo>
                <a:lnTo>
                  <a:pt x="11834" y="2572"/>
                </a:lnTo>
                <a:cubicBezTo>
                  <a:pt x="11868" y="2583"/>
                  <a:pt x="11901" y="2587"/>
                  <a:pt x="11933" y="2587"/>
                </a:cubicBezTo>
                <a:cubicBezTo>
                  <a:pt x="12011" y="2587"/>
                  <a:pt x="12083" y="2561"/>
                  <a:pt x="12137" y="2534"/>
                </a:cubicBezTo>
                <a:cubicBezTo>
                  <a:pt x="12212" y="2496"/>
                  <a:pt x="12250" y="2420"/>
                  <a:pt x="12250" y="2307"/>
                </a:cubicBezTo>
                <a:cubicBezTo>
                  <a:pt x="12250" y="2194"/>
                  <a:pt x="12175" y="2080"/>
                  <a:pt x="12023" y="2080"/>
                </a:cubicBezTo>
                <a:close/>
                <a:moveTo>
                  <a:pt x="1021" y="2269"/>
                </a:moveTo>
                <a:lnTo>
                  <a:pt x="908" y="2420"/>
                </a:lnTo>
                <a:cubicBezTo>
                  <a:pt x="908" y="2572"/>
                  <a:pt x="1059" y="2647"/>
                  <a:pt x="1135" y="2685"/>
                </a:cubicBezTo>
                <a:lnTo>
                  <a:pt x="1173" y="2723"/>
                </a:lnTo>
                <a:lnTo>
                  <a:pt x="1362" y="2609"/>
                </a:lnTo>
                <a:cubicBezTo>
                  <a:pt x="1362" y="2609"/>
                  <a:pt x="1362" y="2572"/>
                  <a:pt x="1362" y="2534"/>
                </a:cubicBezTo>
                <a:cubicBezTo>
                  <a:pt x="1362" y="2458"/>
                  <a:pt x="1324" y="2383"/>
                  <a:pt x="1286" y="2345"/>
                </a:cubicBezTo>
                <a:cubicBezTo>
                  <a:pt x="1210" y="2307"/>
                  <a:pt x="1135" y="2269"/>
                  <a:pt x="1021" y="2269"/>
                </a:cubicBezTo>
                <a:close/>
                <a:moveTo>
                  <a:pt x="31872" y="2269"/>
                </a:moveTo>
                <a:lnTo>
                  <a:pt x="31759" y="2383"/>
                </a:lnTo>
                <a:cubicBezTo>
                  <a:pt x="31721" y="2420"/>
                  <a:pt x="31608" y="2496"/>
                  <a:pt x="31646" y="2647"/>
                </a:cubicBezTo>
                <a:lnTo>
                  <a:pt x="31797" y="2723"/>
                </a:lnTo>
                <a:cubicBezTo>
                  <a:pt x="31835" y="2723"/>
                  <a:pt x="31835" y="2723"/>
                  <a:pt x="31872" y="2761"/>
                </a:cubicBezTo>
                <a:lnTo>
                  <a:pt x="32099" y="2609"/>
                </a:lnTo>
                <a:cubicBezTo>
                  <a:pt x="32099" y="2609"/>
                  <a:pt x="32099" y="2572"/>
                  <a:pt x="32099" y="2572"/>
                </a:cubicBezTo>
                <a:cubicBezTo>
                  <a:pt x="32099" y="2534"/>
                  <a:pt x="32099" y="2496"/>
                  <a:pt x="32099" y="2458"/>
                </a:cubicBezTo>
                <a:cubicBezTo>
                  <a:pt x="32099" y="2420"/>
                  <a:pt x="32099" y="2345"/>
                  <a:pt x="32024" y="2307"/>
                </a:cubicBezTo>
                <a:cubicBezTo>
                  <a:pt x="32024" y="2307"/>
                  <a:pt x="31948" y="2269"/>
                  <a:pt x="31872" y="2269"/>
                </a:cubicBezTo>
                <a:close/>
                <a:moveTo>
                  <a:pt x="50436" y="2231"/>
                </a:moveTo>
                <a:lnTo>
                  <a:pt x="50323" y="2345"/>
                </a:lnTo>
                <a:cubicBezTo>
                  <a:pt x="50323" y="2383"/>
                  <a:pt x="50323" y="2420"/>
                  <a:pt x="50323" y="2458"/>
                </a:cubicBezTo>
                <a:cubicBezTo>
                  <a:pt x="50323" y="2534"/>
                  <a:pt x="50323" y="2572"/>
                  <a:pt x="50285" y="2572"/>
                </a:cubicBezTo>
                <a:lnTo>
                  <a:pt x="50360" y="2761"/>
                </a:lnTo>
                <a:cubicBezTo>
                  <a:pt x="50394" y="2772"/>
                  <a:pt x="50424" y="2776"/>
                  <a:pt x="50451" y="2776"/>
                </a:cubicBezTo>
                <a:cubicBezTo>
                  <a:pt x="50518" y="2776"/>
                  <a:pt x="50572" y="2750"/>
                  <a:pt x="50625" y="2723"/>
                </a:cubicBezTo>
                <a:cubicBezTo>
                  <a:pt x="50738" y="2647"/>
                  <a:pt x="50776" y="2572"/>
                  <a:pt x="50776" y="2458"/>
                </a:cubicBezTo>
                <a:cubicBezTo>
                  <a:pt x="50776" y="2383"/>
                  <a:pt x="50738" y="2345"/>
                  <a:pt x="50701" y="2307"/>
                </a:cubicBezTo>
                <a:cubicBezTo>
                  <a:pt x="50663" y="2269"/>
                  <a:pt x="50587" y="2231"/>
                  <a:pt x="50436" y="2231"/>
                </a:cubicBezTo>
                <a:close/>
                <a:moveTo>
                  <a:pt x="44387" y="2383"/>
                </a:moveTo>
                <a:cubicBezTo>
                  <a:pt x="44273" y="2383"/>
                  <a:pt x="44084" y="2458"/>
                  <a:pt x="44009" y="2496"/>
                </a:cubicBezTo>
                <a:cubicBezTo>
                  <a:pt x="43971" y="2534"/>
                  <a:pt x="43971" y="2609"/>
                  <a:pt x="43971" y="2609"/>
                </a:cubicBezTo>
                <a:cubicBezTo>
                  <a:pt x="43971" y="2647"/>
                  <a:pt x="43971" y="2723"/>
                  <a:pt x="44084" y="2761"/>
                </a:cubicBezTo>
                <a:lnTo>
                  <a:pt x="44122" y="2761"/>
                </a:lnTo>
                <a:cubicBezTo>
                  <a:pt x="44184" y="2822"/>
                  <a:pt x="44271" y="2884"/>
                  <a:pt x="44383" y="2884"/>
                </a:cubicBezTo>
                <a:cubicBezTo>
                  <a:pt x="44408" y="2884"/>
                  <a:pt x="44435" y="2881"/>
                  <a:pt x="44462" y="2874"/>
                </a:cubicBezTo>
                <a:cubicBezTo>
                  <a:pt x="44500" y="2874"/>
                  <a:pt x="44576" y="2836"/>
                  <a:pt x="44614" y="2761"/>
                </a:cubicBezTo>
                <a:lnTo>
                  <a:pt x="44500" y="2609"/>
                </a:lnTo>
                <a:cubicBezTo>
                  <a:pt x="44538" y="2609"/>
                  <a:pt x="44576" y="2609"/>
                  <a:pt x="44576" y="2647"/>
                </a:cubicBezTo>
                <a:cubicBezTo>
                  <a:pt x="44576" y="2609"/>
                  <a:pt x="44576" y="2609"/>
                  <a:pt x="44538" y="2572"/>
                </a:cubicBezTo>
                <a:cubicBezTo>
                  <a:pt x="44538" y="2534"/>
                  <a:pt x="44538" y="2420"/>
                  <a:pt x="44425" y="2383"/>
                </a:cubicBezTo>
                <a:close/>
                <a:moveTo>
                  <a:pt x="38068" y="2468"/>
                </a:moveTo>
                <a:cubicBezTo>
                  <a:pt x="38035" y="2468"/>
                  <a:pt x="37997" y="2477"/>
                  <a:pt x="37959" y="2496"/>
                </a:cubicBezTo>
                <a:lnTo>
                  <a:pt x="37846" y="2609"/>
                </a:lnTo>
                <a:cubicBezTo>
                  <a:pt x="37846" y="2685"/>
                  <a:pt x="37884" y="2836"/>
                  <a:pt x="38035" y="2912"/>
                </a:cubicBezTo>
                <a:lnTo>
                  <a:pt x="38224" y="2799"/>
                </a:lnTo>
                <a:cubicBezTo>
                  <a:pt x="38224" y="2761"/>
                  <a:pt x="38224" y="2761"/>
                  <a:pt x="38224" y="2723"/>
                </a:cubicBezTo>
                <a:cubicBezTo>
                  <a:pt x="38262" y="2723"/>
                  <a:pt x="38262" y="2685"/>
                  <a:pt x="38262" y="2685"/>
                </a:cubicBezTo>
                <a:cubicBezTo>
                  <a:pt x="38262" y="2647"/>
                  <a:pt x="38262" y="2572"/>
                  <a:pt x="38149" y="2496"/>
                </a:cubicBezTo>
                <a:cubicBezTo>
                  <a:pt x="38130" y="2477"/>
                  <a:pt x="38101" y="2468"/>
                  <a:pt x="38068" y="2468"/>
                </a:cubicBezTo>
                <a:close/>
                <a:moveTo>
                  <a:pt x="47676" y="2383"/>
                </a:moveTo>
                <a:lnTo>
                  <a:pt x="47563" y="2496"/>
                </a:lnTo>
                <a:lnTo>
                  <a:pt x="47563" y="2799"/>
                </a:lnTo>
                <a:lnTo>
                  <a:pt x="47676" y="2912"/>
                </a:lnTo>
                <a:cubicBezTo>
                  <a:pt x="47827" y="2912"/>
                  <a:pt x="47941" y="2912"/>
                  <a:pt x="48016" y="2836"/>
                </a:cubicBezTo>
                <a:cubicBezTo>
                  <a:pt x="48092" y="2799"/>
                  <a:pt x="48092" y="2723"/>
                  <a:pt x="48092" y="2647"/>
                </a:cubicBezTo>
                <a:cubicBezTo>
                  <a:pt x="48092" y="2572"/>
                  <a:pt x="48092" y="2496"/>
                  <a:pt x="48054" y="2458"/>
                </a:cubicBezTo>
                <a:lnTo>
                  <a:pt x="47941" y="2383"/>
                </a:lnTo>
                <a:close/>
                <a:moveTo>
                  <a:pt x="14141" y="2799"/>
                </a:moveTo>
                <a:cubicBezTo>
                  <a:pt x="14027" y="2799"/>
                  <a:pt x="13914" y="2874"/>
                  <a:pt x="13914" y="2988"/>
                </a:cubicBezTo>
                <a:lnTo>
                  <a:pt x="14065" y="2988"/>
                </a:lnTo>
                <a:cubicBezTo>
                  <a:pt x="14065" y="2988"/>
                  <a:pt x="14065" y="2988"/>
                  <a:pt x="14065" y="3025"/>
                </a:cubicBezTo>
                <a:lnTo>
                  <a:pt x="14254" y="3025"/>
                </a:lnTo>
                <a:cubicBezTo>
                  <a:pt x="14254" y="2988"/>
                  <a:pt x="14254" y="2988"/>
                  <a:pt x="14254" y="2988"/>
                </a:cubicBezTo>
                <a:lnTo>
                  <a:pt x="14405" y="2988"/>
                </a:lnTo>
                <a:cubicBezTo>
                  <a:pt x="14405" y="2912"/>
                  <a:pt x="14368" y="2874"/>
                  <a:pt x="14330" y="2836"/>
                </a:cubicBezTo>
                <a:cubicBezTo>
                  <a:pt x="14292" y="2799"/>
                  <a:pt x="14216" y="2799"/>
                  <a:pt x="14141" y="2799"/>
                </a:cubicBezTo>
                <a:close/>
                <a:moveTo>
                  <a:pt x="83800" y="2529"/>
                </a:moveTo>
                <a:cubicBezTo>
                  <a:pt x="83618" y="2529"/>
                  <a:pt x="83552" y="2688"/>
                  <a:pt x="83518" y="2723"/>
                </a:cubicBezTo>
                <a:cubicBezTo>
                  <a:pt x="83518" y="2761"/>
                  <a:pt x="83518" y="2799"/>
                  <a:pt x="83480" y="2799"/>
                </a:cubicBezTo>
                <a:lnTo>
                  <a:pt x="83555" y="2988"/>
                </a:lnTo>
                <a:lnTo>
                  <a:pt x="83593" y="2988"/>
                </a:lnTo>
                <a:cubicBezTo>
                  <a:pt x="83622" y="3016"/>
                  <a:pt x="83694" y="3089"/>
                  <a:pt x="83810" y="3089"/>
                </a:cubicBezTo>
                <a:cubicBezTo>
                  <a:pt x="83847" y="3089"/>
                  <a:pt x="83888" y="3081"/>
                  <a:pt x="83934" y="3063"/>
                </a:cubicBezTo>
                <a:lnTo>
                  <a:pt x="84047" y="2988"/>
                </a:lnTo>
                <a:cubicBezTo>
                  <a:pt x="84047" y="2950"/>
                  <a:pt x="84047" y="2912"/>
                  <a:pt x="84047" y="2912"/>
                </a:cubicBezTo>
                <a:cubicBezTo>
                  <a:pt x="84047" y="2836"/>
                  <a:pt x="84009" y="2761"/>
                  <a:pt x="84009" y="2723"/>
                </a:cubicBezTo>
                <a:cubicBezTo>
                  <a:pt x="83971" y="2685"/>
                  <a:pt x="83971" y="2685"/>
                  <a:pt x="83971" y="2647"/>
                </a:cubicBezTo>
                <a:lnTo>
                  <a:pt x="83858" y="2534"/>
                </a:lnTo>
                <a:cubicBezTo>
                  <a:pt x="83837" y="2530"/>
                  <a:pt x="83818" y="2529"/>
                  <a:pt x="83800" y="2529"/>
                </a:cubicBezTo>
                <a:close/>
                <a:moveTo>
                  <a:pt x="61816" y="2761"/>
                </a:moveTo>
                <a:cubicBezTo>
                  <a:pt x="61589" y="2761"/>
                  <a:pt x="61514" y="2836"/>
                  <a:pt x="61514" y="2988"/>
                </a:cubicBezTo>
                <a:lnTo>
                  <a:pt x="61665" y="3101"/>
                </a:lnTo>
                <a:lnTo>
                  <a:pt x="61778" y="3101"/>
                </a:lnTo>
                <a:lnTo>
                  <a:pt x="61930" y="2988"/>
                </a:lnTo>
                <a:cubicBezTo>
                  <a:pt x="61930" y="2950"/>
                  <a:pt x="61967" y="2950"/>
                  <a:pt x="61967" y="2874"/>
                </a:cubicBezTo>
                <a:lnTo>
                  <a:pt x="61816" y="2761"/>
                </a:lnTo>
                <a:close/>
                <a:moveTo>
                  <a:pt x="79822" y="2480"/>
                </a:moveTo>
                <a:cubicBezTo>
                  <a:pt x="79768" y="2480"/>
                  <a:pt x="79715" y="2507"/>
                  <a:pt x="79661" y="2534"/>
                </a:cubicBezTo>
                <a:cubicBezTo>
                  <a:pt x="79548" y="2609"/>
                  <a:pt x="79472" y="2723"/>
                  <a:pt x="79472" y="2836"/>
                </a:cubicBezTo>
                <a:cubicBezTo>
                  <a:pt x="79472" y="2988"/>
                  <a:pt x="79586" y="3063"/>
                  <a:pt x="79737" y="3101"/>
                </a:cubicBezTo>
                <a:lnTo>
                  <a:pt x="79813" y="3063"/>
                </a:lnTo>
                <a:cubicBezTo>
                  <a:pt x="79926" y="2988"/>
                  <a:pt x="79964" y="2874"/>
                  <a:pt x="79964" y="2799"/>
                </a:cubicBezTo>
                <a:cubicBezTo>
                  <a:pt x="79964" y="2761"/>
                  <a:pt x="79964" y="2685"/>
                  <a:pt x="79964" y="2685"/>
                </a:cubicBezTo>
                <a:lnTo>
                  <a:pt x="79888" y="2496"/>
                </a:lnTo>
                <a:cubicBezTo>
                  <a:pt x="79866" y="2485"/>
                  <a:pt x="79844" y="2480"/>
                  <a:pt x="79822" y="2480"/>
                </a:cubicBezTo>
                <a:close/>
                <a:moveTo>
                  <a:pt x="68735" y="2912"/>
                </a:moveTo>
                <a:cubicBezTo>
                  <a:pt x="68697" y="2912"/>
                  <a:pt x="68584" y="2912"/>
                  <a:pt x="68508" y="3101"/>
                </a:cubicBezTo>
                <a:lnTo>
                  <a:pt x="68584" y="3214"/>
                </a:lnTo>
                <a:cubicBezTo>
                  <a:pt x="68610" y="3240"/>
                  <a:pt x="68672" y="3285"/>
                  <a:pt x="68745" y="3285"/>
                </a:cubicBezTo>
                <a:cubicBezTo>
                  <a:pt x="68778" y="3285"/>
                  <a:pt x="68813" y="3276"/>
                  <a:pt x="68848" y="3252"/>
                </a:cubicBezTo>
                <a:cubicBezTo>
                  <a:pt x="68886" y="3252"/>
                  <a:pt x="68924" y="3177"/>
                  <a:pt x="68924" y="3139"/>
                </a:cubicBezTo>
                <a:cubicBezTo>
                  <a:pt x="68924" y="3025"/>
                  <a:pt x="68848" y="2912"/>
                  <a:pt x="68735" y="2912"/>
                </a:cubicBezTo>
                <a:close/>
                <a:moveTo>
                  <a:pt x="54642" y="2794"/>
                </a:moveTo>
                <a:cubicBezTo>
                  <a:pt x="54431" y="2794"/>
                  <a:pt x="54368" y="2956"/>
                  <a:pt x="54368" y="3025"/>
                </a:cubicBezTo>
                <a:cubicBezTo>
                  <a:pt x="54368" y="3063"/>
                  <a:pt x="54330" y="3101"/>
                  <a:pt x="54330" y="3101"/>
                </a:cubicBezTo>
                <a:lnTo>
                  <a:pt x="54330" y="3252"/>
                </a:lnTo>
                <a:cubicBezTo>
                  <a:pt x="54444" y="3328"/>
                  <a:pt x="54519" y="3366"/>
                  <a:pt x="54595" y="3366"/>
                </a:cubicBezTo>
                <a:lnTo>
                  <a:pt x="54670" y="3366"/>
                </a:lnTo>
                <a:lnTo>
                  <a:pt x="54859" y="3290"/>
                </a:lnTo>
                <a:cubicBezTo>
                  <a:pt x="54897" y="3252"/>
                  <a:pt x="54897" y="3214"/>
                  <a:pt x="54897" y="3177"/>
                </a:cubicBezTo>
                <a:cubicBezTo>
                  <a:pt x="54897" y="3101"/>
                  <a:pt x="54859" y="3063"/>
                  <a:pt x="54822" y="2988"/>
                </a:cubicBezTo>
                <a:cubicBezTo>
                  <a:pt x="54822" y="2950"/>
                  <a:pt x="54822" y="2950"/>
                  <a:pt x="54822" y="2912"/>
                </a:cubicBezTo>
                <a:lnTo>
                  <a:pt x="54708" y="2799"/>
                </a:lnTo>
                <a:cubicBezTo>
                  <a:pt x="54685" y="2795"/>
                  <a:pt x="54662" y="2794"/>
                  <a:pt x="54642" y="2794"/>
                </a:cubicBezTo>
                <a:close/>
                <a:moveTo>
                  <a:pt x="23744" y="2988"/>
                </a:moveTo>
                <a:lnTo>
                  <a:pt x="23630" y="3177"/>
                </a:lnTo>
                <a:cubicBezTo>
                  <a:pt x="23630" y="3177"/>
                  <a:pt x="23630" y="3214"/>
                  <a:pt x="23630" y="3214"/>
                </a:cubicBezTo>
                <a:cubicBezTo>
                  <a:pt x="23593" y="3252"/>
                  <a:pt x="23555" y="3290"/>
                  <a:pt x="23555" y="3328"/>
                </a:cubicBezTo>
                <a:cubicBezTo>
                  <a:pt x="23555" y="3366"/>
                  <a:pt x="23593" y="3441"/>
                  <a:pt x="23706" y="3479"/>
                </a:cubicBezTo>
                <a:lnTo>
                  <a:pt x="23857" y="3441"/>
                </a:lnTo>
                <a:lnTo>
                  <a:pt x="23933" y="3441"/>
                </a:lnTo>
                <a:cubicBezTo>
                  <a:pt x="24008" y="3403"/>
                  <a:pt x="24160" y="3366"/>
                  <a:pt x="24160" y="3214"/>
                </a:cubicBezTo>
                <a:cubicBezTo>
                  <a:pt x="24160" y="3177"/>
                  <a:pt x="24160" y="3139"/>
                  <a:pt x="24122" y="3101"/>
                </a:cubicBezTo>
                <a:lnTo>
                  <a:pt x="24008" y="2988"/>
                </a:lnTo>
                <a:close/>
                <a:moveTo>
                  <a:pt x="46769" y="3063"/>
                </a:moveTo>
                <a:lnTo>
                  <a:pt x="46617" y="3101"/>
                </a:lnTo>
                <a:cubicBezTo>
                  <a:pt x="46542" y="3177"/>
                  <a:pt x="46466" y="3252"/>
                  <a:pt x="46466" y="3366"/>
                </a:cubicBezTo>
                <a:cubicBezTo>
                  <a:pt x="46466" y="3403"/>
                  <a:pt x="46504" y="3517"/>
                  <a:pt x="46693" y="3555"/>
                </a:cubicBezTo>
                <a:lnTo>
                  <a:pt x="46844" y="3479"/>
                </a:lnTo>
                <a:lnTo>
                  <a:pt x="46806" y="3479"/>
                </a:lnTo>
                <a:lnTo>
                  <a:pt x="46996" y="3366"/>
                </a:lnTo>
                <a:cubicBezTo>
                  <a:pt x="46958" y="3214"/>
                  <a:pt x="46882" y="3101"/>
                  <a:pt x="46769" y="3063"/>
                </a:cubicBezTo>
                <a:close/>
                <a:moveTo>
                  <a:pt x="75162" y="3214"/>
                </a:moveTo>
                <a:lnTo>
                  <a:pt x="75011" y="3328"/>
                </a:lnTo>
                <a:lnTo>
                  <a:pt x="75011" y="3479"/>
                </a:lnTo>
                <a:lnTo>
                  <a:pt x="75162" y="3592"/>
                </a:lnTo>
                <a:lnTo>
                  <a:pt x="75351" y="3592"/>
                </a:lnTo>
                <a:lnTo>
                  <a:pt x="75465" y="3479"/>
                </a:lnTo>
                <a:lnTo>
                  <a:pt x="75465" y="3328"/>
                </a:lnTo>
                <a:lnTo>
                  <a:pt x="75351" y="3214"/>
                </a:lnTo>
                <a:close/>
                <a:moveTo>
                  <a:pt x="51797" y="3479"/>
                </a:moveTo>
                <a:cubicBezTo>
                  <a:pt x="51663" y="3546"/>
                  <a:pt x="51740" y="3626"/>
                  <a:pt x="51818" y="3626"/>
                </a:cubicBezTo>
                <a:cubicBezTo>
                  <a:pt x="51872" y="3626"/>
                  <a:pt x="51926" y="3587"/>
                  <a:pt x="51910" y="3479"/>
                </a:cubicBezTo>
                <a:close/>
                <a:moveTo>
                  <a:pt x="63930" y="3245"/>
                </a:moveTo>
                <a:cubicBezTo>
                  <a:pt x="63908" y="3245"/>
                  <a:pt x="63884" y="3247"/>
                  <a:pt x="63858" y="3252"/>
                </a:cubicBezTo>
                <a:lnTo>
                  <a:pt x="63782" y="3290"/>
                </a:lnTo>
                <a:cubicBezTo>
                  <a:pt x="63706" y="3366"/>
                  <a:pt x="63706" y="3441"/>
                  <a:pt x="63706" y="3479"/>
                </a:cubicBezTo>
                <a:cubicBezTo>
                  <a:pt x="63706" y="3592"/>
                  <a:pt x="63858" y="3706"/>
                  <a:pt x="63971" y="3744"/>
                </a:cubicBezTo>
                <a:lnTo>
                  <a:pt x="64160" y="3630"/>
                </a:lnTo>
                <a:cubicBezTo>
                  <a:pt x="64198" y="3630"/>
                  <a:pt x="64236" y="3592"/>
                  <a:pt x="64274" y="3517"/>
                </a:cubicBezTo>
                <a:lnTo>
                  <a:pt x="64160" y="3366"/>
                </a:lnTo>
                <a:cubicBezTo>
                  <a:pt x="64128" y="3333"/>
                  <a:pt x="64067" y="3245"/>
                  <a:pt x="63930" y="3245"/>
                </a:cubicBezTo>
                <a:close/>
                <a:moveTo>
                  <a:pt x="87412" y="3517"/>
                </a:moveTo>
                <a:cubicBezTo>
                  <a:pt x="87298" y="3517"/>
                  <a:pt x="87223" y="3517"/>
                  <a:pt x="87147" y="3592"/>
                </a:cubicBezTo>
                <a:cubicBezTo>
                  <a:pt x="87109" y="3630"/>
                  <a:pt x="87072" y="3668"/>
                  <a:pt x="87072" y="3782"/>
                </a:cubicBezTo>
                <a:lnTo>
                  <a:pt x="87072" y="3819"/>
                </a:lnTo>
                <a:lnTo>
                  <a:pt x="87223" y="3895"/>
                </a:lnTo>
                <a:lnTo>
                  <a:pt x="87412" y="3895"/>
                </a:lnTo>
                <a:lnTo>
                  <a:pt x="87525" y="3782"/>
                </a:lnTo>
                <a:lnTo>
                  <a:pt x="87525" y="3630"/>
                </a:lnTo>
                <a:lnTo>
                  <a:pt x="87412" y="3517"/>
                </a:lnTo>
                <a:close/>
                <a:moveTo>
                  <a:pt x="26201" y="3366"/>
                </a:moveTo>
                <a:lnTo>
                  <a:pt x="26088" y="3479"/>
                </a:lnTo>
                <a:lnTo>
                  <a:pt x="26088" y="3782"/>
                </a:lnTo>
                <a:lnTo>
                  <a:pt x="26201" y="3895"/>
                </a:lnTo>
                <a:cubicBezTo>
                  <a:pt x="26223" y="3906"/>
                  <a:pt x="26249" y="3911"/>
                  <a:pt x="26275" y="3911"/>
                </a:cubicBezTo>
                <a:cubicBezTo>
                  <a:pt x="26337" y="3911"/>
                  <a:pt x="26401" y="3884"/>
                  <a:pt x="26428" y="3857"/>
                </a:cubicBezTo>
                <a:cubicBezTo>
                  <a:pt x="26504" y="3819"/>
                  <a:pt x="26542" y="3744"/>
                  <a:pt x="26542" y="3630"/>
                </a:cubicBezTo>
                <a:cubicBezTo>
                  <a:pt x="26542" y="3555"/>
                  <a:pt x="26504" y="3441"/>
                  <a:pt x="26428" y="3403"/>
                </a:cubicBezTo>
                <a:cubicBezTo>
                  <a:pt x="26390" y="3366"/>
                  <a:pt x="26277" y="3366"/>
                  <a:pt x="26201" y="3366"/>
                </a:cubicBezTo>
                <a:close/>
                <a:moveTo>
                  <a:pt x="15615" y="3441"/>
                </a:moveTo>
                <a:cubicBezTo>
                  <a:pt x="15540" y="3441"/>
                  <a:pt x="15502" y="3441"/>
                  <a:pt x="15426" y="3479"/>
                </a:cubicBezTo>
                <a:cubicBezTo>
                  <a:pt x="15388" y="3517"/>
                  <a:pt x="15351" y="3592"/>
                  <a:pt x="15351" y="3668"/>
                </a:cubicBezTo>
                <a:lnTo>
                  <a:pt x="15502" y="3668"/>
                </a:lnTo>
                <a:cubicBezTo>
                  <a:pt x="15502" y="3668"/>
                  <a:pt x="15502" y="3668"/>
                  <a:pt x="15502" y="3706"/>
                </a:cubicBezTo>
                <a:lnTo>
                  <a:pt x="15729" y="3706"/>
                </a:lnTo>
                <a:cubicBezTo>
                  <a:pt x="15766" y="3668"/>
                  <a:pt x="15729" y="3668"/>
                  <a:pt x="15729" y="3668"/>
                </a:cubicBezTo>
                <a:lnTo>
                  <a:pt x="15842" y="3668"/>
                </a:lnTo>
                <a:cubicBezTo>
                  <a:pt x="15804" y="3706"/>
                  <a:pt x="15804" y="3744"/>
                  <a:pt x="15804" y="3782"/>
                </a:cubicBezTo>
                <a:lnTo>
                  <a:pt x="15955" y="3895"/>
                </a:lnTo>
                <a:cubicBezTo>
                  <a:pt x="15955" y="3895"/>
                  <a:pt x="15955" y="3895"/>
                  <a:pt x="15993" y="3933"/>
                </a:cubicBezTo>
                <a:cubicBezTo>
                  <a:pt x="16031" y="3933"/>
                  <a:pt x="16069" y="3971"/>
                  <a:pt x="16182" y="3971"/>
                </a:cubicBezTo>
                <a:lnTo>
                  <a:pt x="16296" y="3895"/>
                </a:lnTo>
                <a:cubicBezTo>
                  <a:pt x="16334" y="3857"/>
                  <a:pt x="16371" y="3744"/>
                  <a:pt x="16371" y="3668"/>
                </a:cubicBezTo>
                <a:cubicBezTo>
                  <a:pt x="16371" y="3630"/>
                  <a:pt x="16371" y="3592"/>
                  <a:pt x="16371" y="3555"/>
                </a:cubicBezTo>
                <a:lnTo>
                  <a:pt x="16258" y="3479"/>
                </a:lnTo>
                <a:cubicBezTo>
                  <a:pt x="16217" y="3469"/>
                  <a:pt x="16180" y="3464"/>
                  <a:pt x="16144" y="3464"/>
                </a:cubicBezTo>
                <a:cubicBezTo>
                  <a:pt x="16049" y="3464"/>
                  <a:pt x="15973" y="3499"/>
                  <a:pt x="15918" y="3555"/>
                </a:cubicBezTo>
                <a:cubicBezTo>
                  <a:pt x="15918" y="3555"/>
                  <a:pt x="15880" y="3555"/>
                  <a:pt x="15880" y="3592"/>
                </a:cubicBezTo>
                <a:cubicBezTo>
                  <a:pt x="15842" y="3479"/>
                  <a:pt x="15729" y="3441"/>
                  <a:pt x="15615" y="3441"/>
                </a:cubicBezTo>
                <a:close/>
                <a:moveTo>
                  <a:pt x="79283" y="3555"/>
                </a:moveTo>
                <a:cubicBezTo>
                  <a:pt x="79170" y="3555"/>
                  <a:pt x="79094" y="3592"/>
                  <a:pt x="79056" y="3630"/>
                </a:cubicBezTo>
                <a:cubicBezTo>
                  <a:pt x="79019" y="3668"/>
                  <a:pt x="78981" y="3744"/>
                  <a:pt x="79019" y="3857"/>
                </a:cubicBezTo>
                <a:lnTo>
                  <a:pt x="79132" y="3971"/>
                </a:lnTo>
                <a:lnTo>
                  <a:pt x="79245" y="3971"/>
                </a:lnTo>
                <a:lnTo>
                  <a:pt x="79397" y="3857"/>
                </a:lnTo>
                <a:lnTo>
                  <a:pt x="79397" y="3706"/>
                </a:lnTo>
                <a:lnTo>
                  <a:pt x="79283" y="3555"/>
                </a:lnTo>
                <a:close/>
                <a:moveTo>
                  <a:pt x="89718" y="3555"/>
                </a:moveTo>
                <a:cubicBezTo>
                  <a:pt x="89642" y="3555"/>
                  <a:pt x="89567" y="3555"/>
                  <a:pt x="89491" y="3630"/>
                </a:cubicBezTo>
                <a:cubicBezTo>
                  <a:pt x="89416" y="3668"/>
                  <a:pt x="89416" y="3744"/>
                  <a:pt x="89453" y="3819"/>
                </a:cubicBezTo>
                <a:lnTo>
                  <a:pt x="89529" y="3895"/>
                </a:lnTo>
                <a:cubicBezTo>
                  <a:pt x="89529" y="3895"/>
                  <a:pt x="89567" y="3933"/>
                  <a:pt x="89567" y="3933"/>
                </a:cubicBezTo>
                <a:cubicBezTo>
                  <a:pt x="89642" y="3933"/>
                  <a:pt x="89718" y="3971"/>
                  <a:pt x="89832" y="3971"/>
                </a:cubicBezTo>
                <a:lnTo>
                  <a:pt x="89945" y="3857"/>
                </a:lnTo>
                <a:lnTo>
                  <a:pt x="89945" y="3706"/>
                </a:lnTo>
                <a:lnTo>
                  <a:pt x="89794" y="3555"/>
                </a:lnTo>
                <a:cubicBezTo>
                  <a:pt x="89781" y="3567"/>
                  <a:pt x="89773" y="3571"/>
                  <a:pt x="89766" y="3571"/>
                </a:cubicBezTo>
                <a:cubicBezTo>
                  <a:pt x="89752" y="3571"/>
                  <a:pt x="89743" y="3555"/>
                  <a:pt x="89718" y="3555"/>
                </a:cubicBezTo>
                <a:close/>
                <a:moveTo>
                  <a:pt x="85455" y="3592"/>
                </a:moveTo>
                <a:cubicBezTo>
                  <a:pt x="85399" y="3592"/>
                  <a:pt x="85351" y="3611"/>
                  <a:pt x="85332" y="3630"/>
                </a:cubicBezTo>
                <a:lnTo>
                  <a:pt x="85219" y="3630"/>
                </a:lnTo>
                <a:lnTo>
                  <a:pt x="85030" y="3744"/>
                </a:lnTo>
                <a:lnTo>
                  <a:pt x="85030" y="3857"/>
                </a:lnTo>
                <a:lnTo>
                  <a:pt x="85143" y="3971"/>
                </a:lnTo>
                <a:cubicBezTo>
                  <a:pt x="85181" y="3971"/>
                  <a:pt x="85219" y="4008"/>
                  <a:pt x="85257" y="4008"/>
                </a:cubicBezTo>
                <a:lnTo>
                  <a:pt x="85370" y="3933"/>
                </a:lnTo>
                <a:lnTo>
                  <a:pt x="85408" y="3933"/>
                </a:lnTo>
                <a:cubicBezTo>
                  <a:pt x="85521" y="3933"/>
                  <a:pt x="85597" y="3895"/>
                  <a:pt x="85635" y="3819"/>
                </a:cubicBezTo>
                <a:lnTo>
                  <a:pt x="85635" y="3668"/>
                </a:lnTo>
                <a:cubicBezTo>
                  <a:pt x="85578" y="3611"/>
                  <a:pt x="85512" y="3592"/>
                  <a:pt x="85455" y="3592"/>
                </a:cubicBezTo>
                <a:close/>
                <a:moveTo>
                  <a:pt x="3706" y="3744"/>
                </a:moveTo>
                <a:lnTo>
                  <a:pt x="3555" y="3857"/>
                </a:lnTo>
                <a:lnTo>
                  <a:pt x="3555" y="3933"/>
                </a:lnTo>
                <a:lnTo>
                  <a:pt x="3668" y="4084"/>
                </a:lnTo>
                <a:cubicBezTo>
                  <a:pt x="3706" y="4084"/>
                  <a:pt x="3744" y="4122"/>
                  <a:pt x="3781" y="4122"/>
                </a:cubicBezTo>
                <a:lnTo>
                  <a:pt x="3970" y="4008"/>
                </a:lnTo>
                <a:cubicBezTo>
                  <a:pt x="3970" y="3971"/>
                  <a:pt x="3970" y="3933"/>
                  <a:pt x="4008" y="3895"/>
                </a:cubicBezTo>
                <a:lnTo>
                  <a:pt x="3895" y="3744"/>
                </a:lnTo>
                <a:close/>
                <a:moveTo>
                  <a:pt x="60039" y="3706"/>
                </a:moveTo>
                <a:lnTo>
                  <a:pt x="59850" y="3819"/>
                </a:lnTo>
                <a:cubicBezTo>
                  <a:pt x="59850" y="3819"/>
                  <a:pt x="59850" y="3857"/>
                  <a:pt x="59850" y="3857"/>
                </a:cubicBezTo>
                <a:cubicBezTo>
                  <a:pt x="59850" y="3895"/>
                  <a:pt x="59850" y="3895"/>
                  <a:pt x="59850" y="3933"/>
                </a:cubicBezTo>
                <a:cubicBezTo>
                  <a:pt x="59850" y="3971"/>
                  <a:pt x="59850" y="4046"/>
                  <a:pt x="59926" y="4084"/>
                </a:cubicBezTo>
                <a:cubicBezTo>
                  <a:pt x="59964" y="4122"/>
                  <a:pt x="60039" y="4122"/>
                  <a:pt x="60153" y="4122"/>
                </a:cubicBezTo>
                <a:lnTo>
                  <a:pt x="60228" y="4008"/>
                </a:lnTo>
                <a:cubicBezTo>
                  <a:pt x="60228" y="3857"/>
                  <a:pt x="60153" y="3744"/>
                  <a:pt x="60039" y="3706"/>
                </a:cubicBezTo>
                <a:close/>
                <a:moveTo>
                  <a:pt x="33385" y="3933"/>
                </a:moveTo>
                <a:cubicBezTo>
                  <a:pt x="33196" y="3933"/>
                  <a:pt x="33082" y="4046"/>
                  <a:pt x="33082" y="4160"/>
                </a:cubicBezTo>
                <a:lnTo>
                  <a:pt x="33234" y="4160"/>
                </a:lnTo>
                <a:cubicBezTo>
                  <a:pt x="33234" y="4197"/>
                  <a:pt x="33234" y="4197"/>
                  <a:pt x="33234" y="4197"/>
                </a:cubicBezTo>
                <a:lnTo>
                  <a:pt x="33536" y="4197"/>
                </a:lnTo>
                <a:cubicBezTo>
                  <a:pt x="33536" y="4197"/>
                  <a:pt x="33498" y="4197"/>
                  <a:pt x="33498" y="4160"/>
                </a:cubicBezTo>
                <a:lnTo>
                  <a:pt x="33649" y="4160"/>
                </a:lnTo>
                <a:cubicBezTo>
                  <a:pt x="33649" y="4084"/>
                  <a:pt x="33649" y="4046"/>
                  <a:pt x="33574" y="3971"/>
                </a:cubicBezTo>
                <a:cubicBezTo>
                  <a:pt x="33498" y="3971"/>
                  <a:pt x="33460" y="3933"/>
                  <a:pt x="33385" y="3933"/>
                </a:cubicBezTo>
                <a:close/>
                <a:moveTo>
                  <a:pt x="57960" y="3753"/>
                </a:moveTo>
                <a:cubicBezTo>
                  <a:pt x="57922" y="3753"/>
                  <a:pt x="57884" y="3763"/>
                  <a:pt x="57846" y="3782"/>
                </a:cubicBezTo>
                <a:cubicBezTo>
                  <a:pt x="57771" y="3819"/>
                  <a:pt x="57733" y="3895"/>
                  <a:pt x="57733" y="4008"/>
                </a:cubicBezTo>
                <a:cubicBezTo>
                  <a:pt x="57733" y="4046"/>
                  <a:pt x="57733" y="4122"/>
                  <a:pt x="57808" y="4197"/>
                </a:cubicBezTo>
                <a:cubicBezTo>
                  <a:pt x="57846" y="4197"/>
                  <a:pt x="57884" y="4235"/>
                  <a:pt x="57960" y="4235"/>
                </a:cubicBezTo>
                <a:lnTo>
                  <a:pt x="58073" y="4122"/>
                </a:lnTo>
                <a:cubicBezTo>
                  <a:pt x="58073" y="4122"/>
                  <a:pt x="58073" y="4122"/>
                  <a:pt x="58073" y="4084"/>
                </a:cubicBezTo>
                <a:cubicBezTo>
                  <a:pt x="58111" y="4046"/>
                  <a:pt x="58149" y="4008"/>
                  <a:pt x="58149" y="3933"/>
                </a:cubicBezTo>
                <a:cubicBezTo>
                  <a:pt x="58149" y="3933"/>
                  <a:pt x="58149" y="3895"/>
                  <a:pt x="58111" y="3857"/>
                </a:cubicBezTo>
                <a:lnTo>
                  <a:pt x="58073" y="3782"/>
                </a:lnTo>
                <a:cubicBezTo>
                  <a:pt x="58035" y="3763"/>
                  <a:pt x="57998" y="3753"/>
                  <a:pt x="57960" y="3753"/>
                </a:cubicBezTo>
                <a:close/>
                <a:moveTo>
                  <a:pt x="7524" y="3895"/>
                </a:moveTo>
                <a:lnTo>
                  <a:pt x="7335" y="3933"/>
                </a:lnTo>
                <a:cubicBezTo>
                  <a:pt x="7297" y="3971"/>
                  <a:pt x="7260" y="4008"/>
                  <a:pt x="7260" y="4084"/>
                </a:cubicBezTo>
                <a:cubicBezTo>
                  <a:pt x="7260" y="4122"/>
                  <a:pt x="7260" y="4122"/>
                  <a:pt x="7297" y="4160"/>
                </a:cubicBezTo>
                <a:cubicBezTo>
                  <a:pt x="7297" y="4160"/>
                  <a:pt x="7297" y="4160"/>
                  <a:pt x="7297" y="4197"/>
                </a:cubicBezTo>
                <a:lnTo>
                  <a:pt x="7411" y="4311"/>
                </a:lnTo>
                <a:cubicBezTo>
                  <a:pt x="7433" y="4322"/>
                  <a:pt x="7461" y="4330"/>
                  <a:pt x="7492" y="4330"/>
                </a:cubicBezTo>
                <a:cubicBezTo>
                  <a:pt x="7568" y="4330"/>
                  <a:pt x="7660" y="4283"/>
                  <a:pt x="7713" y="4122"/>
                </a:cubicBezTo>
                <a:lnTo>
                  <a:pt x="7600" y="3933"/>
                </a:lnTo>
                <a:cubicBezTo>
                  <a:pt x="7562" y="3933"/>
                  <a:pt x="7562" y="3933"/>
                  <a:pt x="7524" y="3895"/>
                </a:cubicBezTo>
                <a:close/>
                <a:moveTo>
                  <a:pt x="4704" y="3994"/>
                </a:moveTo>
                <a:cubicBezTo>
                  <a:pt x="4674" y="3994"/>
                  <a:pt x="4644" y="3998"/>
                  <a:pt x="4613" y="4008"/>
                </a:cubicBezTo>
                <a:cubicBezTo>
                  <a:pt x="4538" y="4046"/>
                  <a:pt x="4462" y="4084"/>
                  <a:pt x="4462" y="4197"/>
                </a:cubicBezTo>
                <a:lnTo>
                  <a:pt x="4500" y="4273"/>
                </a:lnTo>
                <a:cubicBezTo>
                  <a:pt x="4555" y="4328"/>
                  <a:pt x="4631" y="4363"/>
                  <a:pt x="4712" y="4363"/>
                </a:cubicBezTo>
                <a:cubicBezTo>
                  <a:pt x="4741" y="4363"/>
                  <a:pt x="4772" y="4359"/>
                  <a:pt x="4802" y="4349"/>
                </a:cubicBezTo>
                <a:cubicBezTo>
                  <a:pt x="4916" y="4311"/>
                  <a:pt x="4953" y="4273"/>
                  <a:pt x="4991" y="4160"/>
                </a:cubicBezTo>
                <a:lnTo>
                  <a:pt x="4953" y="4084"/>
                </a:lnTo>
                <a:cubicBezTo>
                  <a:pt x="4870" y="4029"/>
                  <a:pt x="4787" y="3994"/>
                  <a:pt x="4704" y="3994"/>
                </a:cubicBezTo>
                <a:close/>
                <a:moveTo>
                  <a:pt x="20795" y="4046"/>
                </a:moveTo>
                <a:cubicBezTo>
                  <a:pt x="20644" y="4046"/>
                  <a:pt x="20568" y="4084"/>
                  <a:pt x="20492" y="4235"/>
                </a:cubicBezTo>
                <a:lnTo>
                  <a:pt x="20606" y="4386"/>
                </a:lnTo>
                <a:cubicBezTo>
                  <a:pt x="20644" y="4386"/>
                  <a:pt x="20681" y="4424"/>
                  <a:pt x="20719" y="4424"/>
                </a:cubicBezTo>
                <a:lnTo>
                  <a:pt x="20908" y="4311"/>
                </a:lnTo>
                <a:cubicBezTo>
                  <a:pt x="20908" y="4311"/>
                  <a:pt x="20946" y="4235"/>
                  <a:pt x="20946" y="4160"/>
                </a:cubicBezTo>
                <a:lnTo>
                  <a:pt x="20946" y="4122"/>
                </a:lnTo>
                <a:lnTo>
                  <a:pt x="20795" y="4046"/>
                </a:lnTo>
                <a:close/>
                <a:moveTo>
                  <a:pt x="9717" y="4046"/>
                </a:moveTo>
                <a:cubicBezTo>
                  <a:pt x="9566" y="4046"/>
                  <a:pt x="9453" y="4122"/>
                  <a:pt x="9377" y="4160"/>
                </a:cubicBezTo>
                <a:cubicBezTo>
                  <a:pt x="9377" y="4197"/>
                  <a:pt x="9339" y="4197"/>
                  <a:pt x="9339" y="4235"/>
                </a:cubicBezTo>
                <a:lnTo>
                  <a:pt x="9339" y="4386"/>
                </a:lnTo>
                <a:cubicBezTo>
                  <a:pt x="9394" y="4442"/>
                  <a:pt x="9490" y="4477"/>
                  <a:pt x="9582" y="4477"/>
                </a:cubicBezTo>
                <a:cubicBezTo>
                  <a:pt x="9616" y="4477"/>
                  <a:pt x="9649" y="4472"/>
                  <a:pt x="9679" y="4462"/>
                </a:cubicBezTo>
                <a:cubicBezTo>
                  <a:pt x="9793" y="4424"/>
                  <a:pt x="9868" y="4311"/>
                  <a:pt x="9868" y="4235"/>
                </a:cubicBezTo>
                <a:cubicBezTo>
                  <a:pt x="9868" y="4197"/>
                  <a:pt x="9868" y="4160"/>
                  <a:pt x="9868" y="4122"/>
                </a:cubicBezTo>
                <a:lnTo>
                  <a:pt x="9717" y="4046"/>
                </a:lnTo>
                <a:close/>
                <a:moveTo>
                  <a:pt x="38564" y="4235"/>
                </a:moveTo>
                <a:lnTo>
                  <a:pt x="38451" y="4349"/>
                </a:lnTo>
                <a:lnTo>
                  <a:pt x="38451" y="4462"/>
                </a:lnTo>
                <a:lnTo>
                  <a:pt x="38564" y="4575"/>
                </a:lnTo>
                <a:cubicBezTo>
                  <a:pt x="38591" y="4602"/>
                  <a:pt x="38637" y="4629"/>
                  <a:pt x="38701" y="4629"/>
                </a:cubicBezTo>
                <a:cubicBezTo>
                  <a:pt x="38728" y="4629"/>
                  <a:pt x="38758" y="4624"/>
                  <a:pt x="38791" y="4613"/>
                </a:cubicBezTo>
                <a:lnTo>
                  <a:pt x="38905" y="4500"/>
                </a:lnTo>
                <a:lnTo>
                  <a:pt x="38905" y="4424"/>
                </a:lnTo>
                <a:lnTo>
                  <a:pt x="38791" y="4273"/>
                </a:lnTo>
                <a:cubicBezTo>
                  <a:pt x="38753" y="4273"/>
                  <a:pt x="38678" y="4235"/>
                  <a:pt x="38564" y="4235"/>
                </a:cubicBezTo>
                <a:close/>
                <a:moveTo>
                  <a:pt x="42118" y="4462"/>
                </a:moveTo>
                <a:lnTo>
                  <a:pt x="41967" y="4500"/>
                </a:lnTo>
                <a:cubicBezTo>
                  <a:pt x="41967" y="4500"/>
                  <a:pt x="41967" y="4500"/>
                  <a:pt x="41929" y="4538"/>
                </a:cubicBezTo>
                <a:cubicBezTo>
                  <a:pt x="41854" y="4575"/>
                  <a:pt x="41778" y="4613"/>
                  <a:pt x="41778" y="4727"/>
                </a:cubicBezTo>
                <a:cubicBezTo>
                  <a:pt x="41778" y="4802"/>
                  <a:pt x="41816" y="4840"/>
                  <a:pt x="41854" y="4916"/>
                </a:cubicBezTo>
                <a:lnTo>
                  <a:pt x="41929" y="4954"/>
                </a:lnTo>
                <a:cubicBezTo>
                  <a:pt x="42005" y="4954"/>
                  <a:pt x="42081" y="4954"/>
                  <a:pt x="42156" y="4916"/>
                </a:cubicBezTo>
                <a:cubicBezTo>
                  <a:pt x="42232" y="4878"/>
                  <a:pt x="42307" y="4765"/>
                  <a:pt x="42307" y="4689"/>
                </a:cubicBezTo>
                <a:cubicBezTo>
                  <a:pt x="42307" y="4575"/>
                  <a:pt x="42232" y="4500"/>
                  <a:pt x="42118" y="4462"/>
                </a:cubicBezTo>
                <a:close/>
                <a:moveTo>
                  <a:pt x="22421" y="4651"/>
                </a:moveTo>
                <a:cubicBezTo>
                  <a:pt x="22345" y="4651"/>
                  <a:pt x="22232" y="4651"/>
                  <a:pt x="22156" y="4689"/>
                </a:cubicBezTo>
                <a:cubicBezTo>
                  <a:pt x="22118" y="4765"/>
                  <a:pt x="22080" y="4840"/>
                  <a:pt x="22118" y="4916"/>
                </a:cubicBezTo>
                <a:lnTo>
                  <a:pt x="22232" y="4991"/>
                </a:lnTo>
                <a:cubicBezTo>
                  <a:pt x="22262" y="4995"/>
                  <a:pt x="22290" y="4996"/>
                  <a:pt x="22316" y="4996"/>
                </a:cubicBezTo>
                <a:cubicBezTo>
                  <a:pt x="22579" y="4996"/>
                  <a:pt x="22613" y="4837"/>
                  <a:pt x="22647" y="4802"/>
                </a:cubicBezTo>
                <a:lnTo>
                  <a:pt x="22496" y="4651"/>
                </a:lnTo>
                <a:close/>
                <a:moveTo>
                  <a:pt x="65521" y="4538"/>
                </a:moveTo>
                <a:lnTo>
                  <a:pt x="65370" y="4689"/>
                </a:lnTo>
                <a:lnTo>
                  <a:pt x="65370" y="4878"/>
                </a:lnTo>
                <a:lnTo>
                  <a:pt x="65483" y="4991"/>
                </a:lnTo>
                <a:cubicBezTo>
                  <a:pt x="65540" y="5010"/>
                  <a:pt x="65587" y="5020"/>
                  <a:pt x="65625" y="5020"/>
                </a:cubicBezTo>
                <a:cubicBezTo>
                  <a:pt x="65663" y="5020"/>
                  <a:pt x="65691" y="5010"/>
                  <a:pt x="65710" y="4991"/>
                </a:cubicBezTo>
                <a:cubicBezTo>
                  <a:pt x="65824" y="4954"/>
                  <a:pt x="65824" y="4840"/>
                  <a:pt x="65862" y="4802"/>
                </a:cubicBezTo>
                <a:cubicBezTo>
                  <a:pt x="65862" y="4765"/>
                  <a:pt x="65862" y="4765"/>
                  <a:pt x="65862" y="4765"/>
                </a:cubicBezTo>
                <a:lnTo>
                  <a:pt x="65748" y="4538"/>
                </a:lnTo>
                <a:close/>
                <a:moveTo>
                  <a:pt x="54746" y="4273"/>
                </a:moveTo>
                <a:cubicBezTo>
                  <a:pt x="54670" y="4273"/>
                  <a:pt x="54481" y="4273"/>
                  <a:pt x="54368" y="4538"/>
                </a:cubicBezTo>
                <a:lnTo>
                  <a:pt x="54368" y="4651"/>
                </a:lnTo>
                <a:lnTo>
                  <a:pt x="54406" y="4651"/>
                </a:lnTo>
                <a:cubicBezTo>
                  <a:pt x="54519" y="4802"/>
                  <a:pt x="54633" y="4954"/>
                  <a:pt x="54859" y="5029"/>
                </a:cubicBezTo>
                <a:lnTo>
                  <a:pt x="55049" y="4991"/>
                </a:lnTo>
                <a:cubicBezTo>
                  <a:pt x="55086" y="4916"/>
                  <a:pt x="55086" y="4840"/>
                  <a:pt x="55086" y="4765"/>
                </a:cubicBezTo>
                <a:cubicBezTo>
                  <a:pt x="55086" y="4575"/>
                  <a:pt x="54935" y="4311"/>
                  <a:pt x="54746" y="4273"/>
                </a:cubicBezTo>
                <a:close/>
                <a:moveTo>
                  <a:pt x="78352" y="4598"/>
                </a:moveTo>
                <a:cubicBezTo>
                  <a:pt x="78326" y="4598"/>
                  <a:pt x="78296" y="4602"/>
                  <a:pt x="78262" y="4613"/>
                </a:cubicBezTo>
                <a:cubicBezTo>
                  <a:pt x="78149" y="4613"/>
                  <a:pt x="78073" y="4727"/>
                  <a:pt x="78073" y="4802"/>
                </a:cubicBezTo>
                <a:cubicBezTo>
                  <a:pt x="78073" y="4916"/>
                  <a:pt x="78111" y="4991"/>
                  <a:pt x="78225" y="5067"/>
                </a:cubicBezTo>
                <a:cubicBezTo>
                  <a:pt x="78262" y="5105"/>
                  <a:pt x="78338" y="5105"/>
                  <a:pt x="78376" y="5105"/>
                </a:cubicBezTo>
                <a:lnTo>
                  <a:pt x="78451" y="5067"/>
                </a:lnTo>
                <a:cubicBezTo>
                  <a:pt x="78527" y="5029"/>
                  <a:pt x="78565" y="4878"/>
                  <a:pt x="78565" y="4802"/>
                </a:cubicBezTo>
                <a:cubicBezTo>
                  <a:pt x="78565" y="4727"/>
                  <a:pt x="78527" y="4651"/>
                  <a:pt x="78489" y="4651"/>
                </a:cubicBezTo>
                <a:cubicBezTo>
                  <a:pt x="78463" y="4624"/>
                  <a:pt x="78417" y="4598"/>
                  <a:pt x="78352" y="4598"/>
                </a:cubicBezTo>
                <a:close/>
                <a:moveTo>
                  <a:pt x="5974" y="4613"/>
                </a:moveTo>
                <a:lnTo>
                  <a:pt x="5861" y="4727"/>
                </a:lnTo>
                <a:lnTo>
                  <a:pt x="5861" y="4840"/>
                </a:lnTo>
                <a:cubicBezTo>
                  <a:pt x="5785" y="4840"/>
                  <a:pt x="5672" y="4878"/>
                  <a:pt x="5672" y="5029"/>
                </a:cubicBezTo>
                <a:lnTo>
                  <a:pt x="5785" y="5143"/>
                </a:lnTo>
                <a:cubicBezTo>
                  <a:pt x="5818" y="5154"/>
                  <a:pt x="5852" y="5158"/>
                  <a:pt x="5883" y="5158"/>
                </a:cubicBezTo>
                <a:cubicBezTo>
                  <a:pt x="5959" y="5158"/>
                  <a:pt x="6023" y="5132"/>
                  <a:pt x="6050" y="5105"/>
                </a:cubicBezTo>
                <a:lnTo>
                  <a:pt x="6125" y="4991"/>
                </a:lnTo>
                <a:lnTo>
                  <a:pt x="6201" y="4991"/>
                </a:lnTo>
                <a:lnTo>
                  <a:pt x="6314" y="4878"/>
                </a:lnTo>
                <a:lnTo>
                  <a:pt x="6314" y="4727"/>
                </a:lnTo>
                <a:lnTo>
                  <a:pt x="6163" y="4613"/>
                </a:lnTo>
                <a:close/>
                <a:moveTo>
                  <a:pt x="82535" y="5067"/>
                </a:moveTo>
                <a:lnTo>
                  <a:pt x="82421" y="5180"/>
                </a:lnTo>
                <a:lnTo>
                  <a:pt x="82421" y="5294"/>
                </a:lnTo>
                <a:lnTo>
                  <a:pt x="82572" y="5407"/>
                </a:lnTo>
                <a:cubicBezTo>
                  <a:pt x="82572" y="5407"/>
                  <a:pt x="82610" y="5445"/>
                  <a:pt x="82648" y="5445"/>
                </a:cubicBezTo>
                <a:lnTo>
                  <a:pt x="82837" y="5294"/>
                </a:lnTo>
                <a:cubicBezTo>
                  <a:pt x="82837" y="5256"/>
                  <a:pt x="82837" y="5143"/>
                  <a:pt x="82762" y="5105"/>
                </a:cubicBezTo>
                <a:cubicBezTo>
                  <a:pt x="82724" y="5067"/>
                  <a:pt x="82648" y="5067"/>
                  <a:pt x="82535" y="5067"/>
                </a:cubicBezTo>
                <a:close/>
                <a:moveTo>
                  <a:pt x="41332" y="5014"/>
                </a:moveTo>
                <a:cubicBezTo>
                  <a:pt x="41292" y="5014"/>
                  <a:pt x="41251" y="5019"/>
                  <a:pt x="41211" y="5029"/>
                </a:cubicBezTo>
                <a:lnTo>
                  <a:pt x="41098" y="5105"/>
                </a:lnTo>
                <a:cubicBezTo>
                  <a:pt x="41098" y="5143"/>
                  <a:pt x="41060" y="5218"/>
                  <a:pt x="41060" y="5256"/>
                </a:cubicBezTo>
                <a:cubicBezTo>
                  <a:pt x="41060" y="5332"/>
                  <a:pt x="41098" y="5483"/>
                  <a:pt x="41400" y="5521"/>
                </a:cubicBezTo>
                <a:lnTo>
                  <a:pt x="41551" y="5407"/>
                </a:lnTo>
                <a:cubicBezTo>
                  <a:pt x="41551" y="5407"/>
                  <a:pt x="41551" y="5445"/>
                  <a:pt x="41551" y="5445"/>
                </a:cubicBezTo>
                <a:cubicBezTo>
                  <a:pt x="41551" y="5445"/>
                  <a:pt x="41665" y="5407"/>
                  <a:pt x="41665" y="5332"/>
                </a:cubicBezTo>
                <a:lnTo>
                  <a:pt x="41627" y="5256"/>
                </a:lnTo>
                <a:lnTo>
                  <a:pt x="41665" y="5256"/>
                </a:lnTo>
                <a:lnTo>
                  <a:pt x="41627" y="5105"/>
                </a:lnTo>
                <a:cubicBezTo>
                  <a:pt x="41544" y="5049"/>
                  <a:pt x="41440" y="5014"/>
                  <a:pt x="41332" y="5014"/>
                </a:cubicBezTo>
                <a:close/>
                <a:moveTo>
                  <a:pt x="64727" y="4689"/>
                </a:moveTo>
                <a:lnTo>
                  <a:pt x="64652" y="4727"/>
                </a:lnTo>
                <a:cubicBezTo>
                  <a:pt x="64538" y="4765"/>
                  <a:pt x="64425" y="4840"/>
                  <a:pt x="64349" y="5029"/>
                </a:cubicBezTo>
                <a:lnTo>
                  <a:pt x="64311" y="5029"/>
                </a:lnTo>
                <a:lnTo>
                  <a:pt x="64198" y="5105"/>
                </a:lnTo>
                <a:cubicBezTo>
                  <a:pt x="64198" y="5105"/>
                  <a:pt x="64198" y="5067"/>
                  <a:pt x="64236" y="5067"/>
                </a:cubicBezTo>
                <a:lnTo>
                  <a:pt x="64085" y="5067"/>
                </a:lnTo>
                <a:lnTo>
                  <a:pt x="63933" y="5180"/>
                </a:lnTo>
                <a:cubicBezTo>
                  <a:pt x="63933" y="5332"/>
                  <a:pt x="63971" y="5407"/>
                  <a:pt x="64047" y="5445"/>
                </a:cubicBezTo>
                <a:cubicBezTo>
                  <a:pt x="64122" y="5521"/>
                  <a:pt x="64198" y="5521"/>
                  <a:pt x="64349" y="5521"/>
                </a:cubicBezTo>
                <a:lnTo>
                  <a:pt x="64425" y="5332"/>
                </a:lnTo>
                <a:cubicBezTo>
                  <a:pt x="64425" y="5332"/>
                  <a:pt x="64425" y="5294"/>
                  <a:pt x="64463" y="5294"/>
                </a:cubicBezTo>
                <a:cubicBezTo>
                  <a:pt x="64535" y="5323"/>
                  <a:pt x="64596" y="5335"/>
                  <a:pt x="64648" y="5335"/>
                </a:cubicBezTo>
                <a:cubicBezTo>
                  <a:pt x="64733" y="5335"/>
                  <a:pt x="64794" y="5303"/>
                  <a:pt x="64841" y="5256"/>
                </a:cubicBezTo>
                <a:cubicBezTo>
                  <a:pt x="64879" y="5218"/>
                  <a:pt x="64879" y="5218"/>
                  <a:pt x="64916" y="5180"/>
                </a:cubicBezTo>
                <a:lnTo>
                  <a:pt x="64992" y="5067"/>
                </a:lnTo>
                <a:cubicBezTo>
                  <a:pt x="64992" y="5029"/>
                  <a:pt x="64992" y="4991"/>
                  <a:pt x="64992" y="4954"/>
                </a:cubicBezTo>
                <a:cubicBezTo>
                  <a:pt x="64992" y="4840"/>
                  <a:pt x="64992" y="4765"/>
                  <a:pt x="64879" y="4689"/>
                </a:cubicBezTo>
                <a:close/>
                <a:moveTo>
                  <a:pt x="77279" y="5067"/>
                </a:moveTo>
                <a:cubicBezTo>
                  <a:pt x="77128" y="5067"/>
                  <a:pt x="77015" y="5143"/>
                  <a:pt x="76977" y="5256"/>
                </a:cubicBezTo>
                <a:lnTo>
                  <a:pt x="77053" y="5369"/>
                </a:lnTo>
                <a:cubicBezTo>
                  <a:pt x="77053" y="5483"/>
                  <a:pt x="77166" y="5558"/>
                  <a:pt x="77242" y="5558"/>
                </a:cubicBezTo>
                <a:lnTo>
                  <a:pt x="77393" y="5445"/>
                </a:lnTo>
                <a:cubicBezTo>
                  <a:pt x="77431" y="5407"/>
                  <a:pt x="77431" y="5407"/>
                  <a:pt x="77431" y="5369"/>
                </a:cubicBezTo>
                <a:cubicBezTo>
                  <a:pt x="77431" y="5332"/>
                  <a:pt x="77468" y="5332"/>
                  <a:pt x="77468" y="5256"/>
                </a:cubicBezTo>
                <a:cubicBezTo>
                  <a:pt x="77468" y="5218"/>
                  <a:pt x="77431" y="5143"/>
                  <a:pt x="77355" y="5105"/>
                </a:cubicBezTo>
                <a:lnTo>
                  <a:pt x="77279" y="5067"/>
                </a:lnTo>
                <a:close/>
                <a:moveTo>
                  <a:pt x="70701" y="5294"/>
                </a:moveTo>
                <a:lnTo>
                  <a:pt x="70550" y="5407"/>
                </a:lnTo>
                <a:lnTo>
                  <a:pt x="70550" y="5483"/>
                </a:lnTo>
                <a:lnTo>
                  <a:pt x="70701" y="5634"/>
                </a:lnTo>
                <a:cubicBezTo>
                  <a:pt x="70739" y="5634"/>
                  <a:pt x="70814" y="5672"/>
                  <a:pt x="70928" y="5672"/>
                </a:cubicBezTo>
                <a:lnTo>
                  <a:pt x="71041" y="5558"/>
                </a:lnTo>
                <a:lnTo>
                  <a:pt x="71041" y="5407"/>
                </a:lnTo>
                <a:lnTo>
                  <a:pt x="70890" y="5294"/>
                </a:lnTo>
                <a:close/>
                <a:moveTo>
                  <a:pt x="86940" y="5479"/>
                </a:moveTo>
                <a:cubicBezTo>
                  <a:pt x="86922" y="5479"/>
                  <a:pt x="86903" y="5480"/>
                  <a:pt x="86883" y="5483"/>
                </a:cubicBezTo>
                <a:lnTo>
                  <a:pt x="86769" y="5596"/>
                </a:lnTo>
                <a:cubicBezTo>
                  <a:pt x="86769" y="5748"/>
                  <a:pt x="86883" y="5823"/>
                  <a:pt x="86920" y="5823"/>
                </a:cubicBezTo>
                <a:cubicBezTo>
                  <a:pt x="86958" y="5861"/>
                  <a:pt x="86958" y="5861"/>
                  <a:pt x="86958" y="5861"/>
                </a:cubicBezTo>
                <a:lnTo>
                  <a:pt x="87223" y="5785"/>
                </a:lnTo>
                <a:lnTo>
                  <a:pt x="87223" y="5748"/>
                </a:lnTo>
                <a:cubicBezTo>
                  <a:pt x="87223" y="5678"/>
                  <a:pt x="87158" y="5479"/>
                  <a:pt x="86940" y="5479"/>
                </a:cubicBezTo>
                <a:close/>
                <a:moveTo>
                  <a:pt x="3479" y="3971"/>
                </a:moveTo>
                <a:cubicBezTo>
                  <a:pt x="3366" y="4008"/>
                  <a:pt x="3252" y="4046"/>
                  <a:pt x="3176" y="4084"/>
                </a:cubicBezTo>
                <a:cubicBezTo>
                  <a:pt x="3096" y="4111"/>
                  <a:pt x="3035" y="4137"/>
                  <a:pt x="2966" y="4137"/>
                </a:cubicBezTo>
                <a:cubicBezTo>
                  <a:pt x="2937" y="4137"/>
                  <a:pt x="2907" y="4133"/>
                  <a:pt x="2874" y="4122"/>
                </a:cubicBezTo>
                <a:lnTo>
                  <a:pt x="2761" y="4197"/>
                </a:lnTo>
                <a:cubicBezTo>
                  <a:pt x="2685" y="4235"/>
                  <a:pt x="2685" y="4273"/>
                  <a:pt x="2647" y="4311"/>
                </a:cubicBezTo>
                <a:cubicBezTo>
                  <a:pt x="2647" y="4349"/>
                  <a:pt x="2647" y="4386"/>
                  <a:pt x="2609" y="4386"/>
                </a:cubicBezTo>
                <a:cubicBezTo>
                  <a:pt x="2496" y="4386"/>
                  <a:pt x="2420" y="4462"/>
                  <a:pt x="2383" y="4538"/>
                </a:cubicBezTo>
                <a:cubicBezTo>
                  <a:pt x="2383" y="4538"/>
                  <a:pt x="2383" y="4538"/>
                  <a:pt x="2345" y="4575"/>
                </a:cubicBezTo>
                <a:lnTo>
                  <a:pt x="2231" y="4575"/>
                </a:lnTo>
                <a:cubicBezTo>
                  <a:pt x="2156" y="4613"/>
                  <a:pt x="2156" y="4651"/>
                  <a:pt x="2118" y="4689"/>
                </a:cubicBezTo>
                <a:cubicBezTo>
                  <a:pt x="2118" y="4727"/>
                  <a:pt x="2118" y="4727"/>
                  <a:pt x="2118" y="4727"/>
                </a:cubicBezTo>
                <a:cubicBezTo>
                  <a:pt x="2080" y="4727"/>
                  <a:pt x="2042" y="4765"/>
                  <a:pt x="2042" y="4802"/>
                </a:cubicBezTo>
                <a:lnTo>
                  <a:pt x="2042" y="4727"/>
                </a:lnTo>
                <a:lnTo>
                  <a:pt x="1891" y="4613"/>
                </a:lnTo>
                <a:lnTo>
                  <a:pt x="1664" y="4613"/>
                </a:lnTo>
                <a:lnTo>
                  <a:pt x="1513" y="4727"/>
                </a:lnTo>
                <a:lnTo>
                  <a:pt x="1513" y="4840"/>
                </a:lnTo>
                <a:lnTo>
                  <a:pt x="1664" y="4954"/>
                </a:lnTo>
                <a:lnTo>
                  <a:pt x="1891" y="4954"/>
                </a:lnTo>
                <a:lnTo>
                  <a:pt x="1967" y="4878"/>
                </a:lnTo>
                <a:lnTo>
                  <a:pt x="1967" y="4878"/>
                </a:lnTo>
                <a:cubicBezTo>
                  <a:pt x="1891" y="4954"/>
                  <a:pt x="1891" y="5029"/>
                  <a:pt x="1891" y="5067"/>
                </a:cubicBezTo>
                <a:lnTo>
                  <a:pt x="1853" y="5105"/>
                </a:lnTo>
                <a:cubicBezTo>
                  <a:pt x="1853" y="5180"/>
                  <a:pt x="1891" y="5218"/>
                  <a:pt x="1929" y="5256"/>
                </a:cubicBezTo>
                <a:cubicBezTo>
                  <a:pt x="1929" y="5294"/>
                  <a:pt x="1929" y="5294"/>
                  <a:pt x="1929" y="5294"/>
                </a:cubicBezTo>
                <a:cubicBezTo>
                  <a:pt x="1929" y="5294"/>
                  <a:pt x="1929" y="5332"/>
                  <a:pt x="1929" y="5332"/>
                </a:cubicBezTo>
                <a:cubicBezTo>
                  <a:pt x="1929" y="5369"/>
                  <a:pt x="1929" y="5407"/>
                  <a:pt x="1929" y="5407"/>
                </a:cubicBezTo>
                <a:lnTo>
                  <a:pt x="2004" y="5558"/>
                </a:lnTo>
                <a:cubicBezTo>
                  <a:pt x="2080" y="5558"/>
                  <a:pt x="2118" y="5558"/>
                  <a:pt x="2156" y="5521"/>
                </a:cubicBezTo>
                <a:cubicBezTo>
                  <a:pt x="2204" y="5553"/>
                  <a:pt x="2252" y="5564"/>
                  <a:pt x="2297" y="5564"/>
                </a:cubicBezTo>
                <a:cubicBezTo>
                  <a:pt x="2358" y="5564"/>
                  <a:pt x="2414" y="5542"/>
                  <a:pt x="2458" y="5521"/>
                </a:cubicBezTo>
                <a:lnTo>
                  <a:pt x="2836" y="5521"/>
                </a:lnTo>
                <a:cubicBezTo>
                  <a:pt x="2761" y="5558"/>
                  <a:pt x="2761" y="5672"/>
                  <a:pt x="2761" y="5823"/>
                </a:cubicBezTo>
                <a:lnTo>
                  <a:pt x="2874" y="5937"/>
                </a:lnTo>
                <a:cubicBezTo>
                  <a:pt x="3025" y="5937"/>
                  <a:pt x="3101" y="5937"/>
                  <a:pt x="3176" y="5861"/>
                </a:cubicBezTo>
                <a:cubicBezTo>
                  <a:pt x="3290" y="5823"/>
                  <a:pt x="3328" y="5710"/>
                  <a:pt x="3290" y="5521"/>
                </a:cubicBezTo>
                <a:lnTo>
                  <a:pt x="3176" y="5445"/>
                </a:lnTo>
                <a:cubicBezTo>
                  <a:pt x="3139" y="5445"/>
                  <a:pt x="3139" y="5445"/>
                  <a:pt x="3101" y="5407"/>
                </a:cubicBezTo>
                <a:cubicBezTo>
                  <a:pt x="3176" y="5369"/>
                  <a:pt x="3214" y="5294"/>
                  <a:pt x="3214" y="5180"/>
                </a:cubicBezTo>
                <a:lnTo>
                  <a:pt x="3139" y="5105"/>
                </a:lnTo>
                <a:cubicBezTo>
                  <a:pt x="3139" y="5105"/>
                  <a:pt x="3139" y="5067"/>
                  <a:pt x="3176" y="5067"/>
                </a:cubicBezTo>
                <a:lnTo>
                  <a:pt x="2987" y="4916"/>
                </a:lnTo>
                <a:cubicBezTo>
                  <a:pt x="3139" y="4878"/>
                  <a:pt x="3290" y="4727"/>
                  <a:pt x="3328" y="4613"/>
                </a:cubicBezTo>
                <a:lnTo>
                  <a:pt x="3366" y="4575"/>
                </a:lnTo>
                <a:cubicBezTo>
                  <a:pt x="3366" y="4500"/>
                  <a:pt x="3328" y="4462"/>
                  <a:pt x="3290" y="4462"/>
                </a:cubicBezTo>
                <a:cubicBezTo>
                  <a:pt x="3441" y="4424"/>
                  <a:pt x="3668" y="4349"/>
                  <a:pt x="3668" y="4122"/>
                </a:cubicBezTo>
                <a:lnTo>
                  <a:pt x="3668" y="4084"/>
                </a:lnTo>
                <a:lnTo>
                  <a:pt x="3479" y="3971"/>
                </a:lnTo>
                <a:close/>
                <a:moveTo>
                  <a:pt x="9112" y="5483"/>
                </a:moveTo>
                <a:lnTo>
                  <a:pt x="8961" y="5672"/>
                </a:lnTo>
                <a:cubicBezTo>
                  <a:pt x="8961" y="5710"/>
                  <a:pt x="8961" y="5710"/>
                  <a:pt x="8961" y="5748"/>
                </a:cubicBezTo>
                <a:cubicBezTo>
                  <a:pt x="8923" y="5899"/>
                  <a:pt x="8999" y="5937"/>
                  <a:pt x="9074" y="5974"/>
                </a:cubicBezTo>
                <a:lnTo>
                  <a:pt x="9226" y="5937"/>
                </a:lnTo>
                <a:cubicBezTo>
                  <a:pt x="9301" y="5861"/>
                  <a:pt x="9339" y="5785"/>
                  <a:pt x="9339" y="5710"/>
                </a:cubicBezTo>
                <a:cubicBezTo>
                  <a:pt x="9339" y="5672"/>
                  <a:pt x="9301" y="5558"/>
                  <a:pt x="9112" y="5483"/>
                </a:cubicBezTo>
                <a:close/>
                <a:moveTo>
                  <a:pt x="40364" y="5435"/>
                </a:moveTo>
                <a:cubicBezTo>
                  <a:pt x="40345" y="5435"/>
                  <a:pt x="40325" y="5438"/>
                  <a:pt x="40304" y="5445"/>
                </a:cubicBezTo>
                <a:cubicBezTo>
                  <a:pt x="40266" y="5445"/>
                  <a:pt x="40228" y="5483"/>
                  <a:pt x="40190" y="5558"/>
                </a:cubicBezTo>
                <a:lnTo>
                  <a:pt x="40266" y="5672"/>
                </a:lnTo>
                <a:cubicBezTo>
                  <a:pt x="40228" y="5785"/>
                  <a:pt x="40304" y="5937"/>
                  <a:pt x="40417" y="5974"/>
                </a:cubicBezTo>
                <a:lnTo>
                  <a:pt x="40568" y="5823"/>
                </a:lnTo>
                <a:cubicBezTo>
                  <a:pt x="40568" y="5823"/>
                  <a:pt x="40568" y="5861"/>
                  <a:pt x="40568" y="5861"/>
                </a:cubicBezTo>
                <a:cubicBezTo>
                  <a:pt x="40644" y="5861"/>
                  <a:pt x="40757" y="5823"/>
                  <a:pt x="40757" y="5672"/>
                </a:cubicBezTo>
                <a:lnTo>
                  <a:pt x="40757" y="5634"/>
                </a:lnTo>
                <a:lnTo>
                  <a:pt x="40606" y="5558"/>
                </a:lnTo>
                <a:cubicBezTo>
                  <a:pt x="40568" y="5521"/>
                  <a:pt x="40568" y="5521"/>
                  <a:pt x="40530" y="5521"/>
                </a:cubicBezTo>
                <a:cubicBezTo>
                  <a:pt x="40500" y="5490"/>
                  <a:pt x="40444" y="5435"/>
                  <a:pt x="40364" y="5435"/>
                </a:cubicBezTo>
                <a:close/>
                <a:moveTo>
                  <a:pt x="41612" y="5586"/>
                </a:moveTo>
                <a:cubicBezTo>
                  <a:pt x="41593" y="5586"/>
                  <a:pt x="41573" y="5589"/>
                  <a:pt x="41551" y="5596"/>
                </a:cubicBezTo>
                <a:cubicBezTo>
                  <a:pt x="41551" y="5634"/>
                  <a:pt x="41476" y="5672"/>
                  <a:pt x="41476" y="5748"/>
                </a:cubicBezTo>
                <a:lnTo>
                  <a:pt x="41551" y="5861"/>
                </a:lnTo>
                <a:lnTo>
                  <a:pt x="41665" y="5974"/>
                </a:lnTo>
                <a:lnTo>
                  <a:pt x="41702" y="5974"/>
                </a:lnTo>
                <a:cubicBezTo>
                  <a:pt x="41778" y="5974"/>
                  <a:pt x="41967" y="5974"/>
                  <a:pt x="41967" y="5823"/>
                </a:cubicBezTo>
                <a:lnTo>
                  <a:pt x="41854" y="5710"/>
                </a:lnTo>
                <a:cubicBezTo>
                  <a:pt x="41854" y="5672"/>
                  <a:pt x="41816" y="5672"/>
                  <a:pt x="41816" y="5672"/>
                </a:cubicBezTo>
                <a:cubicBezTo>
                  <a:pt x="41755" y="5641"/>
                  <a:pt x="41694" y="5586"/>
                  <a:pt x="41612" y="5586"/>
                </a:cubicBezTo>
                <a:close/>
                <a:moveTo>
                  <a:pt x="36787" y="5445"/>
                </a:moveTo>
                <a:lnTo>
                  <a:pt x="36598" y="5558"/>
                </a:lnTo>
                <a:cubicBezTo>
                  <a:pt x="36598" y="5558"/>
                  <a:pt x="36598" y="5596"/>
                  <a:pt x="36561" y="5596"/>
                </a:cubicBezTo>
                <a:cubicBezTo>
                  <a:pt x="36561" y="5634"/>
                  <a:pt x="36523" y="5672"/>
                  <a:pt x="36523" y="5748"/>
                </a:cubicBezTo>
                <a:lnTo>
                  <a:pt x="36712" y="5861"/>
                </a:lnTo>
                <a:cubicBezTo>
                  <a:pt x="36712" y="5893"/>
                  <a:pt x="36796" y="5982"/>
                  <a:pt x="36916" y="5982"/>
                </a:cubicBezTo>
                <a:cubicBezTo>
                  <a:pt x="36935" y="5982"/>
                  <a:pt x="36955" y="5980"/>
                  <a:pt x="36976" y="5974"/>
                </a:cubicBezTo>
                <a:lnTo>
                  <a:pt x="37090" y="5861"/>
                </a:lnTo>
                <a:cubicBezTo>
                  <a:pt x="37090" y="5823"/>
                  <a:pt x="37090" y="5785"/>
                  <a:pt x="37128" y="5785"/>
                </a:cubicBezTo>
                <a:lnTo>
                  <a:pt x="37014" y="5596"/>
                </a:lnTo>
                <a:cubicBezTo>
                  <a:pt x="36939" y="5596"/>
                  <a:pt x="36939" y="5596"/>
                  <a:pt x="36901" y="5521"/>
                </a:cubicBezTo>
                <a:cubicBezTo>
                  <a:pt x="36863" y="5521"/>
                  <a:pt x="36825" y="5483"/>
                  <a:pt x="36787" y="5445"/>
                </a:cubicBezTo>
                <a:close/>
                <a:moveTo>
                  <a:pt x="999" y="5647"/>
                </a:moveTo>
                <a:cubicBezTo>
                  <a:pt x="939" y="5647"/>
                  <a:pt x="879" y="5656"/>
                  <a:pt x="832" y="5672"/>
                </a:cubicBezTo>
                <a:cubicBezTo>
                  <a:pt x="719" y="5672"/>
                  <a:pt x="681" y="5748"/>
                  <a:pt x="681" y="5861"/>
                </a:cubicBezTo>
                <a:lnTo>
                  <a:pt x="719" y="5937"/>
                </a:lnTo>
                <a:cubicBezTo>
                  <a:pt x="757" y="6012"/>
                  <a:pt x="870" y="6012"/>
                  <a:pt x="984" y="6012"/>
                </a:cubicBezTo>
                <a:cubicBezTo>
                  <a:pt x="1059" y="6012"/>
                  <a:pt x="1173" y="5937"/>
                  <a:pt x="1210" y="5861"/>
                </a:cubicBezTo>
                <a:lnTo>
                  <a:pt x="1210" y="5710"/>
                </a:lnTo>
                <a:cubicBezTo>
                  <a:pt x="1166" y="5665"/>
                  <a:pt x="1083" y="5647"/>
                  <a:pt x="999" y="5647"/>
                </a:cubicBezTo>
                <a:close/>
                <a:moveTo>
                  <a:pt x="2458" y="5899"/>
                </a:moveTo>
                <a:cubicBezTo>
                  <a:pt x="2307" y="5899"/>
                  <a:pt x="2193" y="5899"/>
                  <a:pt x="2118" y="5974"/>
                </a:cubicBezTo>
                <a:cubicBezTo>
                  <a:pt x="2080" y="6012"/>
                  <a:pt x="2042" y="6050"/>
                  <a:pt x="2042" y="6201"/>
                </a:cubicBezTo>
                <a:lnTo>
                  <a:pt x="2193" y="6277"/>
                </a:lnTo>
                <a:lnTo>
                  <a:pt x="2420" y="6277"/>
                </a:lnTo>
                <a:lnTo>
                  <a:pt x="2572" y="6163"/>
                </a:lnTo>
                <a:lnTo>
                  <a:pt x="2572" y="6012"/>
                </a:lnTo>
                <a:lnTo>
                  <a:pt x="2458" y="5899"/>
                </a:lnTo>
                <a:close/>
                <a:moveTo>
                  <a:pt x="40115" y="5861"/>
                </a:moveTo>
                <a:lnTo>
                  <a:pt x="39963" y="5974"/>
                </a:lnTo>
                <a:cubicBezTo>
                  <a:pt x="39963" y="5974"/>
                  <a:pt x="39963" y="6012"/>
                  <a:pt x="39963" y="6012"/>
                </a:cubicBezTo>
                <a:lnTo>
                  <a:pt x="40077" y="6012"/>
                </a:lnTo>
                <a:lnTo>
                  <a:pt x="39963" y="6050"/>
                </a:lnTo>
                <a:cubicBezTo>
                  <a:pt x="39963" y="6088"/>
                  <a:pt x="39963" y="6239"/>
                  <a:pt x="40115" y="6277"/>
                </a:cubicBezTo>
                <a:lnTo>
                  <a:pt x="40304" y="6163"/>
                </a:lnTo>
                <a:lnTo>
                  <a:pt x="40304" y="6163"/>
                </a:lnTo>
                <a:cubicBezTo>
                  <a:pt x="40304" y="6201"/>
                  <a:pt x="40266" y="6201"/>
                  <a:pt x="40266" y="6201"/>
                </a:cubicBezTo>
                <a:cubicBezTo>
                  <a:pt x="40304" y="6201"/>
                  <a:pt x="40379" y="6163"/>
                  <a:pt x="40417" y="6088"/>
                </a:cubicBezTo>
                <a:lnTo>
                  <a:pt x="40266" y="5937"/>
                </a:lnTo>
                <a:cubicBezTo>
                  <a:pt x="40266" y="5899"/>
                  <a:pt x="40190" y="5861"/>
                  <a:pt x="40115" y="5861"/>
                </a:cubicBezTo>
                <a:close/>
                <a:moveTo>
                  <a:pt x="50965" y="5937"/>
                </a:moveTo>
                <a:lnTo>
                  <a:pt x="50852" y="5974"/>
                </a:lnTo>
                <a:cubicBezTo>
                  <a:pt x="50776" y="6050"/>
                  <a:pt x="50738" y="6088"/>
                  <a:pt x="50738" y="6163"/>
                </a:cubicBezTo>
                <a:cubicBezTo>
                  <a:pt x="50738" y="6277"/>
                  <a:pt x="50852" y="6390"/>
                  <a:pt x="51003" y="6390"/>
                </a:cubicBezTo>
                <a:lnTo>
                  <a:pt x="51154" y="6277"/>
                </a:lnTo>
                <a:cubicBezTo>
                  <a:pt x="51117" y="6239"/>
                  <a:pt x="51117" y="6239"/>
                  <a:pt x="51117" y="6239"/>
                </a:cubicBezTo>
                <a:lnTo>
                  <a:pt x="51003" y="6239"/>
                </a:lnTo>
                <a:lnTo>
                  <a:pt x="51154" y="6163"/>
                </a:lnTo>
                <a:cubicBezTo>
                  <a:pt x="51154" y="6050"/>
                  <a:pt x="51079" y="5974"/>
                  <a:pt x="50965" y="5937"/>
                </a:cubicBezTo>
                <a:close/>
                <a:moveTo>
                  <a:pt x="28356" y="5899"/>
                </a:moveTo>
                <a:cubicBezTo>
                  <a:pt x="28243" y="5899"/>
                  <a:pt x="28129" y="5937"/>
                  <a:pt x="28092" y="6012"/>
                </a:cubicBezTo>
                <a:lnTo>
                  <a:pt x="28129" y="6088"/>
                </a:lnTo>
                <a:cubicBezTo>
                  <a:pt x="28129" y="6088"/>
                  <a:pt x="28092" y="6163"/>
                  <a:pt x="28092" y="6239"/>
                </a:cubicBezTo>
                <a:lnTo>
                  <a:pt x="28129" y="6315"/>
                </a:lnTo>
                <a:cubicBezTo>
                  <a:pt x="28186" y="6371"/>
                  <a:pt x="28271" y="6400"/>
                  <a:pt x="28361" y="6400"/>
                </a:cubicBezTo>
                <a:cubicBezTo>
                  <a:pt x="28451" y="6400"/>
                  <a:pt x="28545" y="6371"/>
                  <a:pt x="28621" y="6315"/>
                </a:cubicBezTo>
                <a:lnTo>
                  <a:pt x="28659" y="6239"/>
                </a:lnTo>
                <a:lnTo>
                  <a:pt x="28659" y="6201"/>
                </a:lnTo>
                <a:cubicBezTo>
                  <a:pt x="28659" y="6050"/>
                  <a:pt x="28508" y="5937"/>
                  <a:pt x="28356" y="5899"/>
                </a:cubicBezTo>
                <a:close/>
                <a:moveTo>
                  <a:pt x="88244" y="6012"/>
                </a:moveTo>
                <a:lnTo>
                  <a:pt x="88092" y="6126"/>
                </a:lnTo>
                <a:lnTo>
                  <a:pt x="88092" y="6163"/>
                </a:lnTo>
                <a:cubicBezTo>
                  <a:pt x="88092" y="6239"/>
                  <a:pt x="88130" y="6352"/>
                  <a:pt x="88206" y="6390"/>
                </a:cubicBezTo>
                <a:lnTo>
                  <a:pt x="88281" y="6428"/>
                </a:lnTo>
                <a:cubicBezTo>
                  <a:pt x="88315" y="6439"/>
                  <a:pt x="88345" y="6444"/>
                  <a:pt x="88372" y="6444"/>
                </a:cubicBezTo>
                <a:cubicBezTo>
                  <a:pt x="88439" y="6444"/>
                  <a:pt x="88493" y="6417"/>
                  <a:pt x="88546" y="6390"/>
                </a:cubicBezTo>
                <a:cubicBezTo>
                  <a:pt x="88584" y="6352"/>
                  <a:pt x="88622" y="6277"/>
                  <a:pt x="88622" y="6201"/>
                </a:cubicBezTo>
                <a:lnTo>
                  <a:pt x="88622" y="6163"/>
                </a:lnTo>
                <a:lnTo>
                  <a:pt x="88470" y="6050"/>
                </a:lnTo>
                <a:lnTo>
                  <a:pt x="88433" y="6050"/>
                </a:lnTo>
                <a:cubicBezTo>
                  <a:pt x="88395" y="6012"/>
                  <a:pt x="88319" y="6012"/>
                  <a:pt x="88244" y="6012"/>
                </a:cubicBezTo>
                <a:close/>
                <a:moveTo>
                  <a:pt x="89227" y="5710"/>
                </a:moveTo>
                <a:lnTo>
                  <a:pt x="89075" y="5861"/>
                </a:lnTo>
                <a:cubicBezTo>
                  <a:pt x="89075" y="5861"/>
                  <a:pt x="89075" y="5899"/>
                  <a:pt x="89075" y="5899"/>
                </a:cubicBezTo>
                <a:cubicBezTo>
                  <a:pt x="89038" y="5937"/>
                  <a:pt x="89000" y="6012"/>
                  <a:pt x="89000" y="6163"/>
                </a:cubicBezTo>
                <a:lnTo>
                  <a:pt x="89113" y="6239"/>
                </a:lnTo>
                <a:cubicBezTo>
                  <a:pt x="89151" y="6239"/>
                  <a:pt x="89189" y="6277"/>
                  <a:pt x="89227" y="6352"/>
                </a:cubicBezTo>
                <a:cubicBezTo>
                  <a:pt x="89302" y="6428"/>
                  <a:pt x="89378" y="6504"/>
                  <a:pt x="89529" y="6541"/>
                </a:cubicBezTo>
                <a:lnTo>
                  <a:pt x="89718" y="6428"/>
                </a:lnTo>
                <a:cubicBezTo>
                  <a:pt x="89718" y="6390"/>
                  <a:pt x="89756" y="6352"/>
                  <a:pt x="89832" y="6277"/>
                </a:cubicBezTo>
                <a:cubicBezTo>
                  <a:pt x="89907" y="6239"/>
                  <a:pt x="90058" y="6163"/>
                  <a:pt x="90058" y="5974"/>
                </a:cubicBezTo>
                <a:lnTo>
                  <a:pt x="89983" y="5861"/>
                </a:lnTo>
                <a:lnTo>
                  <a:pt x="90021" y="5861"/>
                </a:lnTo>
                <a:lnTo>
                  <a:pt x="89907" y="5748"/>
                </a:lnTo>
                <a:cubicBezTo>
                  <a:pt x="89794" y="5710"/>
                  <a:pt x="89680" y="5710"/>
                  <a:pt x="89605" y="5710"/>
                </a:cubicBezTo>
                <a:close/>
                <a:moveTo>
                  <a:pt x="66807" y="6201"/>
                </a:moveTo>
                <a:lnTo>
                  <a:pt x="66731" y="6239"/>
                </a:lnTo>
                <a:cubicBezTo>
                  <a:pt x="66655" y="6239"/>
                  <a:pt x="66580" y="6315"/>
                  <a:pt x="66580" y="6352"/>
                </a:cubicBezTo>
                <a:cubicBezTo>
                  <a:pt x="66542" y="6352"/>
                  <a:pt x="66504" y="6315"/>
                  <a:pt x="66466" y="6315"/>
                </a:cubicBezTo>
                <a:lnTo>
                  <a:pt x="66277" y="6428"/>
                </a:lnTo>
                <a:cubicBezTo>
                  <a:pt x="66277" y="6428"/>
                  <a:pt x="66240" y="6504"/>
                  <a:pt x="66240" y="6541"/>
                </a:cubicBezTo>
                <a:lnTo>
                  <a:pt x="66240" y="6617"/>
                </a:lnTo>
                <a:lnTo>
                  <a:pt x="66353" y="6693"/>
                </a:lnTo>
                <a:lnTo>
                  <a:pt x="66542" y="6693"/>
                </a:lnTo>
                <a:lnTo>
                  <a:pt x="66655" y="6617"/>
                </a:lnTo>
                <a:cubicBezTo>
                  <a:pt x="66693" y="6617"/>
                  <a:pt x="66731" y="6655"/>
                  <a:pt x="66769" y="6655"/>
                </a:cubicBezTo>
                <a:lnTo>
                  <a:pt x="66920" y="6579"/>
                </a:lnTo>
                <a:cubicBezTo>
                  <a:pt x="66958" y="6504"/>
                  <a:pt x="66996" y="6466"/>
                  <a:pt x="66996" y="6390"/>
                </a:cubicBezTo>
                <a:cubicBezTo>
                  <a:pt x="66996" y="6277"/>
                  <a:pt x="66920" y="6201"/>
                  <a:pt x="66807" y="6201"/>
                </a:cubicBezTo>
                <a:close/>
                <a:moveTo>
                  <a:pt x="76070" y="6315"/>
                </a:moveTo>
                <a:cubicBezTo>
                  <a:pt x="75994" y="6315"/>
                  <a:pt x="75881" y="6315"/>
                  <a:pt x="75843" y="6352"/>
                </a:cubicBezTo>
                <a:cubicBezTo>
                  <a:pt x="75805" y="6390"/>
                  <a:pt x="75767" y="6466"/>
                  <a:pt x="75767" y="6541"/>
                </a:cubicBezTo>
                <a:lnTo>
                  <a:pt x="75767" y="6579"/>
                </a:lnTo>
                <a:lnTo>
                  <a:pt x="75881" y="6693"/>
                </a:lnTo>
                <a:lnTo>
                  <a:pt x="76070" y="6693"/>
                </a:lnTo>
                <a:lnTo>
                  <a:pt x="76221" y="6579"/>
                </a:lnTo>
                <a:lnTo>
                  <a:pt x="76221" y="6428"/>
                </a:lnTo>
                <a:lnTo>
                  <a:pt x="76070" y="6315"/>
                </a:lnTo>
                <a:close/>
                <a:moveTo>
                  <a:pt x="45316" y="6413"/>
                </a:moveTo>
                <a:cubicBezTo>
                  <a:pt x="45282" y="6413"/>
                  <a:pt x="45249" y="6418"/>
                  <a:pt x="45219" y="6428"/>
                </a:cubicBezTo>
                <a:cubicBezTo>
                  <a:pt x="45105" y="6466"/>
                  <a:pt x="44992" y="6541"/>
                  <a:pt x="44954" y="6655"/>
                </a:cubicBezTo>
                <a:lnTo>
                  <a:pt x="45181" y="6768"/>
                </a:lnTo>
                <a:lnTo>
                  <a:pt x="45256" y="6768"/>
                </a:lnTo>
                <a:cubicBezTo>
                  <a:pt x="45280" y="6780"/>
                  <a:pt x="45310" y="6788"/>
                  <a:pt x="45345" y="6788"/>
                </a:cubicBezTo>
                <a:cubicBezTo>
                  <a:pt x="45422" y="6788"/>
                  <a:pt x="45518" y="6748"/>
                  <a:pt x="45597" y="6617"/>
                </a:cubicBezTo>
                <a:lnTo>
                  <a:pt x="45559" y="6504"/>
                </a:lnTo>
                <a:cubicBezTo>
                  <a:pt x="45503" y="6448"/>
                  <a:pt x="45408" y="6413"/>
                  <a:pt x="45316" y="6413"/>
                </a:cubicBezTo>
                <a:close/>
                <a:moveTo>
                  <a:pt x="65234" y="6564"/>
                </a:moveTo>
                <a:cubicBezTo>
                  <a:pt x="65204" y="6564"/>
                  <a:pt x="65174" y="6569"/>
                  <a:pt x="65143" y="6579"/>
                </a:cubicBezTo>
                <a:cubicBezTo>
                  <a:pt x="64992" y="6579"/>
                  <a:pt x="64916" y="6655"/>
                  <a:pt x="64841" y="6731"/>
                </a:cubicBezTo>
                <a:lnTo>
                  <a:pt x="64954" y="6920"/>
                </a:lnTo>
                <a:lnTo>
                  <a:pt x="65030" y="6995"/>
                </a:lnTo>
                <a:cubicBezTo>
                  <a:pt x="65058" y="6999"/>
                  <a:pt x="65085" y="7001"/>
                  <a:pt x="65110" y="7001"/>
                </a:cubicBezTo>
                <a:cubicBezTo>
                  <a:pt x="65318" y="7001"/>
                  <a:pt x="65412" y="6874"/>
                  <a:pt x="65446" y="6806"/>
                </a:cubicBezTo>
                <a:lnTo>
                  <a:pt x="65446" y="6655"/>
                </a:lnTo>
                <a:cubicBezTo>
                  <a:pt x="65390" y="6600"/>
                  <a:pt x="65315" y="6564"/>
                  <a:pt x="65234" y="6564"/>
                </a:cubicBezTo>
                <a:close/>
                <a:moveTo>
                  <a:pt x="46463" y="6420"/>
                </a:moveTo>
                <a:cubicBezTo>
                  <a:pt x="46441" y="6420"/>
                  <a:pt x="46417" y="6423"/>
                  <a:pt x="46391" y="6428"/>
                </a:cubicBezTo>
                <a:lnTo>
                  <a:pt x="46277" y="6579"/>
                </a:lnTo>
                <a:cubicBezTo>
                  <a:pt x="46277" y="6617"/>
                  <a:pt x="46277" y="6617"/>
                  <a:pt x="46239" y="6655"/>
                </a:cubicBezTo>
                <a:cubicBezTo>
                  <a:pt x="46202" y="6693"/>
                  <a:pt x="46126" y="6806"/>
                  <a:pt x="46164" y="6957"/>
                </a:cubicBezTo>
                <a:lnTo>
                  <a:pt x="46315" y="7071"/>
                </a:lnTo>
                <a:cubicBezTo>
                  <a:pt x="46340" y="7058"/>
                  <a:pt x="46361" y="7054"/>
                  <a:pt x="46379" y="7054"/>
                </a:cubicBezTo>
                <a:cubicBezTo>
                  <a:pt x="46416" y="7054"/>
                  <a:pt x="46441" y="7071"/>
                  <a:pt x="46466" y="7071"/>
                </a:cubicBezTo>
                <a:cubicBezTo>
                  <a:pt x="46504" y="7109"/>
                  <a:pt x="46580" y="7109"/>
                  <a:pt x="46655" y="7109"/>
                </a:cubicBezTo>
                <a:lnTo>
                  <a:pt x="46806" y="6995"/>
                </a:lnTo>
                <a:cubicBezTo>
                  <a:pt x="46806" y="6995"/>
                  <a:pt x="46806" y="6957"/>
                  <a:pt x="46806" y="6920"/>
                </a:cubicBezTo>
                <a:cubicBezTo>
                  <a:pt x="46844" y="6882"/>
                  <a:pt x="46882" y="6806"/>
                  <a:pt x="46882" y="6731"/>
                </a:cubicBezTo>
                <a:cubicBezTo>
                  <a:pt x="46882" y="6693"/>
                  <a:pt x="46882" y="6655"/>
                  <a:pt x="46844" y="6617"/>
                </a:cubicBezTo>
                <a:lnTo>
                  <a:pt x="46655" y="6541"/>
                </a:lnTo>
                <a:cubicBezTo>
                  <a:pt x="46655" y="6509"/>
                  <a:pt x="46599" y="6420"/>
                  <a:pt x="46463" y="6420"/>
                </a:cubicBezTo>
                <a:close/>
                <a:moveTo>
                  <a:pt x="73745" y="6441"/>
                </a:moveTo>
                <a:cubicBezTo>
                  <a:pt x="73701" y="6441"/>
                  <a:pt x="73656" y="6459"/>
                  <a:pt x="73612" y="6504"/>
                </a:cubicBezTo>
                <a:cubicBezTo>
                  <a:pt x="73574" y="6466"/>
                  <a:pt x="73536" y="6466"/>
                  <a:pt x="73461" y="6466"/>
                </a:cubicBezTo>
                <a:lnTo>
                  <a:pt x="73385" y="6655"/>
                </a:lnTo>
                <a:cubicBezTo>
                  <a:pt x="73385" y="6693"/>
                  <a:pt x="73423" y="6731"/>
                  <a:pt x="73423" y="6806"/>
                </a:cubicBezTo>
                <a:cubicBezTo>
                  <a:pt x="73461" y="6920"/>
                  <a:pt x="73499" y="7109"/>
                  <a:pt x="73763" y="7109"/>
                </a:cubicBezTo>
                <a:lnTo>
                  <a:pt x="73915" y="7033"/>
                </a:lnTo>
                <a:cubicBezTo>
                  <a:pt x="73915" y="6995"/>
                  <a:pt x="73952" y="6957"/>
                  <a:pt x="73952" y="6920"/>
                </a:cubicBezTo>
                <a:cubicBezTo>
                  <a:pt x="73952" y="6844"/>
                  <a:pt x="73877" y="6806"/>
                  <a:pt x="73839" y="6768"/>
                </a:cubicBezTo>
                <a:cubicBezTo>
                  <a:pt x="73877" y="6731"/>
                  <a:pt x="73952" y="6655"/>
                  <a:pt x="73915" y="6541"/>
                </a:cubicBezTo>
                <a:lnTo>
                  <a:pt x="73839" y="6466"/>
                </a:lnTo>
                <a:cubicBezTo>
                  <a:pt x="73808" y="6450"/>
                  <a:pt x="73776" y="6441"/>
                  <a:pt x="73745" y="6441"/>
                </a:cubicBezTo>
                <a:close/>
                <a:moveTo>
                  <a:pt x="83289" y="6569"/>
                </a:moveTo>
                <a:cubicBezTo>
                  <a:pt x="83266" y="6569"/>
                  <a:pt x="83242" y="6573"/>
                  <a:pt x="83215" y="6579"/>
                </a:cubicBezTo>
                <a:lnTo>
                  <a:pt x="83102" y="6655"/>
                </a:lnTo>
                <a:lnTo>
                  <a:pt x="82988" y="6768"/>
                </a:lnTo>
                <a:cubicBezTo>
                  <a:pt x="82988" y="6806"/>
                  <a:pt x="82988" y="6844"/>
                  <a:pt x="82988" y="6844"/>
                </a:cubicBezTo>
                <a:cubicBezTo>
                  <a:pt x="82988" y="6882"/>
                  <a:pt x="82988" y="6920"/>
                  <a:pt x="82988" y="6957"/>
                </a:cubicBezTo>
                <a:cubicBezTo>
                  <a:pt x="82988" y="7146"/>
                  <a:pt x="83140" y="7146"/>
                  <a:pt x="83177" y="7184"/>
                </a:cubicBezTo>
                <a:lnTo>
                  <a:pt x="83215" y="7146"/>
                </a:lnTo>
                <a:cubicBezTo>
                  <a:pt x="83244" y="7154"/>
                  <a:pt x="83270" y="7157"/>
                  <a:pt x="83294" y="7157"/>
                </a:cubicBezTo>
                <a:cubicBezTo>
                  <a:pt x="83394" y="7157"/>
                  <a:pt x="83449" y="7101"/>
                  <a:pt x="83480" y="7071"/>
                </a:cubicBezTo>
                <a:lnTo>
                  <a:pt x="83518" y="6957"/>
                </a:lnTo>
                <a:cubicBezTo>
                  <a:pt x="83518" y="6920"/>
                  <a:pt x="83555" y="6920"/>
                  <a:pt x="83555" y="6844"/>
                </a:cubicBezTo>
                <a:lnTo>
                  <a:pt x="83442" y="6731"/>
                </a:lnTo>
                <a:lnTo>
                  <a:pt x="83480" y="6731"/>
                </a:lnTo>
                <a:cubicBezTo>
                  <a:pt x="83449" y="6637"/>
                  <a:pt x="83392" y="6569"/>
                  <a:pt x="83289" y="6569"/>
                </a:cubicBezTo>
                <a:close/>
                <a:moveTo>
                  <a:pt x="60947" y="6844"/>
                </a:moveTo>
                <a:lnTo>
                  <a:pt x="60795" y="6920"/>
                </a:lnTo>
                <a:cubicBezTo>
                  <a:pt x="60720" y="7109"/>
                  <a:pt x="60795" y="7184"/>
                  <a:pt x="60871" y="7222"/>
                </a:cubicBezTo>
                <a:cubicBezTo>
                  <a:pt x="60909" y="7241"/>
                  <a:pt x="60956" y="7250"/>
                  <a:pt x="61008" y="7250"/>
                </a:cubicBezTo>
                <a:cubicBezTo>
                  <a:pt x="61060" y="7250"/>
                  <a:pt x="61117" y="7241"/>
                  <a:pt x="61173" y="7222"/>
                </a:cubicBezTo>
                <a:lnTo>
                  <a:pt x="61249" y="7109"/>
                </a:lnTo>
                <a:lnTo>
                  <a:pt x="61249" y="6995"/>
                </a:lnTo>
                <a:lnTo>
                  <a:pt x="61211" y="6957"/>
                </a:lnTo>
                <a:lnTo>
                  <a:pt x="61211" y="6957"/>
                </a:lnTo>
                <a:lnTo>
                  <a:pt x="61060" y="6844"/>
                </a:lnTo>
                <a:close/>
                <a:moveTo>
                  <a:pt x="28508" y="6920"/>
                </a:moveTo>
                <a:lnTo>
                  <a:pt x="28394" y="7033"/>
                </a:lnTo>
                <a:lnTo>
                  <a:pt x="28394" y="7146"/>
                </a:lnTo>
                <a:lnTo>
                  <a:pt x="28508" y="7260"/>
                </a:lnTo>
                <a:lnTo>
                  <a:pt x="28772" y="7260"/>
                </a:lnTo>
                <a:lnTo>
                  <a:pt x="28886" y="7146"/>
                </a:lnTo>
                <a:lnTo>
                  <a:pt x="28886" y="7033"/>
                </a:lnTo>
                <a:lnTo>
                  <a:pt x="28772" y="6920"/>
                </a:lnTo>
                <a:close/>
                <a:moveTo>
                  <a:pt x="81968" y="6768"/>
                </a:moveTo>
                <a:cubicBezTo>
                  <a:pt x="81854" y="6768"/>
                  <a:pt x="81741" y="6806"/>
                  <a:pt x="81665" y="6844"/>
                </a:cubicBezTo>
                <a:cubicBezTo>
                  <a:pt x="81589" y="6920"/>
                  <a:pt x="81552" y="6995"/>
                  <a:pt x="81552" y="7109"/>
                </a:cubicBezTo>
                <a:lnTo>
                  <a:pt x="81552" y="7184"/>
                </a:lnTo>
                <a:cubicBezTo>
                  <a:pt x="81627" y="7260"/>
                  <a:pt x="81665" y="7298"/>
                  <a:pt x="81779" y="7298"/>
                </a:cubicBezTo>
                <a:cubicBezTo>
                  <a:pt x="81816" y="7298"/>
                  <a:pt x="81892" y="7260"/>
                  <a:pt x="81892" y="7222"/>
                </a:cubicBezTo>
                <a:cubicBezTo>
                  <a:pt x="81968" y="7184"/>
                  <a:pt x="82119" y="7146"/>
                  <a:pt x="82119" y="7033"/>
                </a:cubicBezTo>
                <a:cubicBezTo>
                  <a:pt x="82119" y="6995"/>
                  <a:pt x="82119" y="6995"/>
                  <a:pt x="82119" y="6957"/>
                </a:cubicBezTo>
                <a:cubicBezTo>
                  <a:pt x="82119" y="6957"/>
                  <a:pt x="82119" y="6920"/>
                  <a:pt x="82119" y="6882"/>
                </a:cubicBezTo>
                <a:lnTo>
                  <a:pt x="81968" y="6768"/>
                </a:lnTo>
                <a:close/>
                <a:moveTo>
                  <a:pt x="43767" y="6979"/>
                </a:moveTo>
                <a:cubicBezTo>
                  <a:pt x="43700" y="6979"/>
                  <a:pt x="43646" y="7006"/>
                  <a:pt x="43593" y="7033"/>
                </a:cubicBezTo>
                <a:cubicBezTo>
                  <a:pt x="43517" y="7109"/>
                  <a:pt x="43517" y="7184"/>
                  <a:pt x="43517" y="7335"/>
                </a:cubicBezTo>
                <a:lnTo>
                  <a:pt x="43631" y="7411"/>
                </a:lnTo>
                <a:cubicBezTo>
                  <a:pt x="43654" y="7414"/>
                  <a:pt x="43676" y="7416"/>
                  <a:pt x="43696" y="7416"/>
                </a:cubicBezTo>
                <a:cubicBezTo>
                  <a:pt x="43902" y="7416"/>
                  <a:pt x="43936" y="7253"/>
                  <a:pt x="43971" y="7184"/>
                </a:cubicBezTo>
                <a:lnTo>
                  <a:pt x="43971" y="7109"/>
                </a:lnTo>
                <a:lnTo>
                  <a:pt x="43857" y="6995"/>
                </a:lnTo>
                <a:cubicBezTo>
                  <a:pt x="43824" y="6984"/>
                  <a:pt x="43794" y="6979"/>
                  <a:pt x="43767" y="6979"/>
                </a:cubicBezTo>
                <a:close/>
                <a:moveTo>
                  <a:pt x="22799" y="7449"/>
                </a:moveTo>
                <a:cubicBezTo>
                  <a:pt x="22687" y="7516"/>
                  <a:pt x="22773" y="7596"/>
                  <a:pt x="22847" y="7596"/>
                </a:cubicBezTo>
                <a:cubicBezTo>
                  <a:pt x="22898" y="7596"/>
                  <a:pt x="22943" y="7557"/>
                  <a:pt x="22912" y="7449"/>
                </a:cubicBezTo>
                <a:close/>
                <a:moveTo>
                  <a:pt x="1362" y="7335"/>
                </a:moveTo>
                <a:cubicBezTo>
                  <a:pt x="1324" y="7335"/>
                  <a:pt x="1286" y="7335"/>
                  <a:pt x="1248" y="7373"/>
                </a:cubicBezTo>
                <a:cubicBezTo>
                  <a:pt x="1173" y="7411"/>
                  <a:pt x="1135" y="7449"/>
                  <a:pt x="1135" y="7487"/>
                </a:cubicBezTo>
                <a:lnTo>
                  <a:pt x="1135" y="7524"/>
                </a:lnTo>
                <a:lnTo>
                  <a:pt x="1210" y="7600"/>
                </a:lnTo>
                <a:cubicBezTo>
                  <a:pt x="1210" y="7562"/>
                  <a:pt x="1210" y="7562"/>
                  <a:pt x="1210" y="7524"/>
                </a:cubicBezTo>
                <a:lnTo>
                  <a:pt x="1362" y="7676"/>
                </a:lnTo>
                <a:lnTo>
                  <a:pt x="1475" y="7676"/>
                </a:lnTo>
                <a:lnTo>
                  <a:pt x="1589" y="7638"/>
                </a:lnTo>
                <a:cubicBezTo>
                  <a:pt x="1626" y="7600"/>
                  <a:pt x="1626" y="7562"/>
                  <a:pt x="1626" y="7524"/>
                </a:cubicBezTo>
                <a:cubicBezTo>
                  <a:pt x="1626" y="7411"/>
                  <a:pt x="1513" y="7335"/>
                  <a:pt x="1362" y="7335"/>
                </a:cubicBezTo>
                <a:close/>
                <a:moveTo>
                  <a:pt x="71191" y="7292"/>
                </a:moveTo>
                <a:cubicBezTo>
                  <a:pt x="71138" y="7292"/>
                  <a:pt x="71087" y="7298"/>
                  <a:pt x="71041" y="7298"/>
                </a:cubicBezTo>
                <a:lnTo>
                  <a:pt x="70928" y="7411"/>
                </a:lnTo>
                <a:lnTo>
                  <a:pt x="70928" y="7562"/>
                </a:lnTo>
                <a:lnTo>
                  <a:pt x="71003" y="7676"/>
                </a:lnTo>
                <a:cubicBezTo>
                  <a:pt x="71079" y="7714"/>
                  <a:pt x="71230" y="7751"/>
                  <a:pt x="71381" y="7751"/>
                </a:cubicBezTo>
                <a:lnTo>
                  <a:pt x="71457" y="7676"/>
                </a:lnTo>
                <a:cubicBezTo>
                  <a:pt x="71457" y="7714"/>
                  <a:pt x="71457" y="7751"/>
                  <a:pt x="71495" y="7789"/>
                </a:cubicBezTo>
                <a:cubicBezTo>
                  <a:pt x="71570" y="7714"/>
                  <a:pt x="71570" y="7676"/>
                  <a:pt x="71570" y="7676"/>
                </a:cubicBezTo>
                <a:lnTo>
                  <a:pt x="71722" y="7638"/>
                </a:lnTo>
                <a:cubicBezTo>
                  <a:pt x="71722" y="7600"/>
                  <a:pt x="71722" y="7562"/>
                  <a:pt x="71684" y="7524"/>
                </a:cubicBezTo>
                <a:cubicBezTo>
                  <a:pt x="71646" y="7487"/>
                  <a:pt x="71570" y="7487"/>
                  <a:pt x="71533" y="7487"/>
                </a:cubicBezTo>
                <a:lnTo>
                  <a:pt x="71495" y="7487"/>
                </a:lnTo>
                <a:cubicBezTo>
                  <a:pt x="71495" y="7411"/>
                  <a:pt x="71457" y="7373"/>
                  <a:pt x="71419" y="7373"/>
                </a:cubicBezTo>
                <a:cubicBezTo>
                  <a:pt x="71351" y="7305"/>
                  <a:pt x="71270" y="7292"/>
                  <a:pt x="71191" y="7292"/>
                </a:cubicBezTo>
                <a:close/>
                <a:moveTo>
                  <a:pt x="24424" y="7335"/>
                </a:moveTo>
                <a:cubicBezTo>
                  <a:pt x="24349" y="7335"/>
                  <a:pt x="24273" y="7373"/>
                  <a:pt x="24235" y="7373"/>
                </a:cubicBezTo>
                <a:cubicBezTo>
                  <a:pt x="24198" y="7411"/>
                  <a:pt x="24198" y="7411"/>
                  <a:pt x="24198" y="7411"/>
                </a:cubicBezTo>
                <a:lnTo>
                  <a:pt x="24046" y="7524"/>
                </a:lnTo>
                <a:lnTo>
                  <a:pt x="24046" y="7714"/>
                </a:lnTo>
                <a:lnTo>
                  <a:pt x="24198" y="7827"/>
                </a:lnTo>
                <a:lnTo>
                  <a:pt x="24424" y="7827"/>
                </a:lnTo>
                <a:lnTo>
                  <a:pt x="24576" y="7714"/>
                </a:lnTo>
                <a:lnTo>
                  <a:pt x="24576" y="7449"/>
                </a:lnTo>
                <a:lnTo>
                  <a:pt x="24424" y="7335"/>
                </a:lnTo>
                <a:close/>
                <a:moveTo>
                  <a:pt x="26164" y="7411"/>
                </a:moveTo>
                <a:cubicBezTo>
                  <a:pt x="26126" y="7411"/>
                  <a:pt x="26012" y="7411"/>
                  <a:pt x="25937" y="7487"/>
                </a:cubicBezTo>
                <a:lnTo>
                  <a:pt x="25974" y="7524"/>
                </a:lnTo>
                <a:cubicBezTo>
                  <a:pt x="25899" y="7562"/>
                  <a:pt x="25823" y="7600"/>
                  <a:pt x="25785" y="7676"/>
                </a:cubicBezTo>
                <a:lnTo>
                  <a:pt x="25937" y="7827"/>
                </a:lnTo>
                <a:lnTo>
                  <a:pt x="26126" y="7827"/>
                </a:lnTo>
                <a:lnTo>
                  <a:pt x="26239" y="7789"/>
                </a:lnTo>
                <a:cubicBezTo>
                  <a:pt x="26277" y="7714"/>
                  <a:pt x="26277" y="7676"/>
                  <a:pt x="26277" y="7600"/>
                </a:cubicBezTo>
                <a:cubicBezTo>
                  <a:pt x="26277" y="7524"/>
                  <a:pt x="26239" y="7449"/>
                  <a:pt x="26164" y="7411"/>
                </a:cubicBezTo>
                <a:close/>
                <a:moveTo>
                  <a:pt x="32402" y="7449"/>
                </a:moveTo>
                <a:lnTo>
                  <a:pt x="32288" y="7562"/>
                </a:lnTo>
                <a:cubicBezTo>
                  <a:pt x="32288" y="7600"/>
                  <a:pt x="32251" y="7638"/>
                  <a:pt x="32251" y="7714"/>
                </a:cubicBezTo>
                <a:lnTo>
                  <a:pt x="32251" y="7751"/>
                </a:lnTo>
                <a:lnTo>
                  <a:pt x="32288" y="7827"/>
                </a:lnTo>
                <a:cubicBezTo>
                  <a:pt x="32326" y="7846"/>
                  <a:pt x="32373" y="7855"/>
                  <a:pt x="32416" y="7855"/>
                </a:cubicBezTo>
                <a:cubicBezTo>
                  <a:pt x="32458" y="7855"/>
                  <a:pt x="32496" y="7846"/>
                  <a:pt x="32515" y="7827"/>
                </a:cubicBezTo>
                <a:cubicBezTo>
                  <a:pt x="32591" y="7789"/>
                  <a:pt x="32666" y="7714"/>
                  <a:pt x="32666" y="7638"/>
                </a:cubicBezTo>
                <a:cubicBezTo>
                  <a:pt x="32666" y="7562"/>
                  <a:pt x="32629" y="7524"/>
                  <a:pt x="32553" y="7487"/>
                </a:cubicBezTo>
                <a:cubicBezTo>
                  <a:pt x="32515" y="7449"/>
                  <a:pt x="32477" y="7449"/>
                  <a:pt x="32402" y="7449"/>
                </a:cubicBezTo>
                <a:close/>
                <a:moveTo>
                  <a:pt x="46202" y="7638"/>
                </a:moveTo>
                <a:lnTo>
                  <a:pt x="46126" y="7714"/>
                </a:lnTo>
                <a:lnTo>
                  <a:pt x="45975" y="7714"/>
                </a:lnTo>
                <a:cubicBezTo>
                  <a:pt x="45975" y="7714"/>
                  <a:pt x="45975" y="7714"/>
                  <a:pt x="45975" y="7676"/>
                </a:cubicBezTo>
                <a:lnTo>
                  <a:pt x="45861" y="7676"/>
                </a:lnTo>
                <a:cubicBezTo>
                  <a:pt x="45823" y="7827"/>
                  <a:pt x="45937" y="7978"/>
                  <a:pt x="46088" y="7978"/>
                </a:cubicBezTo>
                <a:cubicBezTo>
                  <a:pt x="46239" y="7978"/>
                  <a:pt x="46315" y="7903"/>
                  <a:pt x="46315" y="7789"/>
                </a:cubicBezTo>
                <a:cubicBezTo>
                  <a:pt x="46315" y="7751"/>
                  <a:pt x="46277" y="7676"/>
                  <a:pt x="46202" y="7638"/>
                </a:cubicBezTo>
                <a:close/>
                <a:moveTo>
                  <a:pt x="50614" y="7545"/>
                </a:moveTo>
                <a:cubicBezTo>
                  <a:pt x="50596" y="7545"/>
                  <a:pt x="50575" y="7550"/>
                  <a:pt x="50549" y="7562"/>
                </a:cubicBezTo>
                <a:lnTo>
                  <a:pt x="50436" y="7676"/>
                </a:lnTo>
                <a:cubicBezTo>
                  <a:pt x="50398" y="7676"/>
                  <a:pt x="50360" y="7714"/>
                  <a:pt x="50360" y="7751"/>
                </a:cubicBezTo>
                <a:lnTo>
                  <a:pt x="50323" y="7751"/>
                </a:lnTo>
                <a:lnTo>
                  <a:pt x="50323" y="7865"/>
                </a:lnTo>
                <a:cubicBezTo>
                  <a:pt x="50247" y="7865"/>
                  <a:pt x="50171" y="7903"/>
                  <a:pt x="50209" y="7978"/>
                </a:cubicBezTo>
                <a:lnTo>
                  <a:pt x="50398" y="7978"/>
                </a:lnTo>
                <a:cubicBezTo>
                  <a:pt x="50398" y="7940"/>
                  <a:pt x="50398" y="7940"/>
                  <a:pt x="50398" y="7940"/>
                </a:cubicBezTo>
                <a:lnTo>
                  <a:pt x="50625" y="7940"/>
                </a:lnTo>
                <a:lnTo>
                  <a:pt x="50776" y="7827"/>
                </a:lnTo>
                <a:lnTo>
                  <a:pt x="50776" y="7714"/>
                </a:lnTo>
                <a:cubicBezTo>
                  <a:pt x="50776" y="7676"/>
                  <a:pt x="50776" y="7600"/>
                  <a:pt x="50701" y="7562"/>
                </a:cubicBezTo>
                <a:cubicBezTo>
                  <a:pt x="50675" y="7562"/>
                  <a:pt x="50650" y="7545"/>
                  <a:pt x="50614" y="7545"/>
                </a:cubicBezTo>
                <a:close/>
                <a:moveTo>
                  <a:pt x="59926" y="7562"/>
                </a:moveTo>
                <a:lnTo>
                  <a:pt x="59737" y="7638"/>
                </a:lnTo>
                <a:cubicBezTo>
                  <a:pt x="59737" y="7638"/>
                  <a:pt x="59699" y="7676"/>
                  <a:pt x="59699" y="7676"/>
                </a:cubicBezTo>
                <a:cubicBezTo>
                  <a:pt x="59699" y="7714"/>
                  <a:pt x="59623" y="7789"/>
                  <a:pt x="59661" y="7903"/>
                </a:cubicBezTo>
                <a:lnTo>
                  <a:pt x="59812" y="7978"/>
                </a:lnTo>
                <a:lnTo>
                  <a:pt x="60039" y="7978"/>
                </a:lnTo>
                <a:lnTo>
                  <a:pt x="60153" y="7903"/>
                </a:lnTo>
                <a:cubicBezTo>
                  <a:pt x="60190" y="7865"/>
                  <a:pt x="60190" y="7827"/>
                  <a:pt x="60190" y="7827"/>
                </a:cubicBezTo>
                <a:cubicBezTo>
                  <a:pt x="60190" y="7676"/>
                  <a:pt x="60039" y="7600"/>
                  <a:pt x="59964" y="7600"/>
                </a:cubicBezTo>
                <a:cubicBezTo>
                  <a:pt x="59964" y="7562"/>
                  <a:pt x="59926" y="7562"/>
                  <a:pt x="59926" y="7562"/>
                </a:cubicBezTo>
                <a:close/>
                <a:moveTo>
                  <a:pt x="27109" y="8092"/>
                </a:moveTo>
                <a:cubicBezTo>
                  <a:pt x="27109" y="8102"/>
                  <a:pt x="27112" y="8110"/>
                  <a:pt x="27116" y="8115"/>
                </a:cubicBezTo>
                <a:lnTo>
                  <a:pt x="27116" y="8115"/>
                </a:lnTo>
                <a:lnTo>
                  <a:pt x="27109" y="8092"/>
                </a:lnTo>
                <a:close/>
                <a:moveTo>
                  <a:pt x="3933" y="7827"/>
                </a:moveTo>
                <a:lnTo>
                  <a:pt x="3781" y="7940"/>
                </a:lnTo>
                <a:cubicBezTo>
                  <a:pt x="3781" y="8054"/>
                  <a:pt x="3819" y="8167"/>
                  <a:pt x="3895" y="8205"/>
                </a:cubicBezTo>
                <a:lnTo>
                  <a:pt x="3970" y="8243"/>
                </a:lnTo>
                <a:cubicBezTo>
                  <a:pt x="4084" y="8243"/>
                  <a:pt x="4159" y="8243"/>
                  <a:pt x="4197" y="8205"/>
                </a:cubicBezTo>
                <a:lnTo>
                  <a:pt x="4235" y="8205"/>
                </a:lnTo>
                <a:lnTo>
                  <a:pt x="4386" y="8092"/>
                </a:lnTo>
                <a:lnTo>
                  <a:pt x="4386" y="8054"/>
                </a:lnTo>
                <a:cubicBezTo>
                  <a:pt x="4386" y="7827"/>
                  <a:pt x="4084" y="7827"/>
                  <a:pt x="3933" y="7827"/>
                </a:cubicBezTo>
                <a:close/>
                <a:moveTo>
                  <a:pt x="41627" y="7865"/>
                </a:moveTo>
                <a:cubicBezTo>
                  <a:pt x="41551" y="7865"/>
                  <a:pt x="41476" y="7865"/>
                  <a:pt x="41400" y="7903"/>
                </a:cubicBezTo>
                <a:cubicBezTo>
                  <a:pt x="41362" y="7940"/>
                  <a:pt x="41324" y="8016"/>
                  <a:pt x="41362" y="8129"/>
                </a:cubicBezTo>
                <a:lnTo>
                  <a:pt x="41362" y="8167"/>
                </a:lnTo>
                <a:cubicBezTo>
                  <a:pt x="41476" y="8243"/>
                  <a:pt x="41551" y="8243"/>
                  <a:pt x="41589" y="8243"/>
                </a:cubicBezTo>
                <a:cubicBezTo>
                  <a:pt x="41702" y="8205"/>
                  <a:pt x="41778" y="8129"/>
                  <a:pt x="41854" y="8016"/>
                </a:cubicBezTo>
                <a:lnTo>
                  <a:pt x="41702" y="7865"/>
                </a:lnTo>
                <a:close/>
                <a:moveTo>
                  <a:pt x="49491" y="7903"/>
                </a:moveTo>
                <a:cubicBezTo>
                  <a:pt x="49340" y="7903"/>
                  <a:pt x="49226" y="7978"/>
                  <a:pt x="49188" y="8092"/>
                </a:cubicBezTo>
                <a:lnTo>
                  <a:pt x="49302" y="8243"/>
                </a:lnTo>
                <a:cubicBezTo>
                  <a:pt x="49302" y="8281"/>
                  <a:pt x="49340" y="8281"/>
                  <a:pt x="49415" y="8281"/>
                </a:cubicBezTo>
                <a:lnTo>
                  <a:pt x="49566" y="8205"/>
                </a:lnTo>
                <a:cubicBezTo>
                  <a:pt x="49604" y="8167"/>
                  <a:pt x="49642" y="8129"/>
                  <a:pt x="49642" y="8054"/>
                </a:cubicBezTo>
                <a:lnTo>
                  <a:pt x="49642" y="8016"/>
                </a:lnTo>
                <a:lnTo>
                  <a:pt x="49491" y="7903"/>
                </a:lnTo>
                <a:close/>
                <a:moveTo>
                  <a:pt x="71230" y="8016"/>
                </a:moveTo>
                <a:cubicBezTo>
                  <a:pt x="71155" y="8016"/>
                  <a:pt x="71003" y="8054"/>
                  <a:pt x="71003" y="8205"/>
                </a:cubicBezTo>
                <a:lnTo>
                  <a:pt x="71117" y="8356"/>
                </a:lnTo>
                <a:cubicBezTo>
                  <a:pt x="71230" y="8356"/>
                  <a:pt x="71306" y="8356"/>
                  <a:pt x="71381" y="8318"/>
                </a:cubicBezTo>
                <a:lnTo>
                  <a:pt x="71419" y="8205"/>
                </a:lnTo>
                <a:cubicBezTo>
                  <a:pt x="71419" y="8129"/>
                  <a:pt x="71344" y="8016"/>
                  <a:pt x="71230" y="8016"/>
                </a:cubicBezTo>
                <a:close/>
                <a:moveTo>
                  <a:pt x="87284" y="8397"/>
                </a:moveTo>
                <a:cubicBezTo>
                  <a:pt x="87273" y="8401"/>
                  <a:pt x="87261" y="8410"/>
                  <a:pt x="87261" y="8432"/>
                </a:cubicBezTo>
                <a:lnTo>
                  <a:pt x="87284" y="8397"/>
                </a:lnTo>
                <a:close/>
                <a:moveTo>
                  <a:pt x="53045" y="7978"/>
                </a:moveTo>
                <a:lnTo>
                  <a:pt x="52780" y="8054"/>
                </a:lnTo>
                <a:cubicBezTo>
                  <a:pt x="52742" y="8054"/>
                  <a:pt x="52704" y="8092"/>
                  <a:pt x="52704" y="8129"/>
                </a:cubicBezTo>
                <a:lnTo>
                  <a:pt x="52780" y="8281"/>
                </a:lnTo>
                <a:cubicBezTo>
                  <a:pt x="52780" y="8281"/>
                  <a:pt x="52780" y="8318"/>
                  <a:pt x="52780" y="8318"/>
                </a:cubicBezTo>
                <a:cubicBezTo>
                  <a:pt x="52814" y="8352"/>
                  <a:pt x="52877" y="8476"/>
                  <a:pt x="53078" y="8476"/>
                </a:cubicBezTo>
                <a:cubicBezTo>
                  <a:pt x="53102" y="8476"/>
                  <a:pt x="53129" y="8474"/>
                  <a:pt x="53158" y="8470"/>
                </a:cubicBezTo>
                <a:lnTo>
                  <a:pt x="53234" y="8356"/>
                </a:lnTo>
                <a:cubicBezTo>
                  <a:pt x="53234" y="8318"/>
                  <a:pt x="53234" y="8318"/>
                  <a:pt x="53234" y="8318"/>
                </a:cubicBezTo>
                <a:cubicBezTo>
                  <a:pt x="53234" y="8167"/>
                  <a:pt x="53158" y="8054"/>
                  <a:pt x="53083" y="8016"/>
                </a:cubicBezTo>
                <a:cubicBezTo>
                  <a:pt x="53083" y="7978"/>
                  <a:pt x="53045" y="7978"/>
                  <a:pt x="53045" y="7978"/>
                </a:cubicBezTo>
                <a:close/>
                <a:moveTo>
                  <a:pt x="27869" y="6667"/>
                </a:moveTo>
                <a:cubicBezTo>
                  <a:pt x="27836" y="6667"/>
                  <a:pt x="27797" y="6675"/>
                  <a:pt x="27751" y="6693"/>
                </a:cubicBezTo>
                <a:lnTo>
                  <a:pt x="27676" y="6806"/>
                </a:lnTo>
                <a:lnTo>
                  <a:pt x="27562" y="6768"/>
                </a:lnTo>
                <a:cubicBezTo>
                  <a:pt x="27336" y="6768"/>
                  <a:pt x="27222" y="6844"/>
                  <a:pt x="27071" y="6882"/>
                </a:cubicBezTo>
                <a:cubicBezTo>
                  <a:pt x="27033" y="6920"/>
                  <a:pt x="26995" y="6920"/>
                  <a:pt x="26957" y="6957"/>
                </a:cubicBezTo>
                <a:lnTo>
                  <a:pt x="26882" y="7071"/>
                </a:lnTo>
                <a:cubicBezTo>
                  <a:pt x="26882" y="7222"/>
                  <a:pt x="26957" y="7373"/>
                  <a:pt x="27146" y="7487"/>
                </a:cubicBezTo>
                <a:cubicBezTo>
                  <a:pt x="27146" y="7487"/>
                  <a:pt x="27184" y="7487"/>
                  <a:pt x="27222" y="7524"/>
                </a:cubicBezTo>
                <a:cubicBezTo>
                  <a:pt x="27222" y="7524"/>
                  <a:pt x="27184" y="7600"/>
                  <a:pt x="27222" y="7638"/>
                </a:cubicBezTo>
                <a:lnTo>
                  <a:pt x="27222" y="7676"/>
                </a:lnTo>
                <a:cubicBezTo>
                  <a:pt x="27222" y="7676"/>
                  <a:pt x="27222" y="7714"/>
                  <a:pt x="27184" y="7714"/>
                </a:cubicBezTo>
                <a:lnTo>
                  <a:pt x="27260" y="7827"/>
                </a:lnTo>
                <a:cubicBezTo>
                  <a:pt x="27260" y="7827"/>
                  <a:pt x="27260" y="7827"/>
                  <a:pt x="27260" y="7865"/>
                </a:cubicBezTo>
                <a:cubicBezTo>
                  <a:pt x="27184" y="7865"/>
                  <a:pt x="27109" y="7903"/>
                  <a:pt x="27071" y="7978"/>
                </a:cubicBezTo>
                <a:lnTo>
                  <a:pt x="27184" y="8129"/>
                </a:lnTo>
                <a:cubicBezTo>
                  <a:pt x="27157" y="8129"/>
                  <a:pt x="27130" y="8129"/>
                  <a:pt x="27116" y="8115"/>
                </a:cubicBezTo>
                <a:lnTo>
                  <a:pt x="27116" y="8115"/>
                </a:lnTo>
                <a:lnTo>
                  <a:pt x="27184" y="8318"/>
                </a:lnTo>
                <a:cubicBezTo>
                  <a:pt x="27260" y="8318"/>
                  <a:pt x="27260" y="8318"/>
                  <a:pt x="27336" y="8394"/>
                </a:cubicBezTo>
                <a:cubicBezTo>
                  <a:pt x="27336" y="8432"/>
                  <a:pt x="27373" y="8470"/>
                  <a:pt x="27373" y="8507"/>
                </a:cubicBezTo>
                <a:lnTo>
                  <a:pt x="27487" y="8545"/>
                </a:lnTo>
                <a:lnTo>
                  <a:pt x="27789" y="8545"/>
                </a:lnTo>
                <a:lnTo>
                  <a:pt x="27940" y="8432"/>
                </a:lnTo>
                <a:cubicBezTo>
                  <a:pt x="27940" y="8394"/>
                  <a:pt x="27940" y="8318"/>
                  <a:pt x="27940" y="8243"/>
                </a:cubicBezTo>
                <a:cubicBezTo>
                  <a:pt x="27978" y="8092"/>
                  <a:pt x="27978" y="7978"/>
                  <a:pt x="27940" y="7827"/>
                </a:cubicBezTo>
                <a:lnTo>
                  <a:pt x="27827" y="7865"/>
                </a:lnTo>
                <a:cubicBezTo>
                  <a:pt x="27751" y="7827"/>
                  <a:pt x="27676" y="7827"/>
                  <a:pt x="27600" y="7827"/>
                </a:cubicBezTo>
                <a:cubicBezTo>
                  <a:pt x="27600" y="7789"/>
                  <a:pt x="27600" y="7789"/>
                  <a:pt x="27562" y="7751"/>
                </a:cubicBezTo>
                <a:cubicBezTo>
                  <a:pt x="27600" y="7714"/>
                  <a:pt x="27562" y="7676"/>
                  <a:pt x="27600" y="7600"/>
                </a:cubicBezTo>
                <a:lnTo>
                  <a:pt x="27600" y="7638"/>
                </a:lnTo>
                <a:cubicBezTo>
                  <a:pt x="27714" y="7638"/>
                  <a:pt x="27827" y="7638"/>
                  <a:pt x="27865" y="7600"/>
                </a:cubicBezTo>
                <a:lnTo>
                  <a:pt x="27940" y="7487"/>
                </a:lnTo>
                <a:cubicBezTo>
                  <a:pt x="27940" y="7449"/>
                  <a:pt x="27940" y="7449"/>
                  <a:pt x="27940" y="7449"/>
                </a:cubicBezTo>
                <a:cubicBezTo>
                  <a:pt x="27978" y="7411"/>
                  <a:pt x="28016" y="7373"/>
                  <a:pt x="28054" y="7260"/>
                </a:cubicBezTo>
                <a:lnTo>
                  <a:pt x="28016" y="7184"/>
                </a:lnTo>
                <a:cubicBezTo>
                  <a:pt x="27978" y="7146"/>
                  <a:pt x="27940" y="7109"/>
                  <a:pt x="27865" y="7109"/>
                </a:cubicBezTo>
                <a:cubicBezTo>
                  <a:pt x="28016" y="7109"/>
                  <a:pt x="28092" y="7033"/>
                  <a:pt x="28167" y="6957"/>
                </a:cubicBezTo>
                <a:lnTo>
                  <a:pt x="28054" y="6768"/>
                </a:lnTo>
                <a:cubicBezTo>
                  <a:pt x="28025" y="6740"/>
                  <a:pt x="27975" y="6667"/>
                  <a:pt x="27869" y="6667"/>
                </a:cubicBezTo>
                <a:close/>
                <a:moveTo>
                  <a:pt x="63253" y="8205"/>
                </a:moveTo>
                <a:cubicBezTo>
                  <a:pt x="63102" y="8205"/>
                  <a:pt x="62988" y="8281"/>
                  <a:pt x="62913" y="8394"/>
                </a:cubicBezTo>
                <a:lnTo>
                  <a:pt x="63026" y="8545"/>
                </a:lnTo>
                <a:cubicBezTo>
                  <a:pt x="63064" y="8583"/>
                  <a:pt x="63102" y="8583"/>
                  <a:pt x="63139" y="8621"/>
                </a:cubicBezTo>
                <a:lnTo>
                  <a:pt x="63328" y="8507"/>
                </a:lnTo>
                <a:cubicBezTo>
                  <a:pt x="63328" y="8470"/>
                  <a:pt x="63366" y="8432"/>
                  <a:pt x="63366" y="8356"/>
                </a:cubicBezTo>
                <a:lnTo>
                  <a:pt x="63366" y="8318"/>
                </a:lnTo>
                <a:lnTo>
                  <a:pt x="63253" y="8205"/>
                </a:lnTo>
                <a:close/>
                <a:moveTo>
                  <a:pt x="60077" y="8205"/>
                </a:moveTo>
                <a:lnTo>
                  <a:pt x="59964" y="8318"/>
                </a:lnTo>
                <a:cubicBezTo>
                  <a:pt x="59926" y="8356"/>
                  <a:pt x="59888" y="8394"/>
                  <a:pt x="59888" y="8470"/>
                </a:cubicBezTo>
                <a:lnTo>
                  <a:pt x="59888" y="8507"/>
                </a:lnTo>
                <a:lnTo>
                  <a:pt x="60039" y="8621"/>
                </a:lnTo>
                <a:lnTo>
                  <a:pt x="60115" y="8621"/>
                </a:lnTo>
                <a:cubicBezTo>
                  <a:pt x="60153" y="8659"/>
                  <a:pt x="60190" y="8659"/>
                  <a:pt x="60304" y="8659"/>
                </a:cubicBezTo>
                <a:lnTo>
                  <a:pt x="60417" y="8545"/>
                </a:lnTo>
                <a:cubicBezTo>
                  <a:pt x="60417" y="8545"/>
                  <a:pt x="60417" y="8507"/>
                  <a:pt x="60417" y="8507"/>
                </a:cubicBezTo>
                <a:cubicBezTo>
                  <a:pt x="60417" y="8394"/>
                  <a:pt x="60379" y="8318"/>
                  <a:pt x="60342" y="8281"/>
                </a:cubicBezTo>
                <a:cubicBezTo>
                  <a:pt x="60266" y="8243"/>
                  <a:pt x="60190" y="8205"/>
                  <a:pt x="60077" y="8205"/>
                </a:cubicBezTo>
                <a:close/>
                <a:moveTo>
                  <a:pt x="68206" y="8432"/>
                </a:moveTo>
                <a:cubicBezTo>
                  <a:pt x="67979" y="8432"/>
                  <a:pt x="67941" y="8583"/>
                  <a:pt x="67979" y="8659"/>
                </a:cubicBezTo>
                <a:lnTo>
                  <a:pt x="68130" y="8772"/>
                </a:lnTo>
                <a:lnTo>
                  <a:pt x="68168" y="8772"/>
                </a:lnTo>
                <a:cubicBezTo>
                  <a:pt x="68243" y="8772"/>
                  <a:pt x="68395" y="8772"/>
                  <a:pt x="68432" y="8621"/>
                </a:cubicBezTo>
                <a:lnTo>
                  <a:pt x="68357" y="8545"/>
                </a:lnTo>
                <a:cubicBezTo>
                  <a:pt x="68357" y="8545"/>
                  <a:pt x="68357" y="8583"/>
                  <a:pt x="68357" y="8583"/>
                </a:cubicBezTo>
                <a:lnTo>
                  <a:pt x="68206" y="8432"/>
                </a:lnTo>
                <a:close/>
                <a:moveTo>
                  <a:pt x="38149" y="8432"/>
                </a:moveTo>
                <a:lnTo>
                  <a:pt x="38035" y="8583"/>
                </a:lnTo>
                <a:cubicBezTo>
                  <a:pt x="38035" y="8659"/>
                  <a:pt x="37997" y="8659"/>
                  <a:pt x="37997" y="8659"/>
                </a:cubicBezTo>
                <a:lnTo>
                  <a:pt x="38073" y="8886"/>
                </a:lnTo>
                <a:cubicBezTo>
                  <a:pt x="38186" y="8886"/>
                  <a:pt x="38338" y="8886"/>
                  <a:pt x="38451" y="8810"/>
                </a:cubicBezTo>
                <a:cubicBezTo>
                  <a:pt x="38489" y="8772"/>
                  <a:pt x="38564" y="8697"/>
                  <a:pt x="38564" y="8621"/>
                </a:cubicBezTo>
                <a:cubicBezTo>
                  <a:pt x="38564" y="8583"/>
                  <a:pt x="38564" y="8545"/>
                  <a:pt x="38527" y="8507"/>
                </a:cubicBezTo>
                <a:lnTo>
                  <a:pt x="38413" y="8432"/>
                </a:lnTo>
                <a:close/>
                <a:moveTo>
                  <a:pt x="87336" y="8318"/>
                </a:moveTo>
                <a:lnTo>
                  <a:pt x="87284" y="8397"/>
                </a:lnTo>
                <a:lnTo>
                  <a:pt x="87284" y="8397"/>
                </a:lnTo>
                <a:cubicBezTo>
                  <a:pt x="87292" y="8394"/>
                  <a:pt x="87298" y="8394"/>
                  <a:pt x="87298" y="8394"/>
                </a:cubicBezTo>
                <a:lnTo>
                  <a:pt x="87298" y="8394"/>
                </a:lnTo>
                <a:lnTo>
                  <a:pt x="87223" y="8470"/>
                </a:lnTo>
                <a:lnTo>
                  <a:pt x="87185" y="8470"/>
                </a:lnTo>
                <a:lnTo>
                  <a:pt x="87072" y="8507"/>
                </a:lnTo>
                <a:cubicBezTo>
                  <a:pt x="87034" y="8545"/>
                  <a:pt x="86958" y="8583"/>
                  <a:pt x="86958" y="8697"/>
                </a:cubicBezTo>
                <a:lnTo>
                  <a:pt x="87034" y="8810"/>
                </a:lnTo>
                <a:cubicBezTo>
                  <a:pt x="87109" y="8848"/>
                  <a:pt x="87261" y="8886"/>
                  <a:pt x="87412" y="8886"/>
                </a:cubicBezTo>
                <a:lnTo>
                  <a:pt x="87525" y="8697"/>
                </a:lnTo>
                <a:cubicBezTo>
                  <a:pt x="87525" y="8697"/>
                  <a:pt x="87525" y="8659"/>
                  <a:pt x="87525" y="8621"/>
                </a:cubicBezTo>
                <a:cubicBezTo>
                  <a:pt x="87525" y="8583"/>
                  <a:pt x="87525" y="8583"/>
                  <a:pt x="87525" y="8545"/>
                </a:cubicBezTo>
                <a:cubicBezTo>
                  <a:pt x="87525" y="8356"/>
                  <a:pt x="87374" y="8318"/>
                  <a:pt x="87336" y="8318"/>
                </a:cubicBezTo>
                <a:close/>
                <a:moveTo>
                  <a:pt x="58830" y="8417"/>
                </a:moveTo>
                <a:cubicBezTo>
                  <a:pt x="58794" y="8417"/>
                  <a:pt x="58756" y="8422"/>
                  <a:pt x="58716" y="8432"/>
                </a:cubicBezTo>
                <a:cubicBezTo>
                  <a:pt x="58565" y="8507"/>
                  <a:pt x="58451" y="8621"/>
                  <a:pt x="58451" y="8734"/>
                </a:cubicBezTo>
                <a:lnTo>
                  <a:pt x="58527" y="8848"/>
                </a:lnTo>
                <a:cubicBezTo>
                  <a:pt x="58647" y="8920"/>
                  <a:pt x="58751" y="8946"/>
                  <a:pt x="58841" y="8946"/>
                </a:cubicBezTo>
                <a:cubicBezTo>
                  <a:pt x="58892" y="8946"/>
                  <a:pt x="58939" y="8937"/>
                  <a:pt x="58981" y="8923"/>
                </a:cubicBezTo>
                <a:cubicBezTo>
                  <a:pt x="59094" y="8848"/>
                  <a:pt x="59170" y="8734"/>
                  <a:pt x="59170" y="8583"/>
                </a:cubicBezTo>
                <a:lnTo>
                  <a:pt x="59094" y="8507"/>
                </a:lnTo>
                <a:cubicBezTo>
                  <a:pt x="59011" y="8452"/>
                  <a:pt x="58928" y="8417"/>
                  <a:pt x="58830" y="8417"/>
                </a:cubicBezTo>
                <a:close/>
                <a:moveTo>
                  <a:pt x="80295" y="8378"/>
                </a:moveTo>
                <a:cubicBezTo>
                  <a:pt x="80206" y="8378"/>
                  <a:pt x="80142" y="8405"/>
                  <a:pt x="80115" y="8432"/>
                </a:cubicBezTo>
                <a:cubicBezTo>
                  <a:pt x="79888" y="8583"/>
                  <a:pt x="79964" y="8961"/>
                  <a:pt x="80342" y="8961"/>
                </a:cubicBezTo>
                <a:lnTo>
                  <a:pt x="80417" y="8961"/>
                </a:lnTo>
                <a:cubicBezTo>
                  <a:pt x="80606" y="8886"/>
                  <a:pt x="80644" y="8772"/>
                  <a:pt x="80644" y="8697"/>
                </a:cubicBezTo>
                <a:cubicBezTo>
                  <a:pt x="80644" y="8583"/>
                  <a:pt x="80606" y="8507"/>
                  <a:pt x="80531" y="8432"/>
                </a:cubicBezTo>
                <a:lnTo>
                  <a:pt x="80417" y="8394"/>
                </a:lnTo>
                <a:cubicBezTo>
                  <a:pt x="80373" y="8383"/>
                  <a:pt x="80332" y="8378"/>
                  <a:pt x="80295" y="8378"/>
                </a:cubicBezTo>
                <a:close/>
                <a:moveTo>
                  <a:pt x="74807" y="8530"/>
                </a:moveTo>
                <a:cubicBezTo>
                  <a:pt x="74740" y="8530"/>
                  <a:pt x="74686" y="8556"/>
                  <a:pt x="74633" y="8583"/>
                </a:cubicBezTo>
                <a:cubicBezTo>
                  <a:pt x="74557" y="8659"/>
                  <a:pt x="74557" y="8772"/>
                  <a:pt x="74557" y="8848"/>
                </a:cubicBezTo>
                <a:cubicBezTo>
                  <a:pt x="74557" y="8848"/>
                  <a:pt x="74557" y="8886"/>
                  <a:pt x="74557" y="8923"/>
                </a:cubicBezTo>
                <a:lnTo>
                  <a:pt x="74671" y="9037"/>
                </a:lnTo>
                <a:cubicBezTo>
                  <a:pt x="74746" y="9037"/>
                  <a:pt x="74860" y="9037"/>
                  <a:pt x="74898" y="8961"/>
                </a:cubicBezTo>
                <a:cubicBezTo>
                  <a:pt x="75011" y="8923"/>
                  <a:pt x="75011" y="8810"/>
                  <a:pt x="75011" y="8734"/>
                </a:cubicBezTo>
                <a:cubicBezTo>
                  <a:pt x="75011" y="8697"/>
                  <a:pt x="75011" y="8659"/>
                  <a:pt x="75011" y="8659"/>
                </a:cubicBezTo>
                <a:lnTo>
                  <a:pt x="74898" y="8545"/>
                </a:lnTo>
                <a:cubicBezTo>
                  <a:pt x="74864" y="8534"/>
                  <a:pt x="74834" y="8530"/>
                  <a:pt x="74807" y="8530"/>
                </a:cubicBezTo>
                <a:close/>
                <a:moveTo>
                  <a:pt x="26050" y="8697"/>
                </a:moveTo>
                <a:cubicBezTo>
                  <a:pt x="25899" y="8697"/>
                  <a:pt x="25785" y="8734"/>
                  <a:pt x="25748" y="8886"/>
                </a:cubicBezTo>
                <a:lnTo>
                  <a:pt x="25785" y="8999"/>
                </a:lnTo>
                <a:cubicBezTo>
                  <a:pt x="25861" y="9075"/>
                  <a:pt x="25974" y="9075"/>
                  <a:pt x="26088" y="9075"/>
                </a:cubicBezTo>
                <a:cubicBezTo>
                  <a:pt x="26164" y="9037"/>
                  <a:pt x="26201" y="8961"/>
                  <a:pt x="26201" y="8886"/>
                </a:cubicBezTo>
                <a:cubicBezTo>
                  <a:pt x="26201" y="8848"/>
                  <a:pt x="26201" y="8810"/>
                  <a:pt x="26201" y="8772"/>
                </a:cubicBezTo>
                <a:lnTo>
                  <a:pt x="26050" y="8697"/>
                </a:lnTo>
                <a:close/>
                <a:moveTo>
                  <a:pt x="53423" y="8621"/>
                </a:moveTo>
                <a:lnTo>
                  <a:pt x="53272" y="8734"/>
                </a:lnTo>
                <a:cubicBezTo>
                  <a:pt x="53234" y="8923"/>
                  <a:pt x="53347" y="9075"/>
                  <a:pt x="53498" y="9075"/>
                </a:cubicBezTo>
                <a:lnTo>
                  <a:pt x="53650" y="8999"/>
                </a:lnTo>
                <a:cubicBezTo>
                  <a:pt x="53650" y="8961"/>
                  <a:pt x="53687" y="8961"/>
                  <a:pt x="53687" y="8961"/>
                </a:cubicBezTo>
                <a:cubicBezTo>
                  <a:pt x="53687" y="8923"/>
                  <a:pt x="53725" y="8886"/>
                  <a:pt x="53725" y="8810"/>
                </a:cubicBezTo>
                <a:cubicBezTo>
                  <a:pt x="53725" y="8772"/>
                  <a:pt x="53725" y="8772"/>
                  <a:pt x="53725" y="8734"/>
                </a:cubicBezTo>
                <a:lnTo>
                  <a:pt x="53574" y="8621"/>
                </a:lnTo>
                <a:close/>
                <a:moveTo>
                  <a:pt x="76334" y="8621"/>
                </a:moveTo>
                <a:cubicBezTo>
                  <a:pt x="76183" y="8621"/>
                  <a:pt x="76107" y="8659"/>
                  <a:pt x="76070" y="8697"/>
                </a:cubicBezTo>
                <a:cubicBezTo>
                  <a:pt x="75918" y="8848"/>
                  <a:pt x="76032" y="9226"/>
                  <a:pt x="76296" y="9226"/>
                </a:cubicBezTo>
                <a:lnTo>
                  <a:pt x="76410" y="9188"/>
                </a:lnTo>
                <a:cubicBezTo>
                  <a:pt x="76485" y="9112"/>
                  <a:pt x="76523" y="8999"/>
                  <a:pt x="76523" y="8923"/>
                </a:cubicBezTo>
                <a:cubicBezTo>
                  <a:pt x="76523" y="8886"/>
                  <a:pt x="76485" y="8734"/>
                  <a:pt x="76410" y="8659"/>
                </a:cubicBezTo>
                <a:lnTo>
                  <a:pt x="76334" y="8621"/>
                </a:lnTo>
                <a:close/>
                <a:moveTo>
                  <a:pt x="15464" y="8886"/>
                </a:moveTo>
                <a:cubicBezTo>
                  <a:pt x="15351" y="8886"/>
                  <a:pt x="15275" y="8923"/>
                  <a:pt x="15199" y="8961"/>
                </a:cubicBezTo>
                <a:cubicBezTo>
                  <a:pt x="15161" y="8999"/>
                  <a:pt x="15124" y="9037"/>
                  <a:pt x="15124" y="9150"/>
                </a:cubicBezTo>
                <a:lnTo>
                  <a:pt x="15124" y="9188"/>
                </a:lnTo>
                <a:lnTo>
                  <a:pt x="15275" y="9301"/>
                </a:lnTo>
                <a:lnTo>
                  <a:pt x="15464" y="9301"/>
                </a:lnTo>
                <a:lnTo>
                  <a:pt x="15577" y="9150"/>
                </a:lnTo>
                <a:lnTo>
                  <a:pt x="15577" y="8999"/>
                </a:lnTo>
                <a:lnTo>
                  <a:pt x="15464" y="8886"/>
                </a:lnTo>
                <a:close/>
                <a:moveTo>
                  <a:pt x="8394" y="8999"/>
                </a:moveTo>
                <a:cubicBezTo>
                  <a:pt x="8280" y="8999"/>
                  <a:pt x="8167" y="8999"/>
                  <a:pt x="8091" y="9075"/>
                </a:cubicBezTo>
                <a:cubicBezTo>
                  <a:pt x="8054" y="9075"/>
                  <a:pt x="8016" y="9150"/>
                  <a:pt x="8016" y="9301"/>
                </a:cubicBezTo>
                <a:lnTo>
                  <a:pt x="8129" y="9377"/>
                </a:lnTo>
                <a:cubicBezTo>
                  <a:pt x="8154" y="9381"/>
                  <a:pt x="8177" y="9383"/>
                  <a:pt x="8198" y="9383"/>
                </a:cubicBezTo>
                <a:cubicBezTo>
                  <a:pt x="8372" y="9383"/>
                  <a:pt x="8440" y="9255"/>
                  <a:pt x="8507" y="9188"/>
                </a:cubicBezTo>
                <a:lnTo>
                  <a:pt x="8394" y="8999"/>
                </a:lnTo>
                <a:close/>
                <a:moveTo>
                  <a:pt x="33478" y="8945"/>
                </a:moveTo>
                <a:cubicBezTo>
                  <a:pt x="33438" y="8945"/>
                  <a:pt x="33411" y="8972"/>
                  <a:pt x="33385" y="8999"/>
                </a:cubicBezTo>
                <a:cubicBezTo>
                  <a:pt x="33271" y="9037"/>
                  <a:pt x="33271" y="9150"/>
                  <a:pt x="33271" y="9264"/>
                </a:cubicBezTo>
                <a:cubicBezTo>
                  <a:pt x="33271" y="9377"/>
                  <a:pt x="33309" y="9453"/>
                  <a:pt x="33423" y="9490"/>
                </a:cubicBezTo>
                <a:lnTo>
                  <a:pt x="33574" y="9415"/>
                </a:lnTo>
                <a:lnTo>
                  <a:pt x="33574" y="9415"/>
                </a:lnTo>
                <a:cubicBezTo>
                  <a:pt x="33574" y="9453"/>
                  <a:pt x="33536" y="9453"/>
                  <a:pt x="33536" y="9453"/>
                </a:cubicBezTo>
                <a:cubicBezTo>
                  <a:pt x="33555" y="9453"/>
                  <a:pt x="33583" y="9462"/>
                  <a:pt x="33621" y="9462"/>
                </a:cubicBezTo>
                <a:cubicBezTo>
                  <a:pt x="33659" y="9462"/>
                  <a:pt x="33706" y="9453"/>
                  <a:pt x="33763" y="9415"/>
                </a:cubicBezTo>
                <a:lnTo>
                  <a:pt x="33838" y="9339"/>
                </a:lnTo>
                <a:cubicBezTo>
                  <a:pt x="33838" y="9301"/>
                  <a:pt x="33838" y="9264"/>
                  <a:pt x="33838" y="9226"/>
                </a:cubicBezTo>
                <a:cubicBezTo>
                  <a:pt x="33838" y="9188"/>
                  <a:pt x="33838" y="9075"/>
                  <a:pt x="33763" y="8999"/>
                </a:cubicBezTo>
                <a:cubicBezTo>
                  <a:pt x="33709" y="8972"/>
                  <a:pt x="33656" y="8945"/>
                  <a:pt x="33602" y="8945"/>
                </a:cubicBezTo>
                <a:cubicBezTo>
                  <a:pt x="33580" y="8945"/>
                  <a:pt x="33558" y="8950"/>
                  <a:pt x="33536" y="8961"/>
                </a:cubicBezTo>
                <a:cubicBezTo>
                  <a:pt x="33514" y="8950"/>
                  <a:pt x="33495" y="8945"/>
                  <a:pt x="33478" y="8945"/>
                </a:cubicBezTo>
                <a:close/>
                <a:moveTo>
                  <a:pt x="29566" y="9188"/>
                </a:moveTo>
                <a:lnTo>
                  <a:pt x="29415" y="9339"/>
                </a:lnTo>
                <a:lnTo>
                  <a:pt x="29415" y="9490"/>
                </a:lnTo>
                <a:lnTo>
                  <a:pt x="29528" y="9604"/>
                </a:lnTo>
                <a:cubicBezTo>
                  <a:pt x="29642" y="9604"/>
                  <a:pt x="29717" y="9566"/>
                  <a:pt x="29793" y="9528"/>
                </a:cubicBezTo>
                <a:cubicBezTo>
                  <a:pt x="29831" y="9490"/>
                  <a:pt x="29869" y="9453"/>
                  <a:pt x="29869" y="9339"/>
                </a:cubicBezTo>
                <a:lnTo>
                  <a:pt x="29869" y="9301"/>
                </a:lnTo>
                <a:lnTo>
                  <a:pt x="29717" y="9188"/>
                </a:lnTo>
                <a:close/>
                <a:moveTo>
                  <a:pt x="20492" y="9604"/>
                </a:moveTo>
                <a:cubicBezTo>
                  <a:pt x="20504" y="9604"/>
                  <a:pt x="20516" y="9608"/>
                  <a:pt x="20528" y="9613"/>
                </a:cubicBezTo>
                <a:lnTo>
                  <a:pt x="20528" y="9613"/>
                </a:lnTo>
                <a:cubicBezTo>
                  <a:pt x="20525" y="9604"/>
                  <a:pt x="20516" y="9604"/>
                  <a:pt x="20492" y="9604"/>
                </a:cubicBezTo>
                <a:close/>
                <a:moveTo>
                  <a:pt x="21551" y="9377"/>
                </a:moveTo>
                <a:lnTo>
                  <a:pt x="21400" y="9490"/>
                </a:lnTo>
                <a:lnTo>
                  <a:pt x="21400" y="9642"/>
                </a:lnTo>
                <a:lnTo>
                  <a:pt x="21551" y="9755"/>
                </a:lnTo>
                <a:lnTo>
                  <a:pt x="21589" y="9755"/>
                </a:lnTo>
                <a:cubicBezTo>
                  <a:pt x="21664" y="9755"/>
                  <a:pt x="21816" y="9755"/>
                  <a:pt x="21853" y="9604"/>
                </a:cubicBezTo>
                <a:lnTo>
                  <a:pt x="21702" y="9453"/>
                </a:lnTo>
                <a:cubicBezTo>
                  <a:pt x="21702" y="9415"/>
                  <a:pt x="21627" y="9377"/>
                  <a:pt x="21551" y="9377"/>
                </a:cubicBezTo>
                <a:close/>
                <a:moveTo>
                  <a:pt x="66771" y="9220"/>
                </a:moveTo>
                <a:cubicBezTo>
                  <a:pt x="66748" y="9220"/>
                  <a:pt x="66722" y="9222"/>
                  <a:pt x="66693" y="9226"/>
                </a:cubicBezTo>
                <a:cubicBezTo>
                  <a:pt x="66504" y="9264"/>
                  <a:pt x="66504" y="9415"/>
                  <a:pt x="66466" y="9490"/>
                </a:cubicBezTo>
                <a:cubicBezTo>
                  <a:pt x="66466" y="9528"/>
                  <a:pt x="66466" y="9604"/>
                  <a:pt x="66429" y="9604"/>
                </a:cubicBezTo>
                <a:lnTo>
                  <a:pt x="66504" y="9793"/>
                </a:lnTo>
                <a:lnTo>
                  <a:pt x="66580" y="9793"/>
                </a:lnTo>
                <a:cubicBezTo>
                  <a:pt x="66657" y="9808"/>
                  <a:pt x="66752" y="9830"/>
                  <a:pt x="66843" y="9830"/>
                </a:cubicBezTo>
                <a:cubicBezTo>
                  <a:pt x="66977" y="9830"/>
                  <a:pt x="67102" y="9784"/>
                  <a:pt x="67147" y="9604"/>
                </a:cubicBezTo>
                <a:lnTo>
                  <a:pt x="67034" y="9453"/>
                </a:lnTo>
                <a:cubicBezTo>
                  <a:pt x="67034" y="9453"/>
                  <a:pt x="67034" y="9453"/>
                  <a:pt x="67034" y="9415"/>
                </a:cubicBezTo>
                <a:cubicBezTo>
                  <a:pt x="67000" y="9347"/>
                  <a:pt x="66966" y="9220"/>
                  <a:pt x="66771" y="9220"/>
                </a:cubicBezTo>
                <a:close/>
                <a:moveTo>
                  <a:pt x="82572" y="9112"/>
                </a:moveTo>
                <a:lnTo>
                  <a:pt x="82421" y="9226"/>
                </a:lnTo>
                <a:lnTo>
                  <a:pt x="82421" y="9264"/>
                </a:lnTo>
                <a:cubicBezTo>
                  <a:pt x="82421" y="9264"/>
                  <a:pt x="82421" y="9264"/>
                  <a:pt x="82421" y="9301"/>
                </a:cubicBezTo>
                <a:lnTo>
                  <a:pt x="82308" y="9377"/>
                </a:lnTo>
                <a:cubicBezTo>
                  <a:pt x="82270" y="9717"/>
                  <a:pt x="82459" y="9831"/>
                  <a:pt x="82610" y="9831"/>
                </a:cubicBezTo>
                <a:lnTo>
                  <a:pt x="82762" y="9793"/>
                </a:lnTo>
                <a:cubicBezTo>
                  <a:pt x="82799" y="9717"/>
                  <a:pt x="82837" y="9566"/>
                  <a:pt x="82837" y="9453"/>
                </a:cubicBezTo>
                <a:cubicBezTo>
                  <a:pt x="82837" y="9150"/>
                  <a:pt x="82648" y="9112"/>
                  <a:pt x="82572" y="9112"/>
                </a:cubicBezTo>
                <a:close/>
                <a:moveTo>
                  <a:pt x="51910" y="9415"/>
                </a:moveTo>
                <a:lnTo>
                  <a:pt x="51797" y="9453"/>
                </a:lnTo>
                <a:cubicBezTo>
                  <a:pt x="51759" y="9490"/>
                  <a:pt x="51721" y="9566"/>
                  <a:pt x="51721" y="9642"/>
                </a:cubicBezTo>
                <a:cubicBezTo>
                  <a:pt x="51721" y="9755"/>
                  <a:pt x="51797" y="9831"/>
                  <a:pt x="51948" y="9869"/>
                </a:cubicBezTo>
                <a:lnTo>
                  <a:pt x="52062" y="9831"/>
                </a:lnTo>
                <a:cubicBezTo>
                  <a:pt x="52137" y="9755"/>
                  <a:pt x="52137" y="9679"/>
                  <a:pt x="52137" y="9642"/>
                </a:cubicBezTo>
                <a:cubicBezTo>
                  <a:pt x="52137" y="9528"/>
                  <a:pt x="52062" y="9415"/>
                  <a:pt x="51910" y="9415"/>
                </a:cubicBezTo>
                <a:close/>
                <a:moveTo>
                  <a:pt x="20266" y="9604"/>
                </a:moveTo>
                <a:lnTo>
                  <a:pt x="20266" y="9604"/>
                </a:lnTo>
                <a:cubicBezTo>
                  <a:pt x="20228" y="9755"/>
                  <a:pt x="20266" y="9831"/>
                  <a:pt x="20341" y="9869"/>
                </a:cubicBezTo>
                <a:cubicBezTo>
                  <a:pt x="20379" y="9906"/>
                  <a:pt x="20455" y="9906"/>
                  <a:pt x="20492" y="9906"/>
                </a:cubicBezTo>
                <a:cubicBezTo>
                  <a:pt x="20644" y="9906"/>
                  <a:pt x="20757" y="9831"/>
                  <a:pt x="20757" y="9717"/>
                </a:cubicBezTo>
                <a:lnTo>
                  <a:pt x="20606" y="9717"/>
                </a:lnTo>
                <a:lnTo>
                  <a:pt x="20606" y="9642"/>
                </a:lnTo>
                <a:cubicBezTo>
                  <a:pt x="20580" y="9642"/>
                  <a:pt x="20554" y="9624"/>
                  <a:pt x="20528" y="9613"/>
                </a:cubicBezTo>
                <a:lnTo>
                  <a:pt x="20528" y="9613"/>
                </a:lnTo>
                <a:cubicBezTo>
                  <a:pt x="20530" y="9618"/>
                  <a:pt x="20530" y="9627"/>
                  <a:pt x="20530" y="9642"/>
                </a:cubicBezTo>
                <a:lnTo>
                  <a:pt x="20266" y="9604"/>
                </a:lnTo>
                <a:close/>
                <a:moveTo>
                  <a:pt x="40946" y="9566"/>
                </a:moveTo>
                <a:cubicBezTo>
                  <a:pt x="40795" y="9566"/>
                  <a:pt x="40682" y="9642"/>
                  <a:pt x="40682" y="9793"/>
                </a:cubicBezTo>
                <a:lnTo>
                  <a:pt x="40795" y="9906"/>
                </a:lnTo>
                <a:lnTo>
                  <a:pt x="40833" y="9906"/>
                </a:lnTo>
                <a:cubicBezTo>
                  <a:pt x="40860" y="9933"/>
                  <a:pt x="40905" y="9960"/>
                  <a:pt x="40983" y="9960"/>
                </a:cubicBezTo>
                <a:cubicBezTo>
                  <a:pt x="41015" y="9960"/>
                  <a:pt x="41053" y="9955"/>
                  <a:pt x="41098" y="9944"/>
                </a:cubicBezTo>
                <a:lnTo>
                  <a:pt x="41173" y="9869"/>
                </a:lnTo>
                <a:cubicBezTo>
                  <a:pt x="41211" y="9831"/>
                  <a:pt x="41211" y="9831"/>
                  <a:pt x="41211" y="9793"/>
                </a:cubicBezTo>
                <a:cubicBezTo>
                  <a:pt x="41211" y="9679"/>
                  <a:pt x="41098" y="9566"/>
                  <a:pt x="40946" y="9566"/>
                </a:cubicBezTo>
                <a:close/>
                <a:moveTo>
                  <a:pt x="12226" y="9672"/>
                </a:moveTo>
                <a:cubicBezTo>
                  <a:pt x="12032" y="9672"/>
                  <a:pt x="11943" y="9765"/>
                  <a:pt x="11910" y="9831"/>
                </a:cubicBezTo>
                <a:lnTo>
                  <a:pt x="12061" y="10020"/>
                </a:lnTo>
                <a:lnTo>
                  <a:pt x="12137" y="10020"/>
                </a:lnTo>
                <a:cubicBezTo>
                  <a:pt x="12212" y="10020"/>
                  <a:pt x="12326" y="10020"/>
                  <a:pt x="12402" y="9982"/>
                </a:cubicBezTo>
                <a:cubicBezTo>
                  <a:pt x="12439" y="9944"/>
                  <a:pt x="12477" y="9869"/>
                  <a:pt x="12477" y="9831"/>
                </a:cubicBezTo>
                <a:cubicBezTo>
                  <a:pt x="12477" y="9793"/>
                  <a:pt x="12439" y="9793"/>
                  <a:pt x="12439" y="9755"/>
                </a:cubicBezTo>
                <a:lnTo>
                  <a:pt x="12326" y="9679"/>
                </a:lnTo>
                <a:cubicBezTo>
                  <a:pt x="12290" y="9674"/>
                  <a:pt x="12256" y="9672"/>
                  <a:pt x="12226" y="9672"/>
                </a:cubicBezTo>
                <a:close/>
                <a:moveTo>
                  <a:pt x="67374" y="9717"/>
                </a:moveTo>
                <a:cubicBezTo>
                  <a:pt x="67298" y="9717"/>
                  <a:pt x="67223" y="9717"/>
                  <a:pt x="67147" y="9793"/>
                </a:cubicBezTo>
                <a:cubicBezTo>
                  <a:pt x="67109" y="9831"/>
                  <a:pt x="67071" y="9869"/>
                  <a:pt x="67071" y="9944"/>
                </a:cubicBezTo>
                <a:lnTo>
                  <a:pt x="67223" y="9944"/>
                </a:lnTo>
                <a:cubicBezTo>
                  <a:pt x="67223" y="9982"/>
                  <a:pt x="67260" y="10020"/>
                  <a:pt x="67374" y="10058"/>
                </a:cubicBezTo>
                <a:cubicBezTo>
                  <a:pt x="67412" y="9982"/>
                  <a:pt x="67449" y="9944"/>
                  <a:pt x="67449" y="9906"/>
                </a:cubicBezTo>
                <a:lnTo>
                  <a:pt x="67563" y="9906"/>
                </a:lnTo>
                <a:cubicBezTo>
                  <a:pt x="67563" y="9755"/>
                  <a:pt x="67487" y="9717"/>
                  <a:pt x="67374" y="9717"/>
                </a:cubicBezTo>
                <a:close/>
                <a:moveTo>
                  <a:pt x="34859" y="9765"/>
                </a:moveTo>
                <a:cubicBezTo>
                  <a:pt x="34821" y="9765"/>
                  <a:pt x="34784" y="9774"/>
                  <a:pt x="34746" y="9793"/>
                </a:cubicBezTo>
                <a:cubicBezTo>
                  <a:pt x="34632" y="9831"/>
                  <a:pt x="34595" y="10058"/>
                  <a:pt x="34708" y="10133"/>
                </a:cubicBezTo>
                <a:cubicBezTo>
                  <a:pt x="34784" y="10171"/>
                  <a:pt x="34821" y="10171"/>
                  <a:pt x="34897" y="10171"/>
                </a:cubicBezTo>
                <a:lnTo>
                  <a:pt x="34935" y="10095"/>
                </a:lnTo>
                <a:lnTo>
                  <a:pt x="34897" y="10095"/>
                </a:lnTo>
                <a:lnTo>
                  <a:pt x="35048" y="9982"/>
                </a:lnTo>
                <a:lnTo>
                  <a:pt x="35048" y="9906"/>
                </a:lnTo>
                <a:lnTo>
                  <a:pt x="34973" y="9793"/>
                </a:lnTo>
                <a:cubicBezTo>
                  <a:pt x="34935" y="9774"/>
                  <a:pt x="34897" y="9765"/>
                  <a:pt x="34859" y="9765"/>
                </a:cubicBezTo>
                <a:close/>
                <a:moveTo>
                  <a:pt x="80606" y="9869"/>
                </a:moveTo>
                <a:lnTo>
                  <a:pt x="80455" y="9982"/>
                </a:lnTo>
                <a:lnTo>
                  <a:pt x="80455" y="10133"/>
                </a:lnTo>
                <a:lnTo>
                  <a:pt x="80569" y="10284"/>
                </a:lnTo>
                <a:cubicBezTo>
                  <a:pt x="80682" y="10284"/>
                  <a:pt x="80758" y="10247"/>
                  <a:pt x="80833" y="10209"/>
                </a:cubicBezTo>
                <a:cubicBezTo>
                  <a:pt x="80871" y="10171"/>
                  <a:pt x="80909" y="10133"/>
                  <a:pt x="80909" y="10020"/>
                </a:cubicBezTo>
                <a:lnTo>
                  <a:pt x="80909" y="9982"/>
                </a:lnTo>
                <a:lnTo>
                  <a:pt x="80758" y="9869"/>
                </a:lnTo>
                <a:close/>
                <a:moveTo>
                  <a:pt x="54708" y="9793"/>
                </a:moveTo>
                <a:cubicBezTo>
                  <a:pt x="54633" y="9869"/>
                  <a:pt x="54633" y="9982"/>
                  <a:pt x="54633" y="10058"/>
                </a:cubicBezTo>
                <a:cubicBezTo>
                  <a:pt x="54633" y="10058"/>
                  <a:pt x="54670" y="10095"/>
                  <a:pt x="54633" y="10095"/>
                </a:cubicBezTo>
                <a:lnTo>
                  <a:pt x="54708" y="10322"/>
                </a:lnTo>
                <a:lnTo>
                  <a:pt x="54859" y="10322"/>
                </a:lnTo>
                <a:cubicBezTo>
                  <a:pt x="54897" y="10341"/>
                  <a:pt x="54935" y="10351"/>
                  <a:pt x="54982" y="10351"/>
                </a:cubicBezTo>
                <a:cubicBezTo>
                  <a:pt x="55030" y="10351"/>
                  <a:pt x="55086" y="10341"/>
                  <a:pt x="55162" y="10322"/>
                </a:cubicBezTo>
                <a:lnTo>
                  <a:pt x="55238" y="10209"/>
                </a:lnTo>
                <a:lnTo>
                  <a:pt x="55238" y="10171"/>
                </a:lnTo>
                <a:cubicBezTo>
                  <a:pt x="55238" y="10020"/>
                  <a:pt x="55162" y="9831"/>
                  <a:pt x="54822" y="9793"/>
                </a:cubicBezTo>
                <a:close/>
                <a:moveTo>
                  <a:pt x="54027" y="10332"/>
                </a:moveTo>
                <a:lnTo>
                  <a:pt x="53990" y="10360"/>
                </a:lnTo>
                <a:cubicBezTo>
                  <a:pt x="53990" y="10360"/>
                  <a:pt x="54021" y="10360"/>
                  <a:pt x="54027" y="10332"/>
                </a:cubicBezTo>
                <a:close/>
                <a:moveTo>
                  <a:pt x="85408" y="9831"/>
                </a:moveTo>
                <a:cubicBezTo>
                  <a:pt x="85295" y="9906"/>
                  <a:pt x="85143" y="10058"/>
                  <a:pt x="85143" y="10209"/>
                </a:cubicBezTo>
                <a:cubicBezTo>
                  <a:pt x="85143" y="10284"/>
                  <a:pt x="85181" y="10360"/>
                  <a:pt x="85295" y="10398"/>
                </a:cubicBezTo>
                <a:cubicBezTo>
                  <a:pt x="85332" y="10417"/>
                  <a:pt x="85370" y="10426"/>
                  <a:pt x="85408" y="10426"/>
                </a:cubicBezTo>
                <a:cubicBezTo>
                  <a:pt x="85446" y="10426"/>
                  <a:pt x="85484" y="10417"/>
                  <a:pt x="85521" y="10398"/>
                </a:cubicBezTo>
                <a:cubicBezTo>
                  <a:pt x="85635" y="10322"/>
                  <a:pt x="85748" y="10209"/>
                  <a:pt x="85748" y="10095"/>
                </a:cubicBezTo>
                <a:cubicBezTo>
                  <a:pt x="85748" y="9982"/>
                  <a:pt x="85673" y="9869"/>
                  <a:pt x="85521" y="9831"/>
                </a:cubicBezTo>
                <a:close/>
                <a:moveTo>
                  <a:pt x="53801" y="9869"/>
                </a:moveTo>
                <a:lnTo>
                  <a:pt x="53725" y="9906"/>
                </a:lnTo>
                <a:cubicBezTo>
                  <a:pt x="53650" y="9982"/>
                  <a:pt x="53650" y="10095"/>
                  <a:pt x="53650" y="10171"/>
                </a:cubicBezTo>
                <a:cubicBezTo>
                  <a:pt x="53650" y="10322"/>
                  <a:pt x="53725" y="10436"/>
                  <a:pt x="53876" y="10436"/>
                </a:cubicBezTo>
                <a:lnTo>
                  <a:pt x="54028" y="10322"/>
                </a:lnTo>
                <a:lnTo>
                  <a:pt x="54028" y="10322"/>
                </a:lnTo>
                <a:cubicBezTo>
                  <a:pt x="54028" y="10326"/>
                  <a:pt x="54027" y="10329"/>
                  <a:pt x="54027" y="10332"/>
                </a:cubicBezTo>
                <a:lnTo>
                  <a:pt x="54027" y="10332"/>
                </a:lnTo>
                <a:lnTo>
                  <a:pt x="54141" y="10247"/>
                </a:lnTo>
                <a:cubicBezTo>
                  <a:pt x="54141" y="10247"/>
                  <a:pt x="54141" y="10209"/>
                  <a:pt x="54141" y="10171"/>
                </a:cubicBezTo>
                <a:cubicBezTo>
                  <a:pt x="54141" y="10095"/>
                  <a:pt x="54141" y="9982"/>
                  <a:pt x="54066" y="9944"/>
                </a:cubicBezTo>
                <a:cubicBezTo>
                  <a:pt x="53990" y="9869"/>
                  <a:pt x="53914" y="9869"/>
                  <a:pt x="53801" y="9869"/>
                </a:cubicBezTo>
                <a:close/>
                <a:moveTo>
                  <a:pt x="60810" y="9815"/>
                </a:moveTo>
                <a:cubicBezTo>
                  <a:pt x="60732" y="9815"/>
                  <a:pt x="60660" y="9842"/>
                  <a:pt x="60606" y="9869"/>
                </a:cubicBezTo>
                <a:cubicBezTo>
                  <a:pt x="60531" y="9944"/>
                  <a:pt x="60493" y="10095"/>
                  <a:pt x="60493" y="10209"/>
                </a:cubicBezTo>
                <a:lnTo>
                  <a:pt x="60493" y="10322"/>
                </a:lnTo>
                <a:lnTo>
                  <a:pt x="60644" y="10436"/>
                </a:lnTo>
                <a:cubicBezTo>
                  <a:pt x="60947" y="10436"/>
                  <a:pt x="60984" y="10171"/>
                  <a:pt x="60984" y="10058"/>
                </a:cubicBezTo>
                <a:cubicBezTo>
                  <a:pt x="61022" y="10020"/>
                  <a:pt x="61022" y="9982"/>
                  <a:pt x="61022" y="9982"/>
                </a:cubicBezTo>
                <a:lnTo>
                  <a:pt x="60909" y="9831"/>
                </a:lnTo>
                <a:cubicBezTo>
                  <a:pt x="60875" y="9820"/>
                  <a:pt x="60842" y="9815"/>
                  <a:pt x="60810" y="9815"/>
                </a:cubicBezTo>
                <a:close/>
                <a:moveTo>
                  <a:pt x="20190" y="10284"/>
                </a:moveTo>
                <a:cubicBezTo>
                  <a:pt x="20114" y="10284"/>
                  <a:pt x="19963" y="10322"/>
                  <a:pt x="19963" y="10511"/>
                </a:cubicBezTo>
                <a:lnTo>
                  <a:pt x="20076" y="10625"/>
                </a:lnTo>
                <a:cubicBezTo>
                  <a:pt x="20190" y="10625"/>
                  <a:pt x="20266" y="10625"/>
                  <a:pt x="20341" y="10587"/>
                </a:cubicBezTo>
                <a:lnTo>
                  <a:pt x="20379" y="10473"/>
                </a:lnTo>
                <a:cubicBezTo>
                  <a:pt x="20379" y="10398"/>
                  <a:pt x="20303" y="10322"/>
                  <a:pt x="20190" y="10284"/>
                </a:cubicBezTo>
                <a:close/>
                <a:moveTo>
                  <a:pt x="49529" y="10171"/>
                </a:moveTo>
                <a:lnTo>
                  <a:pt x="49340" y="10322"/>
                </a:lnTo>
                <a:lnTo>
                  <a:pt x="49340" y="10473"/>
                </a:lnTo>
                <a:lnTo>
                  <a:pt x="49566" y="10587"/>
                </a:lnTo>
                <a:cubicBezTo>
                  <a:pt x="49593" y="10614"/>
                  <a:pt x="49639" y="10640"/>
                  <a:pt x="49717" y="10640"/>
                </a:cubicBezTo>
                <a:cubicBezTo>
                  <a:pt x="49749" y="10640"/>
                  <a:pt x="49787" y="10636"/>
                  <a:pt x="49831" y="10625"/>
                </a:cubicBezTo>
                <a:lnTo>
                  <a:pt x="49944" y="10511"/>
                </a:lnTo>
                <a:lnTo>
                  <a:pt x="49944" y="10322"/>
                </a:lnTo>
                <a:lnTo>
                  <a:pt x="49755" y="10171"/>
                </a:lnTo>
                <a:lnTo>
                  <a:pt x="49680" y="10209"/>
                </a:lnTo>
                <a:lnTo>
                  <a:pt x="49604" y="10209"/>
                </a:lnTo>
                <a:lnTo>
                  <a:pt x="49529" y="10171"/>
                </a:lnTo>
                <a:close/>
                <a:moveTo>
                  <a:pt x="28129" y="10549"/>
                </a:moveTo>
                <a:cubicBezTo>
                  <a:pt x="28063" y="10549"/>
                  <a:pt x="27997" y="10587"/>
                  <a:pt x="28054" y="10662"/>
                </a:cubicBezTo>
                <a:lnTo>
                  <a:pt x="28205" y="10662"/>
                </a:lnTo>
                <a:cubicBezTo>
                  <a:pt x="28262" y="10587"/>
                  <a:pt x="28196" y="10549"/>
                  <a:pt x="28129" y="10549"/>
                </a:cubicBezTo>
                <a:close/>
                <a:moveTo>
                  <a:pt x="30927" y="10284"/>
                </a:moveTo>
                <a:lnTo>
                  <a:pt x="30814" y="10398"/>
                </a:lnTo>
                <a:lnTo>
                  <a:pt x="30776" y="10398"/>
                </a:lnTo>
                <a:cubicBezTo>
                  <a:pt x="30738" y="10473"/>
                  <a:pt x="30700" y="10511"/>
                  <a:pt x="30738" y="10625"/>
                </a:cubicBezTo>
                <a:lnTo>
                  <a:pt x="30852" y="10738"/>
                </a:lnTo>
                <a:cubicBezTo>
                  <a:pt x="30927" y="10738"/>
                  <a:pt x="31041" y="10700"/>
                  <a:pt x="31078" y="10662"/>
                </a:cubicBezTo>
                <a:cubicBezTo>
                  <a:pt x="31154" y="10625"/>
                  <a:pt x="31192" y="10549"/>
                  <a:pt x="31192" y="10511"/>
                </a:cubicBezTo>
                <a:cubicBezTo>
                  <a:pt x="31192" y="10398"/>
                  <a:pt x="31078" y="10284"/>
                  <a:pt x="30927" y="10284"/>
                </a:cubicBezTo>
                <a:close/>
                <a:moveTo>
                  <a:pt x="10707" y="10226"/>
                </a:moveTo>
                <a:cubicBezTo>
                  <a:pt x="10671" y="10226"/>
                  <a:pt x="10631" y="10232"/>
                  <a:pt x="10587" y="10247"/>
                </a:cubicBezTo>
                <a:lnTo>
                  <a:pt x="10473" y="10322"/>
                </a:lnTo>
                <a:lnTo>
                  <a:pt x="10473" y="10473"/>
                </a:lnTo>
                <a:cubicBezTo>
                  <a:pt x="10436" y="10625"/>
                  <a:pt x="10436" y="10776"/>
                  <a:pt x="10436" y="10927"/>
                </a:cubicBezTo>
                <a:lnTo>
                  <a:pt x="10587" y="11041"/>
                </a:lnTo>
                <a:cubicBezTo>
                  <a:pt x="10851" y="10965"/>
                  <a:pt x="11154" y="10852"/>
                  <a:pt x="11192" y="10511"/>
                </a:cubicBezTo>
                <a:lnTo>
                  <a:pt x="11003" y="10398"/>
                </a:lnTo>
                <a:lnTo>
                  <a:pt x="10965" y="10398"/>
                </a:lnTo>
                <a:cubicBezTo>
                  <a:pt x="10965" y="10398"/>
                  <a:pt x="10965" y="10398"/>
                  <a:pt x="10965" y="10360"/>
                </a:cubicBezTo>
                <a:cubicBezTo>
                  <a:pt x="10934" y="10330"/>
                  <a:pt x="10855" y="10226"/>
                  <a:pt x="10707" y="10226"/>
                </a:cubicBezTo>
                <a:close/>
                <a:moveTo>
                  <a:pt x="18489" y="10700"/>
                </a:moveTo>
                <a:cubicBezTo>
                  <a:pt x="18375" y="10700"/>
                  <a:pt x="18073" y="10700"/>
                  <a:pt x="18073" y="10927"/>
                </a:cubicBezTo>
                <a:lnTo>
                  <a:pt x="18110" y="11003"/>
                </a:lnTo>
                <a:cubicBezTo>
                  <a:pt x="18177" y="11047"/>
                  <a:pt x="18269" y="11065"/>
                  <a:pt x="18357" y="11065"/>
                </a:cubicBezTo>
                <a:cubicBezTo>
                  <a:pt x="18419" y="11065"/>
                  <a:pt x="18479" y="11056"/>
                  <a:pt x="18526" y="11041"/>
                </a:cubicBezTo>
                <a:cubicBezTo>
                  <a:pt x="18640" y="11003"/>
                  <a:pt x="18715" y="10927"/>
                  <a:pt x="18715" y="10814"/>
                </a:cubicBezTo>
                <a:lnTo>
                  <a:pt x="18564" y="10700"/>
                </a:lnTo>
                <a:close/>
                <a:moveTo>
                  <a:pt x="54217" y="10700"/>
                </a:moveTo>
                <a:cubicBezTo>
                  <a:pt x="54103" y="10700"/>
                  <a:pt x="53990" y="10700"/>
                  <a:pt x="53914" y="10738"/>
                </a:cubicBezTo>
                <a:cubicBezTo>
                  <a:pt x="53876" y="10814"/>
                  <a:pt x="53839" y="10852"/>
                  <a:pt x="53876" y="10965"/>
                </a:cubicBezTo>
                <a:lnTo>
                  <a:pt x="53914" y="11003"/>
                </a:lnTo>
                <a:cubicBezTo>
                  <a:pt x="53970" y="11058"/>
                  <a:pt x="54086" y="11093"/>
                  <a:pt x="54189" y="11093"/>
                </a:cubicBezTo>
                <a:cubicBezTo>
                  <a:pt x="54226" y="11093"/>
                  <a:pt x="54262" y="11089"/>
                  <a:pt x="54292" y="11078"/>
                </a:cubicBezTo>
                <a:cubicBezTo>
                  <a:pt x="54406" y="11041"/>
                  <a:pt x="54444" y="10965"/>
                  <a:pt x="54444" y="10852"/>
                </a:cubicBezTo>
                <a:cubicBezTo>
                  <a:pt x="54444" y="10852"/>
                  <a:pt x="54444" y="10814"/>
                  <a:pt x="54444" y="10814"/>
                </a:cubicBezTo>
                <a:lnTo>
                  <a:pt x="54292" y="10700"/>
                </a:lnTo>
                <a:close/>
                <a:moveTo>
                  <a:pt x="57166" y="10814"/>
                </a:moveTo>
                <a:lnTo>
                  <a:pt x="57052" y="10927"/>
                </a:lnTo>
                <a:cubicBezTo>
                  <a:pt x="57052" y="10927"/>
                  <a:pt x="57015" y="11003"/>
                  <a:pt x="57015" y="11041"/>
                </a:cubicBezTo>
                <a:lnTo>
                  <a:pt x="57015" y="11116"/>
                </a:lnTo>
                <a:lnTo>
                  <a:pt x="57090" y="11192"/>
                </a:lnTo>
                <a:cubicBezTo>
                  <a:pt x="57109" y="11211"/>
                  <a:pt x="57147" y="11220"/>
                  <a:pt x="57185" y="11220"/>
                </a:cubicBezTo>
                <a:cubicBezTo>
                  <a:pt x="57222" y="11220"/>
                  <a:pt x="57260" y="11211"/>
                  <a:pt x="57279" y="11192"/>
                </a:cubicBezTo>
                <a:cubicBezTo>
                  <a:pt x="57355" y="11154"/>
                  <a:pt x="57430" y="11078"/>
                  <a:pt x="57430" y="11003"/>
                </a:cubicBezTo>
                <a:cubicBezTo>
                  <a:pt x="57430" y="10927"/>
                  <a:pt x="57393" y="10889"/>
                  <a:pt x="57355" y="10852"/>
                </a:cubicBezTo>
                <a:cubicBezTo>
                  <a:pt x="57279" y="10814"/>
                  <a:pt x="57241" y="10814"/>
                  <a:pt x="57166" y="10814"/>
                </a:cubicBezTo>
                <a:close/>
                <a:moveTo>
                  <a:pt x="69642" y="10738"/>
                </a:moveTo>
                <a:lnTo>
                  <a:pt x="69567" y="10814"/>
                </a:lnTo>
                <a:cubicBezTo>
                  <a:pt x="69491" y="10889"/>
                  <a:pt x="69453" y="11003"/>
                  <a:pt x="69491" y="11154"/>
                </a:cubicBezTo>
                <a:lnTo>
                  <a:pt x="69642" y="11230"/>
                </a:lnTo>
                <a:lnTo>
                  <a:pt x="69718" y="11230"/>
                </a:lnTo>
                <a:cubicBezTo>
                  <a:pt x="69793" y="11230"/>
                  <a:pt x="69945" y="11230"/>
                  <a:pt x="69983" y="11116"/>
                </a:cubicBezTo>
                <a:lnTo>
                  <a:pt x="69869" y="10965"/>
                </a:lnTo>
                <a:cubicBezTo>
                  <a:pt x="69907" y="10965"/>
                  <a:pt x="69945" y="11003"/>
                  <a:pt x="69945" y="11003"/>
                </a:cubicBezTo>
                <a:cubicBezTo>
                  <a:pt x="69945" y="11003"/>
                  <a:pt x="69945" y="10965"/>
                  <a:pt x="69907" y="10965"/>
                </a:cubicBezTo>
                <a:cubicBezTo>
                  <a:pt x="69907" y="10927"/>
                  <a:pt x="69907" y="10852"/>
                  <a:pt x="69831" y="10776"/>
                </a:cubicBezTo>
                <a:cubicBezTo>
                  <a:pt x="69793" y="10776"/>
                  <a:pt x="69756" y="10738"/>
                  <a:pt x="69642" y="10738"/>
                </a:cubicBezTo>
                <a:close/>
                <a:moveTo>
                  <a:pt x="82535" y="10738"/>
                </a:moveTo>
                <a:cubicBezTo>
                  <a:pt x="82421" y="10738"/>
                  <a:pt x="82346" y="10776"/>
                  <a:pt x="82308" y="10814"/>
                </a:cubicBezTo>
                <a:cubicBezTo>
                  <a:pt x="82157" y="10889"/>
                  <a:pt x="82194" y="11116"/>
                  <a:pt x="82308" y="11230"/>
                </a:cubicBezTo>
                <a:lnTo>
                  <a:pt x="82383" y="11230"/>
                </a:lnTo>
                <a:cubicBezTo>
                  <a:pt x="82406" y="11241"/>
                  <a:pt x="82428" y="11245"/>
                  <a:pt x="82449" y="11245"/>
                </a:cubicBezTo>
                <a:cubicBezTo>
                  <a:pt x="82500" y="11245"/>
                  <a:pt x="82546" y="11219"/>
                  <a:pt x="82572" y="11192"/>
                </a:cubicBezTo>
                <a:cubicBezTo>
                  <a:pt x="82648" y="11154"/>
                  <a:pt x="82686" y="11041"/>
                  <a:pt x="82686" y="10965"/>
                </a:cubicBezTo>
                <a:cubicBezTo>
                  <a:pt x="82686" y="10889"/>
                  <a:pt x="82648" y="10814"/>
                  <a:pt x="82610" y="10776"/>
                </a:cubicBezTo>
                <a:lnTo>
                  <a:pt x="82535" y="10738"/>
                </a:lnTo>
                <a:close/>
                <a:moveTo>
                  <a:pt x="73007" y="10776"/>
                </a:moveTo>
                <a:lnTo>
                  <a:pt x="72818" y="10927"/>
                </a:lnTo>
                <a:cubicBezTo>
                  <a:pt x="72818" y="10927"/>
                  <a:pt x="72818" y="10965"/>
                  <a:pt x="72818" y="11003"/>
                </a:cubicBezTo>
                <a:cubicBezTo>
                  <a:pt x="72856" y="11116"/>
                  <a:pt x="72932" y="11267"/>
                  <a:pt x="73158" y="11305"/>
                </a:cubicBezTo>
                <a:lnTo>
                  <a:pt x="73310" y="11116"/>
                </a:lnTo>
                <a:cubicBezTo>
                  <a:pt x="73272" y="11116"/>
                  <a:pt x="73272" y="11078"/>
                  <a:pt x="73234" y="11041"/>
                </a:cubicBezTo>
                <a:cubicBezTo>
                  <a:pt x="73196" y="10927"/>
                  <a:pt x="73121" y="10852"/>
                  <a:pt x="73007" y="10776"/>
                </a:cubicBezTo>
                <a:close/>
                <a:moveTo>
                  <a:pt x="91041" y="10814"/>
                </a:moveTo>
                <a:lnTo>
                  <a:pt x="90890" y="10889"/>
                </a:lnTo>
                <a:cubicBezTo>
                  <a:pt x="90890" y="10889"/>
                  <a:pt x="90852" y="10927"/>
                  <a:pt x="90852" y="10965"/>
                </a:cubicBezTo>
                <a:cubicBezTo>
                  <a:pt x="90815" y="11003"/>
                  <a:pt x="90777" y="11041"/>
                  <a:pt x="90777" y="11116"/>
                </a:cubicBezTo>
                <a:cubicBezTo>
                  <a:pt x="90777" y="11154"/>
                  <a:pt x="90777" y="11267"/>
                  <a:pt x="91004" y="11305"/>
                </a:cubicBezTo>
                <a:lnTo>
                  <a:pt x="91155" y="11230"/>
                </a:lnTo>
                <a:cubicBezTo>
                  <a:pt x="91155" y="11192"/>
                  <a:pt x="91155" y="11192"/>
                  <a:pt x="91193" y="11154"/>
                </a:cubicBezTo>
                <a:cubicBezTo>
                  <a:pt x="91230" y="11116"/>
                  <a:pt x="91268" y="11041"/>
                  <a:pt x="91268" y="11003"/>
                </a:cubicBezTo>
                <a:cubicBezTo>
                  <a:pt x="91268" y="10965"/>
                  <a:pt x="91230" y="10852"/>
                  <a:pt x="91041" y="10814"/>
                </a:cubicBezTo>
                <a:close/>
                <a:moveTo>
                  <a:pt x="68829" y="10923"/>
                </a:moveTo>
                <a:cubicBezTo>
                  <a:pt x="68811" y="10923"/>
                  <a:pt x="68793" y="10925"/>
                  <a:pt x="68773" y="10927"/>
                </a:cubicBezTo>
                <a:lnTo>
                  <a:pt x="68659" y="11041"/>
                </a:lnTo>
                <a:lnTo>
                  <a:pt x="68659" y="11230"/>
                </a:lnTo>
                <a:lnTo>
                  <a:pt x="68773" y="11343"/>
                </a:lnTo>
                <a:cubicBezTo>
                  <a:pt x="68810" y="11343"/>
                  <a:pt x="68848" y="11343"/>
                  <a:pt x="68886" y="11381"/>
                </a:cubicBezTo>
                <a:lnTo>
                  <a:pt x="69113" y="11267"/>
                </a:lnTo>
                <a:cubicBezTo>
                  <a:pt x="69078" y="11161"/>
                  <a:pt x="69075" y="10923"/>
                  <a:pt x="68829" y="10923"/>
                </a:cubicBezTo>
                <a:close/>
                <a:moveTo>
                  <a:pt x="79908" y="10911"/>
                </a:moveTo>
                <a:cubicBezTo>
                  <a:pt x="79891" y="10911"/>
                  <a:pt x="79872" y="10916"/>
                  <a:pt x="79850" y="10927"/>
                </a:cubicBezTo>
                <a:lnTo>
                  <a:pt x="79775" y="10927"/>
                </a:lnTo>
                <a:cubicBezTo>
                  <a:pt x="79548" y="11116"/>
                  <a:pt x="79623" y="11305"/>
                  <a:pt x="79888" y="11381"/>
                </a:cubicBezTo>
                <a:lnTo>
                  <a:pt x="80039" y="11230"/>
                </a:lnTo>
                <a:cubicBezTo>
                  <a:pt x="80039" y="11230"/>
                  <a:pt x="80039" y="11192"/>
                  <a:pt x="80077" y="11192"/>
                </a:cubicBezTo>
                <a:cubicBezTo>
                  <a:pt x="80077" y="11154"/>
                  <a:pt x="80077" y="11116"/>
                  <a:pt x="80077" y="11116"/>
                </a:cubicBezTo>
                <a:cubicBezTo>
                  <a:pt x="80077" y="11041"/>
                  <a:pt x="80039" y="11003"/>
                  <a:pt x="80002" y="10965"/>
                </a:cubicBezTo>
                <a:cubicBezTo>
                  <a:pt x="79975" y="10938"/>
                  <a:pt x="79948" y="10911"/>
                  <a:pt x="79908" y="10911"/>
                </a:cubicBezTo>
                <a:close/>
                <a:moveTo>
                  <a:pt x="22761" y="10965"/>
                </a:moveTo>
                <a:cubicBezTo>
                  <a:pt x="22685" y="10965"/>
                  <a:pt x="22572" y="10965"/>
                  <a:pt x="22534" y="11041"/>
                </a:cubicBezTo>
                <a:cubicBezTo>
                  <a:pt x="22458" y="11078"/>
                  <a:pt x="22421" y="11154"/>
                  <a:pt x="22421" y="11192"/>
                </a:cubicBezTo>
                <a:cubicBezTo>
                  <a:pt x="22421" y="11305"/>
                  <a:pt x="22534" y="11381"/>
                  <a:pt x="22685" y="11419"/>
                </a:cubicBezTo>
                <a:lnTo>
                  <a:pt x="22799" y="11305"/>
                </a:lnTo>
                <a:cubicBezTo>
                  <a:pt x="22799" y="11305"/>
                  <a:pt x="22836" y="11305"/>
                  <a:pt x="22836" y="11267"/>
                </a:cubicBezTo>
                <a:cubicBezTo>
                  <a:pt x="22874" y="11267"/>
                  <a:pt x="22912" y="11230"/>
                  <a:pt x="22912" y="11154"/>
                </a:cubicBezTo>
                <a:cubicBezTo>
                  <a:pt x="22912" y="11078"/>
                  <a:pt x="22874" y="11041"/>
                  <a:pt x="22836" y="11003"/>
                </a:cubicBezTo>
                <a:lnTo>
                  <a:pt x="22761" y="10965"/>
                </a:lnTo>
                <a:close/>
                <a:moveTo>
                  <a:pt x="757" y="11078"/>
                </a:moveTo>
                <a:lnTo>
                  <a:pt x="606" y="11192"/>
                </a:lnTo>
                <a:cubicBezTo>
                  <a:pt x="606" y="11192"/>
                  <a:pt x="606" y="11230"/>
                  <a:pt x="606" y="11230"/>
                </a:cubicBezTo>
                <a:cubicBezTo>
                  <a:pt x="568" y="11267"/>
                  <a:pt x="568" y="11305"/>
                  <a:pt x="568" y="11343"/>
                </a:cubicBezTo>
                <a:cubicBezTo>
                  <a:pt x="568" y="11456"/>
                  <a:pt x="719" y="11494"/>
                  <a:pt x="757" y="11494"/>
                </a:cubicBezTo>
                <a:lnTo>
                  <a:pt x="946" y="11419"/>
                </a:lnTo>
                <a:cubicBezTo>
                  <a:pt x="984" y="11381"/>
                  <a:pt x="1059" y="11343"/>
                  <a:pt x="1059" y="11230"/>
                </a:cubicBezTo>
                <a:cubicBezTo>
                  <a:pt x="1059" y="11192"/>
                  <a:pt x="1059" y="11192"/>
                  <a:pt x="1059" y="11154"/>
                </a:cubicBezTo>
                <a:lnTo>
                  <a:pt x="908" y="11078"/>
                </a:lnTo>
                <a:close/>
                <a:moveTo>
                  <a:pt x="43101" y="11154"/>
                </a:moveTo>
                <a:lnTo>
                  <a:pt x="42988" y="11267"/>
                </a:lnTo>
                <a:lnTo>
                  <a:pt x="42988" y="11305"/>
                </a:lnTo>
                <a:cubicBezTo>
                  <a:pt x="42988" y="11419"/>
                  <a:pt x="42988" y="11494"/>
                  <a:pt x="43064" y="11570"/>
                </a:cubicBezTo>
                <a:lnTo>
                  <a:pt x="43139" y="11608"/>
                </a:lnTo>
                <a:cubicBezTo>
                  <a:pt x="43164" y="11620"/>
                  <a:pt x="43190" y="11624"/>
                  <a:pt x="43213" y="11624"/>
                </a:cubicBezTo>
                <a:cubicBezTo>
                  <a:pt x="43261" y="11624"/>
                  <a:pt x="43303" y="11608"/>
                  <a:pt x="43328" y="11608"/>
                </a:cubicBezTo>
                <a:cubicBezTo>
                  <a:pt x="43442" y="11532"/>
                  <a:pt x="43442" y="11456"/>
                  <a:pt x="43442" y="11419"/>
                </a:cubicBezTo>
                <a:cubicBezTo>
                  <a:pt x="43442" y="11381"/>
                  <a:pt x="43442" y="11381"/>
                  <a:pt x="43442" y="11343"/>
                </a:cubicBezTo>
                <a:cubicBezTo>
                  <a:pt x="43442" y="11343"/>
                  <a:pt x="43442" y="11343"/>
                  <a:pt x="43404" y="11305"/>
                </a:cubicBezTo>
                <a:lnTo>
                  <a:pt x="43290" y="11154"/>
                </a:lnTo>
                <a:close/>
                <a:moveTo>
                  <a:pt x="67525" y="11116"/>
                </a:moveTo>
                <a:lnTo>
                  <a:pt x="67374" y="11230"/>
                </a:lnTo>
                <a:lnTo>
                  <a:pt x="67374" y="11267"/>
                </a:lnTo>
                <a:cubicBezTo>
                  <a:pt x="67374" y="11381"/>
                  <a:pt x="67374" y="11532"/>
                  <a:pt x="67487" y="11608"/>
                </a:cubicBezTo>
                <a:cubicBezTo>
                  <a:pt x="67541" y="11634"/>
                  <a:pt x="67613" y="11661"/>
                  <a:pt x="67691" y="11661"/>
                </a:cubicBezTo>
                <a:cubicBezTo>
                  <a:pt x="67723" y="11661"/>
                  <a:pt x="67756" y="11657"/>
                  <a:pt x="67790" y="11645"/>
                </a:cubicBezTo>
                <a:lnTo>
                  <a:pt x="67903" y="11532"/>
                </a:lnTo>
                <a:cubicBezTo>
                  <a:pt x="67865" y="11419"/>
                  <a:pt x="67865" y="11116"/>
                  <a:pt x="67525" y="11116"/>
                </a:cubicBezTo>
                <a:close/>
                <a:moveTo>
                  <a:pt x="19698" y="11267"/>
                </a:moveTo>
                <a:cubicBezTo>
                  <a:pt x="19547" y="11267"/>
                  <a:pt x="19434" y="11267"/>
                  <a:pt x="19396" y="11343"/>
                </a:cubicBezTo>
                <a:cubicBezTo>
                  <a:pt x="19320" y="11381"/>
                  <a:pt x="19245" y="11456"/>
                  <a:pt x="19283" y="11608"/>
                </a:cubicBezTo>
                <a:lnTo>
                  <a:pt x="19396" y="11721"/>
                </a:lnTo>
                <a:cubicBezTo>
                  <a:pt x="19547" y="11721"/>
                  <a:pt x="19623" y="11721"/>
                  <a:pt x="19698" y="11645"/>
                </a:cubicBezTo>
                <a:cubicBezTo>
                  <a:pt x="19736" y="11608"/>
                  <a:pt x="19812" y="11570"/>
                  <a:pt x="19812" y="11456"/>
                </a:cubicBezTo>
                <a:cubicBezTo>
                  <a:pt x="19812" y="11419"/>
                  <a:pt x="19812" y="11381"/>
                  <a:pt x="19812" y="11381"/>
                </a:cubicBezTo>
                <a:lnTo>
                  <a:pt x="19698" y="11267"/>
                </a:lnTo>
                <a:close/>
                <a:moveTo>
                  <a:pt x="33536" y="11381"/>
                </a:moveTo>
                <a:lnTo>
                  <a:pt x="33385" y="11494"/>
                </a:lnTo>
                <a:lnTo>
                  <a:pt x="33385" y="11608"/>
                </a:lnTo>
                <a:lnTo>
                  <a:pt x="33536" y="11721"/>
                </a:lnTo>
                <a:cubicBezTo>
                  <a:pt x="33536" y="11721"/>
                  <a:pt x="33584" y="11770"/>
                  <a:pt x="33662" y="11770"/>
                </a:cubicBezTo>
                <a:cubicBezTo>
                  <a:pt x="33681" y="11770"/>
                  <a:pt x="33702" y="11766"/>
                  <a:pt x="33725" y="11759"/>
                </a:cubicBezTo>
                <a:lnTo>
                  <a:pt x="33838" y="11645"/>
                </a:lnTo>
                <a:lnTo>
                  <a:pt x="33838" y="11494"/>
                </a:lnTo>
                <a:lnTo>
                  <a:pt x="33687" y="11381"/>
                </a:lnTo>
                <a:close/>
                <a:moveTo>
                  <a:pt x="6428" y="11419"/>
                </a:moveTo>
                <a:cubicBezTo>
                  <a:pt x="6314" y="11494"/>
                  <a:pt x="6277" y="11721"/>
                  <a:pt x="6390" y="11797"/>
                </a:cubicBezTo>
                <a:cubicBezTo>
                  <a:pt x="6415" y="11797"/>
                  <a:pt x="6457" y="11814"/>
                  <a:pt x="6494" y="11814"/>
                </a:cubicBezTo>
                <a:cubicBezTo>
                  <a:pt x="6512" y="11814"/>
                  <a:pt x="6529" y="11809"/>
                  <a:pt x="6541" y="11797"/>
                </a:cubicBezTo>
                <a:lnTo>
                  <a:pt x="6617" y="11759"/>
                </a:lnTo>
                <a:lnTo>
                  <a:pt x="6579" y="11759"/>
                </a:lnTo>
                <a:lnTo>
                  <a:pt x="6730" y="11645"/>
                </a:lnTo>
                <a:lnTo>
                  <a:pt x="6730" y="11532"/>
                </a:lnTo>
                <a:lnTo>
                  <a:pt x="6655" y="11456"/>
                </a:lnTo>
                <a:cubicBezTo>
                  <a:pt x="6579" y="11419"/>
                  <a:pt x="6504" y="11419"/>
                  <a:pt x="6428" y="11419"/>
                </a:cubicBezTo>
                <a:close/>
                <a:moveTo>
                  <a:pt x="90825" y="11479"/>
                </a:moveTo>
                <a:cubicBezTo>
                  <a:pt x="90773" y="11479"/>
                  <a:pt x="90728" y="11505"/>
                  <a:pt x="90701" y="11532"/>
                </a:cubicBezTo>
                <a:cubicBezTo>
                  <a:pt x="90625" y="11570"/>
                  <a:pt x="90625" y="11645"/>
                  <a:pt x="90625" y="11759"/>
                </a:cubicBezTo>
                <a:lnTo>
                  <a:pt x="90777" y="11872"/>
                </a:lnTo>
                <a:lnTo>
                  <a:pt x="90890" y="11872"/>
                </a:lnTo>
                <a:lnTo>
                  <a:pt x="91041" y="11759"/>
                </a:lnTo>
                <a:lnTo>
                  <a:pt x="91041" y="11608"/>
                </a:lnTo>
                <a:lnTo>
                  <a:pt x="90890" y="11494"/>
                </a:lnTo>
                <a:cubicBezTo>
                  <a:pt x="90868" y="11483"/>
                  <a:pt x="90846" y="11479"/>
                  <a:pt x="90825" y="11479"/>
                </a:cubicBezTo>
                <a:close/>
                <a:moveTo>
                  <a:pt x="73196" y="11494"/>
                </a:moveTo>
                <a:lnTo>
                  <a:pt x="73083" y="11532"/>
                </a:lnTo>
                <a:cubicBezTo>
                  <a:pt x="73007" y="11570"/>
                  <a:pt x="72969" y="11645"/>
                  <a:pt x="72969" y="11683"/>
                </a:cubicBezTo>
                <a:cubicBezTo>
                  <a:pt x="72969" y="11835"/>
                  <a:pt x="73083" y="11910"/>
                  <a:pt x="73234" y="11910"/>
                </a:cubicBezTo>
                <a:lnTo>
                  <a:pt x="73385" y="11797"/>
                </a:lnTo>
                <a:cubicBezTo>
                  <a:pt x="73385" y="11797"/>
                  <a:pt x="73385" y="11759"/>
                  <a:pt x="73385" y="11759"/>
                </a:cubicBezTo>
                <a:cubicBezTo>
                  <a:pt x="73385" y="11721"/>
                  <a:pt x="73423" y="11683"/>
                  <a:pt x="73423" y="11645"/>
                </a:cubicBezTo>
                <a:cubicBezTo>
                  <a:pt x="73423" y="11532"/>
                  <a:pt x="73272" y="11494"/>
                  <a:pt x="73196" y="11494"/>
                </a:cubicBezTo>
                <a:close/>
                <a:moveTo>
                  <a:pt x="60186" y="11466"/>
                </a:moveTo>
                <a:cubicBezTo>
                  <a:pt x="60153" y="11466"/>
                  <a:pt x="60115" y="11475"/>
                  <a:pt x="60077" y="11494"/>
                </a:cubicBezTo>
                <a:cubicBezTo>
                  <a:pt x="60039" y="11494"/>
                  <a:pt x="59888" y="11532"/>
                  <a:pt x="59888" y="11683"/>
                </a:cubicBezTo>
                <a:lnTo>
                  <a:pt x="59888" y="11797"/>
                </a:lnTo>
                <a:lnTo>
                  <a:pt x="59964" y="11910"/>
                </a:lnTo>
                <a:cubicBezTo>
                  <a:pt x="60020" y="11929"/>
                  <a:pt x="60077" y="11939"/>
                  <a:pt x="60124" y="11939"/>
                </a:cubicBezTo>
                <a:cubicBezTo>
                  <a:pt x="60171" y="11939"/>
                  <a:pt x="60209" y="11929"/>
                  <a:pt x="60228" y="11910"/>
                </a:cubicBezTo>
                <a:cubicBezTo>
                  <a:pt x="60304" y="11872"/>
                  <a:pt x="60379" y="11797"/>
                  <a:pt x="60379" y="11683"/>
                </a:cubicBezTo>
                <a:cubicBezTo>
                  <a:pt x="60379" y="11608"/>
                  <a:pt x="60342" y="11532"/>
                  <a:pt x="60266" y="11494"/>
                </a:cubicBezTo>
                <a:cubicBezTo>
                  <a:pt x="60247" y="11475"/>
                  <a:pt x="60219" y="11466"/>
                  <a:pt x="60186" y="11466"/>
                </a:cubicBezTo>
                <a:close/>
                <a:moveTo>
                  <a:pt x="87790" y="11570"/>
                </a:moveTo>
                <a:cubicBezTo>
                  <a:pt x="87677" y="11645"/>
                  <a:pt x="87639" y="11872"/>
                  <a:pt x="87752" y="11948"/>
                </a:cubicBezTo>
                <a:cubicBezTo>
                  <a:pt x="87790" y="11986"/>
                  <a:pt x="87866" y="11986"/>
                  <a:pt x="87903" y="11986"/>
                </a:cubicBezTo>
                <a:lnTo>
                  <a:pt x="87979" y="11910"/>
                </a:lnTo>
                <a:lnTo>
                  <a:pt x="87903" y="11910"/>
                </a:lnTo>
                <a:lnTo>
                  <a:pt x="88092" y="11797"/>
                </a:lnTo>
                <a:lnTo>
                  <a:pt x="88092" y="11683"/>
                </a:lnTo>
                <a:lnTo>
                  <a:pt x="88017" y="11608"/>
                </a:lnTo>
                <a:cubicBezTo>
                  <a:pt x="87941" y="11570"/>
                  <a:pt x="87866" y="11570"/>
                  <a:pt x="87790" y="11570"/>
                </a:cubicBezTo>
                <a:close/>
                <a:moveTo>
                  <a:pt x="89799" y="10917"/>
                </a:moveTo>
                <a:cubicBezTo>
                  <a:pt x="89785" y="10917"/>
                  <a:pt x="89770" y="10920"/>
                  <a:pt x="89756" y="10927"/>
                </a:cubicBezTo>
                <a:cubicBezTo>
                  <a:pt x="89642" y="10927"/>
                  <a:pt x="89605" y="11041"/>
                  <a:pt x="89605" y="11041"/>
                </a:cubicBezTo>
                <a:lnTo>
                  <a:pt x="89642" y="11078"/>
                </a:lnTo>
                <a:cubicBezTo>
                  <a:pt x="89605" y="11116"/>
                  <a:pt x="89605" y="11154"/>
                  <a:pt x="89567" y="11192"/>
                </a:cubicBezTo>
                <a:cubicBezTo>
                  <a:pt x="89567" y="11116"/>
                  <a:pt x="89529" y="11078"/>
                  <a:pt x="89453" y="11041"/>
                </a:cubicBezTo>
                <a:lnTo>
                  <a:pt x="89340" y="11003"/>
                </a:lnTo>
                <a:cubicBezTo>
                  <a:pt x="89038" y="11078"/>
                  <a:pt x="88849" y="11154"/>
                  <a:pt x="88773" y="11419"/>
                </a:cubicBezTo>
                <a:cubicBezTo>
                  <a:pt x="88735" y="11532"/>
                  <a:pt x="88811" y="11608"/>
                  <a:pt x="88849" y="11645"/>
                </a:cubicBezTo>
                <a:lnTo>
                  <a:pt x="88886" y="11645"/>
                </a:lnTo>
                <a:cubicBezTo>
                  <a:pt x="88886" y="11645"/>
                  <a:pt x="88886" y="11683"/>
                  <a:pt x="88886" y="11683"/>
                </a:cubicBezTo>
                <a:cubicBezTo>
                  <a:pt x="88811" y="11797"/>
                  <a:pt x="88811" y="11948"/>
                  <a:pt x="89038" y="11986"/>
                </a:cubicBezTo>
                <a:cubicBezTo>
                  <a:pt x="89378" y="11948"/>
                  <a:pt x="89416" y="11797"/>
                  <a:pt x="89453" y="11683"/>
                </a:cubicBezTo>
                <a:cubicBezTo>
                  <a:pt x="89453" y="11608"/>
                  <a:pt x="89491" y="11570"/>
                  <a:pt x="89567" y="11532"/>
                </a:cubicBezTo>
                <a:lnTo>
                  <a:pt x="89642" y="11381"/>
                </a:lnTo>
                <a:cubicBezTo>
                  <a:pt x="89605" y="11381"/>
                  <a:pt x="89605" y="11343"/>
                  <a:pt x="89605" y="11343"/>
                </a:cubicBezTo>
                <a:lnTo>
                  <a:pt x="89605" y="11343"/>
                </a:lnTo>
                <a:cubicBezTo>
                  <a:pt x="89642" y="11381"/>
                  <a:pt x="89718" y="11381"/>
                  <a:pt x="89794" y="11419"/>
                </a:cubicBezTo>
                <a:lnTo>
                  <a:pt x="89983" y="11305"/>
                </a:lnTo>
                <a:cubicBezTo>
                  <a:pt x="89983" y="11267"/>
                  <a:pt x="90058" y="11230"/>
                  <a:pt x="90058" y="11154"/>
                </a:cubicBezTo>
                <a:lnTo>
                  <a:pt x="89907" y="11041"/>
                </a:lnTo>
                <a:cubicBezTo>
                  <a:pt x="89907" y="11041"/>
                  <a:pt x="89907" y="11041"/>
                  <a:pt x="89869" y="11003"/>
                </a:cubicBezTo>
                <a:cubicBezTo>
                  <a:pt x="89907" y="11003"/>
                  <a:pt x="89945" y="11041"/>
                  <a:pt x="89983" y="11041"/>
                </a:cubicBezTo>
                <a:cubicBezTo>
                  <a:pt x="89945" y="11041"/>
                  <a:pt x="89945" y="11003"/>
                  <a:pt x="89945" y="11003"/>
                </a:cubicBezTo>
                <a:cubicBezTo>
                  <a:pt x="89914" y="10972"/>
                  <a:pt x="89859" y="10917"/>
                  <a:pt x="89799" y="10917"/>
                </a:cubicBezTo>
                <a:close/>
                <a:moveTo>
                  <a:pt x="20350" y="11565"/>
                </a:moveTo>
                <a:cubicBezTo>
                  <a:pt x="20139" y="11565"/>
                  <a:pt x="20076" y="11728"/>
                  <a:pt x="20076" y="11797"/>
                </a:cubicBezTo>
                <a:cubicBezTo>
                  <a:pt x="20076" y="11835"/>
                  <a:pt x="20039" y="11872"/>
                  <a:pt x="20039" y="11872"/>
                </a:cubicBezTo>
                <a:lnTo>
                  <a:pt x="20114" y="12061"/>
                </a:lnTo>
                <a:cubicBezTo>
                  <a:pt x="20148" y="12072"/>
                  <a:pt x="20181" y="12077"/>
                  <a:pt x="20213" y="12077"/>
                </a:cubicBezTo>
                <a:cubicBezTo>
                  <a:pt x="20291" y="12077"/>
                  <a:pt x="20363" y="12050"/>
                  <a:pt x="20417" y="12024"/>
                </a:cubicBezTo>
                <a:cubicBezTo>
                  <a:pt x="20530" y="11948"/>
                  <a:pt x="20530" y="11797"/>
                  <a:pt x="20530" y="11683"/>
                </a:cubicBezTo>
                <a:lnTo>
                  <a:pt x="20417" y="11570"/>
                </a:lnTo>
                <a:cubicBezTo>
                  <a:pt x="20393" y="11567"/>
                  <a:pt x="20371" y="11565"/>
                  <a:pt x="20350" y="11565"/>
                </a:cubicBezTo>
                <a:close/>
                <a:moveTo>
                  <a:pt x="63517" y="11305"/>
                </a:moveTo>
                <a:lnTo>
                  <a:pt x="63291" y="11419"/>
                </a:lnTo>
                <a:cubicBezTo>
                  <a:pt x="63291" y="11419"/>
                  <a:pt x="63291" y="11456"/>
                  <a:pt x="63291" y="11456"/>
                </a:cubicBezTo>
                <a:cubicBezTo>
                  <a:pt x="63215" y="11456"/>
                  <a:pt x="63177" y="11532"/>
                  <a:pt x="63139" y="11570"/>
                </a:cubicBezTo>
                <a:lnTo>
                  <a:pt x="63139" y="11608"/>
                </a:lnTo>
                <a:cubicBezTo>
                  <a:pt x="63139" y="11683"/>
                  <a:pt x="63177" y="11721"/>
                  <a:pt x="63215" y="11759"/>
                </a:cubicBezTo>
                <a:cubicBezTo>
                  <a:pt x="63253" y="11835"/>
                  <a:pt x="63253" y="11872"/>
                  <a:pt x="63215" y="11986"/>
                </a:cubicBezTo>
                <a:lnTo>
                  <a:pt x="63328" y="12137"/>
                </a:lnTo>
                <a:cubicBezTo>
                  <a:pt x="63363" y="12144"/>
                  <a:pt x="63394" y="12147"/>
                  <a:pt x="63422" y="12147"/>
                </a:cubicBezTo>
                <a:cubicBezTo>
                  <a:pt x="63545" y="12147"/>
                  <a:pt x="63607" y="12085"/>
                  <a:pt x="63669" y="12024"/>
                </a:cubicBezTo>
                <a:lnTo>
                  <a:pt x="63706" y="12024"/>
                </a:lnTo>
                <a:cubicBezTo>
                  <a:pt x="63706" y="12024"/>
                  <a:pt x="63744" y="12061"/>
                  <a:pt x="63782" y="12061"/>
                </a:cubicBezTo>
                <a:cubicBezTo>
                  <a:pt x="63858" y="12061"/>
                  <a:pt x="63971" y="12024"/>
                  <a:pt x="63971" y="11910"/>
                </a:cubicBezTo>
                <a:cubicBezTo>
                  <a:pt x="64009" y="11910"/>
                  <a:pt x="64009" y="11872"/>
                  <a:pt x="64047" y="11835"/>
                </a:cubicBezTo>
                <a:lnTo>
                  <a:pt x="64047" y="11759"/>
                </a:lnTo>
                <a:cubicBezTo>
                  <a:pt x="64047" y="11683"/>
                  <a:pt x="64009" y="11608"/>
                  <a:pt x="63971" y="11532"/>
                </a:cubicBezTo>
                <a:cubicBezTo>
                  <a:pt x="63933" y="11494"/>
                  <a:pt x="63933" y="11456"/>
                  <a:pt x="63896" y="11419"/>
                </a:cubicBezTo>
                <a:lnTo>
                  <a:pt x="63782" y="11305"/>
                </a:lnTo>
                <a:cubicBezTo>
                  <a:pt x="63706" y="11324"/>
                  <a:pt x="63640" y="11334"/>
                  <a:pt x="63593" y="11334"/>
                </a:cubicBezTo>
                <a:cubicBezTo>
                  <a:pt x="63546" y="11334"/>
                  <a:pt x="63517" y="11324"/>
                  <a:pt x="63517" y="11305"/>
                </a:cubicBezTo>
                <a:close/>
                <a:moveTo>
                  <a:pt x="41816" y="11797"/>
                </a:moveTo>
                <a:cubicBezTo>
                  <a:pt x="41740" y="11835"/>
                  <a:pt x="41665" y="11872"/>
                  <a:pt x="41665" y="11986"/>
                </a:cubicBezTo>
                <a:lnTo>
                  <a:pt x="41778" y="12137"/>
                </a:lnTo>
                <a:cubicBezTo>
                  <a:pt x="41816" y="12137"/>
                  <a:pt x="41854" y="12175"/>
                  <a:pt x="41967" y="12175"/>
                </a:cubicBezTo>
                <a:lnTo>
                  <a:pt x="42081" y="12061"/>
                </a:lnTo>
                <a:lnTo>
                  <a:pt x="42081" y="11948"/>
                </a:lnTo>
                <a:lnTo>
                  <a:pt x="42043" y="11872"/>
                </a:lnTo>
                <a:cubicBezTo>
                  <a:pt x="42005" y="11835"/>
                  <a:pt x="41929" y="11797"/>
                  <a:pt x="41816" y="11797"/>
                </a:cubicBezTo>
                <a:close/>
                <a:moveTo>
                  <a:pt x="42988" y="11645"/>
                </a:moveTo>
                <a:cubicBezTo>
                  <a:pt x="42912" y="11645"/>
                  <a:pt x="42799" y="11645"/>
                  <a:pt x="42723" y="11835"/>
                </a:cubicBezTo>
                <a:lnTo>
                  <a:pt x="42837" y="11986"/>
                </a:lnTo>
                <a:cubicBezTo>
                  <a:pt x="42837" y="11986"/>
                  <a:pt x="42799" y="11948"/>
                  <a:pt x="42799" y="11948"/>
                </a:cubicBezTo>
                <a:cubicBezTo>
                  <a:pt x="42799" y="11948"/>
                  <a:pt x="42799" y="11948"/>
                  <a:pt x="42799" y="11986"/>
                </a:cubicBezTo>
                <a:cubicBezTo>
                  <a:pt x="42799" y="12024"/>
                  <a:pt x="42837" y="12099"/>
                  <a:pt x="42912" y="12137"/>
                </a:cubicBezTo>
                <a:cubicBezTo>
                  <a:pt x="42912" y="12175"/>
                  <a:pt x="42988" y="12175"/>
                  <a:pt x="43064" y="12175"/>
                </a:cubicBezTo>
                <a:lnTo>
                  <a:pt x="43177" y="12099"/>
                </a:lnTo>
                <a:cubicBezTo>
                  <a:pt x="43177" y="12061"/>
                  <a:pt x="43215" y="12024"/>
                  <a:pt x="43215" y="11986"/>
                </a:cubicBezTo>
                <a:cubicBezTo>
                  <a:pt x="43215" y="11835"/>
                  <a:pt x="43139" y="11683"/>
                  <a:pt x="42988" y="11645"/>
                </a:cubicBezTo>
                <a:close/>
                <a:moveTo>
                  <a:pt x="43744" y="11797"/>
                </a:moveTo>
                <a:cubicBezTo>
                  <a:pt x="43631" y="11797"/>
                  <a:pt x="43517" y="11835"/>
                  <a:pt x="43517" y="11948"/>
                </a:cubicBezTo>
                <a:lnTo>
                  <a:pt x="43631" y="12061"/>
                </a:lnTo>
                <a:lnTo>
                  <a:pt x="43593" y="12061"/>
                </a:lnTo>
                <a:cubicBezTo>
                  <a:pt x="43650" y="12146"/>
                  <a:pt x="43706" y="12189"/>
                  <a:pt x="43779" y="12189"/>
                </a:cubicBezTo>
                <a:cubicBezTo>
                  <a:pt x="43803" y="12189"/>
                  <a:pt x="43829" y="12184"/>
                  <a:pt x="43857" y="12175"/>
                </a:cubicBezTo>
                <a:lnTo>
                  <a:pt x="43971" y="12099"/>
                </a:lnTo>
                <a:cubicBezTo>
                  <a:pt x="43971" y="12099"/>
                  <a:pt x="43971" y="12061"/>
                  <a:pt x="43971" y="12024"/>
                </a:cubicBezTo>
                <a:cubicBezTo>
                  <a:pt x="43971" y="11910"/>
                  <a:pt x="43857" y="11797"/>
                  <a:pt x="43744" y="11797"/>
                </a:cubicBezTo>
                <a:close/>
                <a:moveTo>
                  <a:pt x="91117" y="11910"/>
                </a:moveTo>
                <a:lnTo>
                  <a:pt x="90928" y="11986"/>
                </a:lnTo>
                <a:cubicBezTo>
                  <a:pt x="90928" y="11986"/>
                  <a:pt x="90928" y="11986"/>
                  <a:pt x="90928" y="12024"/>
                </a:cubicBezTo>
                <a:cubicBezTo>
                  <a:pt x="90928" y="12024"/>
                  <a:pt x="90890" y="12061"/>
                  <a:pt x="90890" y="12099"/>
                </a:cubicBezTo>
                <a:cubicBezTo>
                  <a:pt x="90890" y="12175"/>
                  <a:pt x="90928" y="12213"/>
                  <a:pt x="90966" y="12250"/>
                </a:cubicBezTo>
                <a:lnTo>
                  <a:pt x="91117" y="12288"/>
                </a:lnTo>
                <a:cubicBezTo>
                  <a:pt x="91306" y="12250"/>
                  <a:pt x="91344" y="12175"/>
                  <a:pt x="91344" y="12099"/>
                </a:cubicBezTo>
                <a:lnTo>
                  <a:pt x="91193" y="11986"/>
                </a:lnTo>
                <a:cubicBezTo>
                  <a:pt x="91230" y="11986"/>
                  <a:pt x="91230" y="12024"/>
                  <a:pt x="91268" y="12024"/>
                </a:cubicBezTo>
                <a:cubicBezTo>
                  <a:pt x="91230" y="11986"/>
                  <a:pt x="91193" y="11910"/>
                  <a:pt x="91117" y="11910"/>
                </a:cubicBezTo>
                <a:close/>
                <a:moveTo>
                  <a:pt x="48583" y="11797"/>
                </a:moveTo>
                <a:cubicBezTo>
                  <a:pt x="48432" y="11797"/>
                  <a:pt x="48319" y="11835"/>
                  <a:pt x="48281" y="11986"/>
                </a:cubicBezTo>
                <a:lnTo>
                  <a:pt x="48432" y="12137"/>
                </a:lnTo>
                <a:cubicBezTo>
                  <a:pt x="48394" y="12137"/>
                  <a:pt x="48357" y="12099"/>
                  <a:pt x="48357" y="12061"/>
                </a:cubicBezTo>
                <a:cubicBezTo>
                  <a:pt x="48357" y="12099"/>
                  <a:pt x="48319" y="12137"/>
                  <a:pt x="48319" y="12137"/>
                </a:cubicBezTo>
                <a:cubicBezTo>
                  <a:pt x="48319" y="12213"/>
                  <a:pt x="48319" y="12250"/>
                  <a:pt x="48357" y="12326"/>
                </a:cubicBezTo>
                <a:lnTo>
                  <a:pt x="48432" y="12364"/>
                </a:lnTo>
                <a:cubicBezTo>
                  <a:pt x="48465" y="12375"/>
                  <a:pt x="48495" y="12379"/>
                  <a:pt x="48523" y="12379"/>
                </a:cubicBezTo>
                <a:cubicBezTo>
                  <a:pt x="48590" y="12379"/>
                  <a:pt x="48643" y="12353"/>
                  <a:pt x="48697" y="12326"/>
                </a:cubicBezTo>
                <a:cubicBezTo>
                  <a:pt x="48735" y="12288"/>
                  <a:pt x="48810" y="12213"/>
                  <a:pt x="48810" y="12099"/>
                </a:cubicBezTo>
                <a:cubicBezTo>
                  <a:pt x="48810" y="12024"/>
                  <a:pt x="48772" y="11910"/>
                  <a:pt x="48697" y="11835"/>
                </a:cubicBezTo>
                <a:lnTo>
                  <a:pt x="48583" y="11797"/>
                </a:lnTo>
                <a:close/>
                <a:moveTo>
                  <a:pt x="89098" y="12084"/>
                </a:moveTo>
                <a:cubicBezTo>
                  <a:pt x="89031" y="12084"/>
                  <a:pt x="88978" y="12110"/>
                  <a:pt x="88924" y="12137"/>
                </a:cubicBezTo>
                <a:cubicBezTo>
                  <a:pt x="88811" y="12175"/>
                  <a:pt x="88811" y="12288"/>
                  <a:pt x="88811" y="12326"/>
                </a:cubicBezTo>
                <a:cubicBezTo>
                  <a:pt x="88811" y="12364"/>
                  <a:pt x="88811" y="12402"/>
                  <a:pt x="88811" y="12439"/>
                </a:cubicBezTo>
                <a:lnTo>
                  <a:pt x="88962" y="12553"/>
                </a:lnTo>
                <a:cubicBezTo>
                  <a:pt x="89038" y="12553"/>
                  <a:pt x="89113" y="12515"/>
                  <a:pt x="89189" y="12477"/>
                </a:cubicBezTo>
                <a:cubicBezTo>
                  <a:pt x="89264" y="12439"/>
                  <a:pt x="89302" y="12364"/>
                  <a:pt x="89302" y="12250"/>
                </a:cubicBezTo>
                <a:cubicBezTo>
                  <a:pt x="89302" y="12250"/>
                  <a:pt x="89302" y="12213"/>
                  <a:pt x="89264" y="12213"/>
                </a:cubicBezTo>
                <a:lnTo>
                  <a:pt x="89189" y="12099"/>
                </a:lnTo>
                <a:cubicBezTo>
                  <a:pt x="89156" y="12088"/>
                  <a:pt x="89126" y="12084"/>
                  <a:pt x="89098" y="12084"/>
                </a:cubicBezTo>
                <a:close/>
                <a:moveTo>
                  <a:pt x="43253" y="12099"/>
                </a:moveTo>
                <a:cubicBezTo>
                  <a:pt x="43215" y="12099"/>
                  <a:pt x="43101" y="12137"/>
                  <a:pt x="43101" y="12326"/>
                </a:cubicBezTo>
                <a:lnTo>
                  <a:pt x="43101" y="12402"/>
                </a:lnTo>
                <a:lnTo>
                  <a:pt x="43139" y="12515"/>
                </a:lnTo>
                <a:cubicBezTo>
                  <a:pt x="43205" y="12537"/>
                  <a:pt x="43257" y="12559"/>
                  <a:pt x="43305" y="12559"/>
                </a:cubicBezTo>
                <a:cubicBezTo>
                  <a:pt x="43340" y="12559"/>
                  <a:pt x="43372" y="12547"/>
                  <a:pt x="43404" y="12515"/>
                </a:cubicBezTo>
                <a:cubicBezTo>
                  <a:pt x="43517" y="12477"/>
                  <a:pt x="43555" y="12402"/>
                  <a:pt x="43555" y="12326"/>
                </a:cubicBezTo>
                <a:cubicBezTo>
                  <a:pt x="43555" y="12250"/>
                  <a:pt x="43517" y="12175"/>
                  <a:pt x="43479" y="12137"/>
                </a:cubicBezTo>
                <a:cubicBezTo>
                  <a:pt x="43404" y="12099"/>
                  <a:pt x="43328" y="12099"/>
                  <a:pt x="43253" y="12099"/>
                </a:cubicBezTo>
                <a:close/>
                <a:moveTo>
                  <a:pt x="49590" y="12222"/>
                </a:moveTo>
                <a:cubicBezTo>
                  <a:pt x="49538" y="12222"/>
                  <a:pt x="49491" y="12232"/>
                  <a:pt x="49453" y="12250"/>
                </a:cubicBezTo>
                <a:cubicBezTo>
                  <a:pt x="49302" y="12326"/>
                  <a:pt x="49377" y="12553"/>
                  <a:pt x="49529" y="12553"/>
                </a:cubicBezTo>
                <a:cubicBezTo>
                  <a:pt x="49541" y="12565"/>
                  <a:pt x="49566" y="12574"/>
                  <a:pt x="49597" y="12574"/>
                </a:cubicBezTo>
                <a:cubicBezTo>
                  <a:pt x="49659" y="12574"/>
                  <a:pt x="49743" y="12540"/>
                  <a:pt x="49793" y="12439"/>
                </a:cubicBezTo>
                <a:lnTo>
                  <a:pt x="49755" y="12250"/>
                </a:lnTo>
                <a:cubicBezTo>
                  <a:pt x="49699" y="12232"/>
                  <a:pt x="49642" y="12222"/>
                  <a:pt x="49590" y="12222"/>
                </a:cubicBezTo>
                <a:close/>
                <a:moveTo>
                  <a:pt x="3668" y="12330"/>
                </a:moveTo>
                <a:cubicBezTo>
                  <a:pt x="3651" y="12330"/>
                  <a:pt x="3630" y="12339"/>
                  <a:pt x="3592" y="12364"/>
                </a:cubicBezTo>
                <a:cubicBezTo>
                  <a:pt x="3555" y="12402"/>
                  <a:pt x="3592" y="12402"/>
                  <a:pt x="3592" y="12402"/>
                </a:cubicBezTo>
                <a:lnTo>
                  <a:pt x="3441" y="12402"/>
                </a:lnTo>
                <a:cubicBezTo>
                  <a:pt x="3441" y="12477"/>
                  <a:pt x="3479" y="12553"/>
                  <a:pt x="3517" y="12591"/>
                </a:cubicBezTo>
                <a:cubicBezTo>
                  <a:pt x="3555" y="12628"/>
                  <a:pt x="3630" y="12628"/>
                  <a:pt x="3706" y="12628"/>
                </a:cubicBezTo>
                <a:cubicBezTo>
                  <a:pt x="3857" y="12628"/>
                  <a:pt x="3970" y="12553"/>
                  <a:pt x="3970" y="12402"/>
                </a:cubicBezTo>
                <a:lnTo>
                  <a:pt x="3819" y="12402"/>
                </a:lnTo>
                <a:cubicBezTo>
                  <a:pt x="3819" y="12402"/>
                  <a:pt x="3819" y="12402"/>
                  <a:pt x="3819" y="12364"/>
                </a:cubicBezTo>
                <a:cubicBezTo>
                  <a:pt x="3718" y="12364"/>
                  <a:pt x="3702" y="12330"/>
                  <a:pt x="3668" y="12330"/>
                </a:cubicBezTo>
                <a:close/>
                <a:moveTo>
                  <a:pt x="73650" y="12175"/>
                </a:moveTo>
                <a:lnTo>
                  <a:pt x="73461" y="12250"/>
                </a:lnTo>
                <a:lnTo>
                  <a:pt x="73461" y="12515"/>
                </a:lnTo>
                <a:lnTo>
                  <a:pt x="73574" y="12628"/>
                </a:lnTo>
                <a:cubicBezTo>
                  <a:pt x="73607" y="12640"/>
                  <a:pt x="73637" y="12644"/>
                  <a:pt x="73665" y="12644"/>
                </a:cubicBezTo>
                <a:cubicBezTo>
                  <a:pt x="73732" y="12644"/>
                  <a:pt x="73785" y="12617"/>
                  <a:pt x="73839" y="12591"/>
                </a:cubicBezTo>
                <a:cubicBezTo>
                  <a:pt x="73877" y="12553"/>
                  <a:pt x="73877" y="12515"/>
                  <a:pt x="73877" y="12439"/>
                </a:cubicBezTo>
                <a:cubicBezTo>
                  <a:pt x="73877" y="12326"/>
                  <a:pt x="73763" y="12213"/>
                  <a:pt x="73650" y="12175"/>
                </a:cubicBezTo>
                <a:close/>
                <a:moveTo>
                  <a:pt x="90247" y="12364"/>
                </a:moveTo>
                <a:lnTo>
                  <a:pt x="90096" y="12477"/>
                </a:lnTo>
                <a:lnTo>
                  <a:pt x="90096" y="12591"/>
                </a:lnTo>
                <a:lnTo>
                  <a:pt x="90210" y="12704"/>
                </a:lnTo>
                <a:cubicBezTo>
                  <a:pt x="90240" y="12704"/>
                  <a:pt x="90294" y="12753"/>
                  <a:pt x="90373" y="12753"/>
                </a:cubicBezTo>
                <a:cubicBezTo>
                  <a:pt x="90393" y="12753"/>
                  <a:pt x="90414" y="12749"/>
                  <a:pt x="90436" y="12742"/>
                </a:cubicBezTo>
                <a:lnTo>
                  <a:pt x="90550" y="12628"/>
                </a:lnTo>
                <a:lnTo>
                  <a:pt x="90550" y="12477"/>
                </a:lnTo>
                <a:lnTo>
                  <a:pt x="90399" y="12364"/>
                </a:lnTo>
                <a:close/>
                <a:moveTo>
                  <a:pt x="4651" y="12477"/>
                </a:moveTo>
                <a:cubicBezTo>
                  <a:pt x="4462" y="12477"/>
                  <a:pt x="4349" y="12515"/>
                  <a:pt x="4311" y="12628"/>
                </a:cubicBezTo>
                <a:lnTo>
                  <a:pt x="4311" y="12780"/>
                </a:lnTo>
                <a:cubicBezTo>
                  <a:pt x="4355" y="12824"/>
                  <a:pt x="4425" y="12842"/>
                  <a:pt x="4499" y="12842"/>
                </a:cubicBezTo>
                <a:cubicBezTo>
                  <a:pt x="4551" y="12842"/>
                  <a:pt x="4604" y="12833"/>
                  <a:pt x="4651" y="12818"/>
                </a:cubicBezTo>
                <a:cubicBezTo>
                  <a:pt x="4727" y="12780"/>
                  <a:pt x="4802" y="12704"/>
                  <a:pt x="4802" y="12628"/>
                </a:cubicBezTo>
                <a:cubicBezTo>
                  <a:pt x="4802" y="12591"/>
                  <a:pt x="4802" y="12591"/>
                  <a:pt x="4802" y="12553"/>
                </a:cubicBezTo>
                <a:lnTo>
                  <a:pt x="4651" y="12477"/>
                </a:lnTo>
                <a:close/>
                <a:moveTo>
                  <a:pt x="34746" y="12477"/>
                </a:moveTo>
                <a:lnTo>
                  <a:pt x="34595" y="12591"/>
                </a:lnTo>
                <a:lnTo>
                  <a:pt x="34595" y="12742"/>
                </a:lnTo>
                <a:lnTo>
                  <a:pt x="34746" y="12855"/>
                </a:lnTo>
                <a:lnTo>
                  <a:pt x="34897" y="12855"/>
                </a:lnTo>
                <a:lnTo>
                  <a:pt x="35048" y="12742"/>
                </a:lnTo>
                <a:lnTo>
                  <a:pt x="35048" y="12591"/>
                </a:lnTo>
                <a:lnTo>
                  <a:pt x="34897" y="12477"/>
                </a:lnTo>
                <a:close/>
                <a:moveTo>
                  <a:pt x="81363" y="12250"/>
                </a:moveTo>
                <a:cubicBezTo>
                  <a:pt x="81211" y="12326"/>
                  <a:pt x="81136" y="12439"/>
                  <a:pt x="81136" y="12553"/>
                </a:cubicBezTo>
                <a:cubicBezTo>
                  <a:pt x="81136" y="12704"/>
                  <a:pt x="81287" y="12818"/>
                  <a:pt x="81476" y="12855"/>
                </a:cubicBezTo>
                <a:lnTo>
                  <a:pt x="81627" y="12780"/>
                </a:lnTo>
                <a:cubicBezTo>
                  <a:pt x="81665" y="12704"/>
                  <a:pt x="81665" y="12628"/>
                  <a:pt x="81665" y="12553"/>
                </a:cubicBezTo>
                <a:cubicBezTo>
                  <a:pt x="81665" y="12402"/>
                  <a:pt x="81627" y="12326"/>
                  <a:pt x="81514" y="12250"/>
                </a:cubicBezTo>
                <a:close/>
                <a:moveTo>
                  <a:pt x="28697" y="12515"/>
                </a:moveTo>
                <a:lnTo>
                  <a:pt x="28583" y="12628"/>
                </a:lnTo>
                <a:lnTo>
                  <a:pt x="28583" y="12742"/>
                </a:lnTo>
                <a:lnTo>
                  <a:pt x="28697" y="12855"/>
                </a:lnTo>
                <a:cubicBezTo>
                  <a:pt x="28697" y="12855"/>
                  <a:pt x="28734" y="12893"/>
                  <a:pt x="28772" y="12893"/>
                </a:cubicBezTo>
                <a:lnTo>
                  <a:pt x="28961" y="12780"/>
                </a:lnTo>
                <a:cubicBezTo>
                  <a:pt x="28961" y="12742"/>
                  <a:pt x="28961" y="12742"/>
                  <a:pt x="28999" y="12704"/>
                </a:cubicBezTo>
                <a:lnTo>
                  <a:pt x="28886" y="12515"/>
                </a:lnTo>
                <a:close/>
                <a:moveTo>
                  <a:pt x="55569" y="12054"/>
                </a:moveTo>
                <a:cubicBezTo>
                  <a:pt x="55406" y="12054"/>
                  <a:pt x="55341" y="12147"/>
                  <a:pt x="55275" y="12213"/>
                </a:cubicBezTo>
                <a:cubicBezTo>
                  <a:pt x="55162" y="12213"/>
                  <a:pt x="55011" y="12213"/>
                  <a:pt x="54822" y="12402"/>
                </a:cubicBezTo>
                <a:lnTo>
                  <a:pt x="54822" y="12553"/>
                </a:lnTo>
                <a:cubicBezTo>
                  <a:pt x="54859" y="12591"/>
                  <a:pt x="54859" y="12628"/>
                  <a:pt x="54859" y="12666"/>
                </a:cubicBezTo>
                <a:cubicBezTo>
                  <a:pt x="54859" y="12704"/>
                  <a:pt x="54897" y="12780"/>
                  <a:pt x="54897" y="12855"/>
                </a:cubicBezTo>
                <a:lnTo>
                  <a:pt x="55049" y="12893"/>
                </a:lnTo>
                <a:lnTo>
                  <a:pt x="55275" y="12893"/>
                </a:lnTo>
                <a:lnTo>
                  <a:pt x="55427" y="12780"/>
                </a:lnTo>
                <a:lnTo>
                  <a:pt x="55427" y="12628"/>
                </a:lnTo>
                <a:cubicBezTo>
                  <a:pt x="55427" y="12628"/>
                  <a:pt x="55464" y="12628"/>
                  <a:pt x="55464" y="12591"/>
                </a:cubicBezTo>
                <a:lnTo>
                  <a:pt x="55729" y="12553"/>
                </a:lnTo>
                <a:cubicBezTo>
                  <a:pt x="55729" y="12553"/>
                  <a:pt x="55729" y="12515"/>
                  <a:pt x="55767" y="12477"/>
                </a:cubicBezTo>
                <a:cubicBezTo>
                  <a:pt x="55767" y="12402"/>
                  <a:pt x="55842" y="12326"/>
                  <a:pt x="55842" y="12250"/>
                </a:cubicBezTo>
                <a:cubicBezTo>
                  <a:pt x="55842" y="12175"/>
                  <a:pt x="55805" y="12137"/>
                  <a:pt x="55729" y="12099"/>
                </a:cubicBezTo>
                <a:lnTo>
                  <a:pt x="55653" y="12061"/>
                </a:lnTo>
                <a:cubicBezTo>
                  <a:pt x="55622" y="12056"/>
                  <a:pt x="55594" y="12054"/>
                  <a:pt x="55569" y="12054"/>
                </a:cubicBezTo>
                <a:close/>
                <a:moveTo>
                  <a:pt x="70928" y="12288"/>
                </a:moveTo>
                <a:lnTo>
                  <a:pt x="70814" y="12402"/>
                </a:lnTo>
                <a:cubicBezTo>
                  <a:pt x="70776" y="12553"/>
                  <a:pt x="70852" y="12666"/>
                  <a:pt x="70928" y="12704"/>
                </a:cubicBezTo>
                <a:cubicBezTo>
                  <a:pt x="70928" y="12742"/>
                  <a:pt x="70928" y="12742"/>
                  <a:pt x="70928" y="12742"/>
                </a:cubicBezTo>
                <a:lnTo>
                  <a:pt x="70928" y="12780"/>
                </a:lnTo>
                <a:lnTo>
                  <a:pt x="71041" y="12893"/>
                </a:lnTo>
                <a:cubicBezTo>
                  <a:pt x="71155" y="12893"/>
                  <a:pt x="71230" y="12893"/>
                  <a:pt x="71306" y="12855"/>
                </a:cubicBezTo>
                <a:cubicBezTo>
                  <a:pt x="71344" y="12818"/>
                  <a:pt x="71381" y="12742"/>
                  <a:pt x="71381" y="12666"/>
                </a:cubicBezTo>
                <a:lnTo>
                  <a:pt x="71381" y="12628"/>
                </a:lnTo>
                <a:lnTo>
                  <a:pt x="71306" y="12553"/>
                </a:lnTo>
                <a:cubicBezTo>
                  <a:pt x="71306" y="12553"/>
                  <a:pt x="71306" y="12515"/>
                  <a:pt x="71306" y="12515"/>
                </a:cubicBezTo>
                <a:lnTo>
                  <a:pt x="71230" y="12364"/>
                </a:lnTo>
                <a:cubicBezTo>
                  <a:pt x="71192" y="12364"/>
                  <a:pt x="71192" y="12364"/>
                  <a:pt x="71192" y="12326"/>
                </a:cubicBezTo>
                <a:cubicBezTo>
                  <a:pt x="71117" y="12326"/>
                  <a:pt x="71041" y="12288"/>
                  <a:pt x="70928" y="12288"/>
                </a:cubicBezTo>
                <a:close/>
                <a:moveTo>
                  <a:pt x="42459" y="12402"/>
                </a:moveTo>
                <a:lnTo>
                  <a:pt x="42345" y="12439"/>
                </a:lnTo>
                <a:cubicBezTo>
                  <a:pt x="42307" y="12477"/>
                  <a:pt x="42270" y="12553"/>
                  <a:pt x="42270" y="12628"/>
                </a:cubicBezTo>
                <a:cubicBezTo>
                  <a:pt x="42270" y="12780"/>
                  <a:pt x="42421" y="12931"/>
                  <a:pt x="42610" y="12969"/>
                </a:cubicBezTo>
                <a:lnTo>
                  <a:pt x="42761" y="12893"/>
                </a:lnTo>
                <a:cubicBezTo>
                  <a:pt x="42799" y="12818"/>
                  <a:pt x="42799" y="12742"/>
                  <a:pt x="42799" y="12704"/>
                </a:cubicBezTo>
                <a:cubicBezTo>
                  <a:pt x="42799" y="12628"/>
                  <a:pt x="42761" y="12439"/>
                  <a:pt x="42459" y="12402"/>
                </a:cubicBezTo>
                <a:close/>
                <a:moveTo>
                  <a:pt x="50020" y="12477"/>
                </a:moveTo>
                <a:lnTo>
                  <a:pt x="49831" y="12553"/>
                </a:lnTo>
                <a:cubicBezTo>
                  <a:pt x="49793" y="12591"/>
                  <a:pt x="49718" y="12704"/>
                  <a:pt x="49718" y="12818"/>
                </a:cubicBezTo>
                <a:cubicBezTo>
                  <a:pt x="49718" y="12893"/>
                  <a:pt x="49755" y="12969"/>
                  <a:pt x="49869" y="13007"/>
                </a:cubicBezTo>
                <a:lnTo>
                  <a:pt x="50058" y="12893"/>
                </a:lnTo>
                <a:cubicBezTo>
                  <a:pt x="50058" y="12893"/>
                  <a:pt x="50058" y="12893"/>
                  <a:pt x="50096" y="12855"/>
                </a:cubicBezTo>
                <a:cubicBezTo>
                  <a:pt x="50134" y="12818"/>
                  <a:pt x="50171" y="12742"/>
                  <a:pt x="50171" y="12666"/>
                </a:cubicBezTo>
                <a:cubicBezTo>
                  <a:pt x="50171" y="12591"/>
                  <a:pt x="50134" y="12515"/>
                  <a:pt x="50020" y="12477"/>
                </a:cubicBezTo>
                <a:close/>
                <a:moveTo>
                  <a:pt x="66315" y="12666"/>
                </a:moveTo>
                <a:cubicBezTo>
                  <a:pt x="66202" y="12666"/>
                  <a:pt x="66164" y="12704"/>
                  <a:pt x="66126" y="12704"/>
                </a:cubicBezTo>
                <a:cubicBezTo>
                  <a:pt x="66088" y="12742"/>
                  <a:pt x="66013" y="12818"/>
                  <a:pt x="66051" y="12969"/>
                </a:cubicBezTo>
                <a:lnTo>
                  <a:pt x="66202" y="13044"/>
                </a:lnTo>
                <a:lnTo>
                  <a:pt x="66315" y="13044"/>
                </a:lnTo>
                <a:lnTo>
                  <a:pt x="66429" y="12931"/>
                </a:lnTo>
                <a:lnTo>
                  <a:pt x="66429" y="12780"/>
                </a:lnTo>
                <a:lnTo>
                  <a:pt x="66315" y="12666"/>
                </a:lnTo>
                <a:close/>
                <a:moveTo>
                  <a:pt x="47220" y="12613"/>
                </a:moveTo>
                <a:cubicBezTo>
                  <a:pt x="47140" y="12613"/>
                  <a:pt x="47087" y="12640"/>
                  <a:pt x="47033" y="12666"/>
                </a:cubicBezTo>
                <a:cubicBezTo>
                  <a:pt x="46996" y="12704"/>
                  <a:pt x="46920" y="12780"/>
                  <a:pt x="46958" y="12893"/>
                </a:cubicBezTo>
                <a:lnTo>
                  <a:pt x="47033" y="13007"/>
                </a:lnTo>
                <a:lnTo>
                  <a:pt x="47109" y="13007"/>
                </a:lnTo>
                <a:cubicBezTo>
                  <a:pt x="47136" y="13033"/>
                  <a:pt x="47181" y="13060"/>
                  <a:pt x="47246" y="13060"/>
                </a:cubicBezTo>
                <a:cubicBezTo>
                  <a:pt x="47273" y="13060"/>
                  <a:pt x="47303" y="13055"/>
                  <a:pt x="47336" y="13044"/>
                </a:cubicBezTo>
                <a:lnTo>
                  <a:pt x="47449" y="12931"/>
                </a:lnTo>
                <a:lnTo>
                  <a:pt x="47449" y="12742"/>
                </a:lnTo>
                <a:lnTo>
                  <a:pt x="47336" y="12628"/>
                </a:lnTo>
                <a:cubicBezTo>
                  <a:pt x="47291" y="12617"/>
                  <a:pt x="47254" y="12613"/>
                  <a:pt x="47220" y="12613"/>
                </a:cubicBezTo>
                <a:close/>
                <a:moveTo>
                  <a:pt x="82346" y="12704"/>
                </a:moveTo>
                <a:cubicBezTo>
                  <a:pt x="82232" y="12704"/>
                  <a:pt x="82194" y="12742"/>
                  <a:pt x="82157" y="12780"/>
                </a:cubicBezTo>
                <a:cubicBezTo>
                  <a:pt x="82119" y="12818"/>
                  <a:pt x="82043" y="12893"/>
                  <a:pt x="82081" y="13007"/>
                </a:cubicBezTo>
                <a:lnTo>
                  <a:pt x="82232" y="13120"/>
                </a:lnTo>
                <a:lnTo>
                  <a:pt x="82346" y="13120"/>
                </a:lnTo>
                <a:lnTo>
                  <a:pt x="82459" y="13007"/>
                </a:lnTo>
                <a:lnTo>
                  <a:pt x="82459" y="12855"/>
                </a:lnTo>
                <a:lnTo>
                  <a:pt x="82346" y="12704"/>
                </a:lnTo>
                <a:close/>
                <a:moveTo>
                  <a:pt x="76674" y="12628"/>
                </a:moveTo>
                <a:lnTo>
                  <a:pt x="76561" y="12666"/>
                </a:lnTo>
                <a:cubicBezTo>
                  <a:pt x="76448" y="12742"/>
                  <a:pt x="76485" y="12931"/>
                  <a:pt x="76485" y="13044"/>
                </a:cubicBezTo>
                <a:lnTo>
                  <a:pt x="76561" y="13158"/>
                </a:lnTo>
                <a:cubicBezTo>
                  <a:pt x="76594" y="13169"/>
                  <a:pt x="76624" y="13173"/>
                  <a:pt x="76652" y="13173"/>
                </a:cubicBezTo>
                <a:cubicBezTo>
                  <a:pt x="76719" y="13173"/>
                  <a:pt x="76772" y="13147"/>
                  <a:pt x="76826" y="13120"/>
                </a:cubicBezTo>
                <a:cubicBezTo>
                  <a:pt x="76901" y="13082"/>
                  <a:pt x="76939" y="12969"/>
                  <a:pt x="76939" y="12893"/>
                </a:cubicBezTo>
                <a:cubicBezTo>
                  <a:pt x="76939" y="12742"/>
                  <a:pt x="76826" y="12628"/>
                  <a:pt x="76674" y="12628"/>
                </a:cubicBezTo>
                <a:close/>
                <a:moveTo>
                  <a:pt x="21324" y="12818"/>
                </a:moveTo>
                <a:cubicBezTo>
                  <a:pt x="21211" y="12818"/>
                  <a:pt x="20870" y="12855"/>
                  <a:pt x="20870" y="13196"/>
                </a:cubicBezTo>
                <a:lnTo>
                  <a:pt x="21059" y="13309"/>
                </a:lnTo>
                <a:cubicBezTo>
                  <a:pt x="21097" y="13271"/>
                  <a:pt x="21135" y="13271"/>
                  <a:pt x="21173" y="13271"/>
                </a:cubicBezTo>
                <a:cubicBezTo>
                  <a:pt x="21286" y="13233"/>
                  <a:pt x="21475" y="13196"/>
                  <a:pt x="21475" y="12969"/>
                </a:cubicBezTo>
                <a:cubicBezTo>
                  <a:pt x="21475" y="12969"/>
                  <a:pt x="21475" y="12931"/>
                  <a:pt x="21475" y="12931"/>
                </a:cubicBezTo>
                <a:lnTo>
                  <a:pt x="21324" y="12818"/>
                </a:lnTo>
                <a:close/>
                <a:moveTo>
                  <a:pt x="31101" y="13104"/>
                </a:moveTo>
                <a:cubicBezTo>
                  <a:pt x="31069" y="13104"/>
                  <a:pt x="31036" y="13109"/>
                  <a:pt x="31003" y="13120"/>
                </a:cubicBezTo>
                <a:cubicBezTo>
                  <a:pt x="30927" y="13120"/>
                  <a:pt x="30889" y="13196"/>
                  <a:pt x="30852" y="13271"/>
                </a:cubicBezTo>
                <a:lnTo>
                  <a:pt x="31003" y="13422"/>
                </a:lnTo>
                <a:cubicBezTo>
                  <a:pt x="31003" y="13449"/>
                  <a:pt x="31041" y="13476"/>
                  <a:pt x="31103" y="13476"/>
                </a:cubicBezTo>
                <a:cubicBezTo>
                  <a:pt x="31129" y="13476"/>
                  <a:pt x="31159" y="13471"/>
                  <a:pt x="31192" y="13460"/>
                </a:cubicBezTo>
                <a:lnTo>
                  <a:pt x="31305" y="13347"/>
                </a:lnTo>
                <a:lnTo>
                  <a:pt x="31305" y="13233"/>
                </a:lnTo>
                <a:lnTo>
                  <a:pt x="31268" y="13158"/>
                </a:lnTo>
                <a:cubicBezTo>
                  <a:pt x="31241" y="13131"/>
                  <a:pt x="31176" y="13104"/>
                  <a:pt x="31101" y="13104"/>
                </a:cubicBezTo>
                <a:close/>
                <a:moveTo>
                  <a:pt x="49491" y="13233"/>
                </a:moveTo>
                <a:cubicBezTo>
                  <a:pt x="49453" y="13233"/>
                  <a:pt x="49264" y="13233"/>
                  <a:pt x="49226" y="13385"/>
                </a:cubicBezTo>
                <a:lnTo>
                  <a:pt x="49377" y="13536"/>
                </a:lnTo>
                <a:cubicBezTo>
                  <a:pt x="49340" y="13536"/>
                  <a:pt x="49302" y="13499"/>
                  <a:pt x="49302" y="13498"/>
                </a:cubicBezTo>
                <a:lnTo>
                  <a:pt x="49302" y="13498"/>
                </a:lnTo>
                <a:cubicBezTo>
                  <a:pt x="49340" y="13536"/>
                  <a:pt x="49377" y="13611"/>
                  <a:pt x="49453" y="13611"/>
                </a:cubicBezTo>
                <a:lnTo>
                  <a:pt x="49642" y="13498"/>
                </a:lnTo>
                <a:cubicBezTo>
                  <a:pt x="49642" y="13498"/>
                  <a:pt x="49680" y="13460"/>
                  <a:pt x="49680" y="13385"/>
                </a:cubicBezTo>
                <a:lnTo>
                  <a:pt x="49680" y="13347"/>
                </a:lnTo>
                <a:lnTo>
                  <a:pt x="49529" y="13233"/>
                </a:lnTo>
                <a:close/>
                <a:moveTo>
                  <a:pt x="27819" y="13261"/>
                </a:moveTo>
                <a:cubicBezTo>
                  <a:pt x="27797" y="13261"/>
                  <a:pt x="27774" y="13264"/>
                  <a:pt x="27751" y="13271"/>
                </a:cubicBezTo>
                <a:cubicBezTo>
                  <a:pt x="27676" y="13271"/>
                  <a:pt x="27638" y="13347"/>
                  <a:pt x="27600" y="13422"/>
                </a:cubicBezTo>
                <a:lnTo>
                  <a:pt x="27714" y="13574"/>
                </a:lnTo>
                <a:cubicBezTo>
                  <a:pt x="27740" y="13600"/>
                  <a:pt x="27786" y="13627"/>
                  <a:pt x="27851" y="13627"/>
                </a:cubicBezTo>
                <a:cubicBezTo>
                  <a:pt x="27877" y="13627"/>
                  <a:pt x="27907" y="13623"/>
                  <a:pt x="27940" y="13611"/>
                </a:cubicBezTo>
                <a:lnTo>
                  <a:pt x="28054" y="13498"/>
                </a:lnTo>
                <a:lnTo>
                  <a:pt x="28054" y="13422"/>
                </a:lnTo>
                <a:lnTo>
                  <a:pt x="28016" y="13309"/>
                </a:lnTo>
                <a:cubicBezTo>
                  <a:pt x="27986" y="13309"/>
                  <a:pt x="27907" y="13261"/>
                  <a:pt x="27819" y="13261"/>
                </a:cubicBezTo>
                <a:close/>
                <a:moveTo>
                  <a:pt x="36939" y="13196"/>
                </a:moveTo>
                <a:lnTo>
                  <a:pt x="36825" y="13309"/>
                </a:lnTo>
                <a:lnTo>
                  <a:pt x="36825" y="13498"/>
                </a:lnTo>
                <a:lnTo>
                  <a:pt x="36939" y="13611"/>
                </a:lnTo>
                <a:cubicBezTo>
                  <a:pt x="36972" y="13623"/>
                  <a:pt x="37002" y="13627"/>
                  <a:pt x="37029" y="13627"/>
                </a:cubicBezTo>
                <a:cubicBezTo>
                  <a:pt x="37093" y="13627"/>
                  <a:pt x="37139" y="13600"/>
                  <a:pt x="37166" y="13574"/>
                </a:cubicBezTo>
                <a:cubicBezTo>
                  <a:pt x="37241" y="13536"/>
                  <a:pt x="37279" y="13498"/>
                  <a:pt x="37279" y="13422"/>
                </a:cubicBezTo>
                <a:cubicBezTo>
                  <a:pt x="37279" y="13347"/>
                  <a:pt x="37241" y="13309"/>
                  <a:pt x="37166" y="13233"/>
                </a:cubicBezTo>
                <a:cubicBezTo>
                  <a:pt x="37128" y="13196"/>
                  <a:pt x="37052" y="13196"/>
                  <a:pt x="36939" y="13196"/>
                </a:cubicBezTo>
                <a:close/>
                <a:moveTo>
                  <a:pt x="18489" y="13271"/>
                </a:moveTo>
                <a:cubicBezTo>
                  <a:pt x="18375" y="13385"/>
                  <a:pt x="18375" y="13574"/>
                  <a:pt x="18489" y="13687"/>
                </a:cubicBezTo>
                <a:lnTo>
                  <a:pt x="18564" y="13725"/>
                </a:lnTo>
                <a:cubicBezTo>
                  <a:pt x="18678" y="13725"/>
                  <a:pt x="18753" y="13725"/>
                  <a:pt x="18791" y="13687"/>
                </a:cubicBezTo>
                <a:cubicBezTo>
                  <a:pt x="18867" y="13611"/>
                  <a:pt x="18904" y="13536"/>
                  <a:pt x="18904" y="13460"/>
                </a:cubicBezTo>
                <a:cubicBezTo>
                  <a:pt x="18904" y="13422"/>
                  <a:pt x="18904" y="13422"/>
                  <a:pt x="18904" y="13385"/>
                </a:cubicBezTo>
                <a:lnTo>
                  <a:pt x="18753" y="13271"/>
                </a:lnTo>
                <a:close/>
                <a:moveTo>
                  <a:pt x="76826" y="13347"/>
                </a:moveTo>
                <a:lnTo>
                  <a:pt x="76637" y="13460"/>
                </a:lnTo>
                <a:cubicBezTo>
                  <a:pt x="76637" y="13498"/>
                  <a:pt x="76637" y="13498"/>
                  <a:pt x="76599" y="13536"/>
                </a:cubicBezTo>
                <a:lnTo>
                  <a:pt x="76712" y="13725"/>
                </a:lnTo>
                <a:lnTo>
                  <a:pt x="76901" y="13725"/>
                </a:lnTo>
                <a:lnTo>
                  <a:pt x="77053" y="13611"/>
                </a:lnTo>
                <a:lnTo>
                  <a:pt x="77053" y="13498"/>
                </a:lnTo>
                <a:lnTo>
                  <a:pt x="76939" y="13385"/>
                </a:lnTo>
                <a:cubicBezTo>
                  <a:pt x="76901" y="13385"/>
                  <a:pt x="76864" y="13347"/>
                  <a:pt x="76826" y="13347"/>
                </a:cubicBezTo>
                <a:close/>
                <a:moveTo>
                  <a:pt x="90474" y="13498"/>
                </a:moveTo>
                <a:lnTo>
                  <a:pt x="90323" y="13574"/>
                </a:lnTo>
                <a:cubicBezTo>
                  <a:pt x="90323" y="13611"/>
                  <a:pt x="90247" y="13687"/>
                  <a:pt x="90247" y="13763"/>
                </a:cubicBezTo>
                <a:cubicBezTo>
                  <a:pt x="90247" y="13876"/>
                  <a:pt x="90361" y="13914"/>
                  <a:pt x="90474" y="13952"/>
                </a:cubicBezTo>
                <a:lnTo>
                  <a:pt x="90588" y="13876"/>
                </a:lnTo>
                <a:cubicBezTo>
                  <a:pt x="90625" y="13801"/>
                  <a:pt x="90663" y="13725"/>
                  <a:pt x="90663" y="13649"/>
                </a:cubicBezTo>
                <a:cubicBezTo>
                  <a:pt x="90663" y="13574"/>
                  <a:pt x="90588" y="13498"/>
                  <a:pt x="90474" y="13498"/>
                </a:cubicBezTo>
                <a:close/>
                <a:moveTo>
                  <a:pt x="81400" y="13536"/>
                </a:moveTo>
                <a:lnTo>
                  <a:pt x="81287" y="13649"/>
                </a:lnTo>
                <a:lnTo>
                  <a:pt x="81287" y="13876"/>
                </a:lnTo>
                <a:lnTo>
                  <a:pt x="81438" y="13990"/>
                </a:lnTo>
                <a:lnTo>
                  <a:pt x="81552" y="13990"/>
                </a:lnTo>
                <a:lnTo>
                  <a:pt x="81703" y="13838"/>
                </a:lnTo>
                <a:cubicBezTo>
                  <a:pt x="81703" y="13838"/>
                  <a:pt x="81703" y="13801"/>
                  <a:pt x="81703" y="13801"/>
                </a:cubicBezTo>
                <a:cubicBezTo>
                  <a:pt x="81703" y="13763"/>
                  <a:pt x="81703" y="13763"/>
                  <a:pt x="81703" y="13725"/>
                </a:cubicBezTo>
                <a:cubicBezTo>
                  <a:pt x="81703" y="13725"/>
                  <a:pt x="81703" y="13611"/>
                  <a:pt x="81589" y="13574"/>
                </a:cubicBezTo>
                <a:cubicBezTo>
                  <a:pt x="81552" y="13536"/>
                  <a:pt x="81476" y="13536"/>
                  <a:pt x="81400" y="13536"/>
                </a:cubicBezTo>
                <a:close/>
                <a:moveTo>
                  <a:pt x="24387" y="13649"/>
                </a:moveTo>
                <a:lnTo>
                  <a:pt x="24198" y="13687"/>
                </a:lnTo>
                <a:cubicBezTo>
                  <a:pt x="24084" y="13801"/>
                  <a:pt x="24084" y="13990"/>
                  <a:pt x="24198" y="14103"/>
                </a:cubicBezTo>
                <a:cubicBezTo>
                  <a:pt x="24251" y="14130"/>
                  <a:pt x="24304" y="14156"/>
                  <a:pt x="24371" y="14156"/>
                </a:cubicBezTo>
                <a:cubicBezTo>
                  <a:pt x="24399" y="14156"/>
                  <a:pt x="24429" y="14152"/>
                  <a:pt x="24462" y="14141"/>
                </a:cubicBezTo>
                <a:lnTo>
                  <a:pt x="24576" y="14027"/>
                </a:lnTo>
                <a:lnTo>
                  <a:pt x="24576" y="13990"/>
                </a:lnTo>
                <a:cubicBezTo>
                  <a:pt x="24576" y="13801"/>
                  <a:pt x="24462" y="13725"/>
                  <a:pt x="24387" y="13649"/>
                </a:cubicBezTo>
                <a:close/>
                <a:moveTo>
                  <a:pt x="7373" y="13687"/>
                </a:moveTo>
                <a:lnTo>
                  <a:pt x="7222" y="13838"/>
                </a:lnTo>
                <a:lnTo>
                  <a:pt x="7373" y="13876"/>
                </a:lnTo>
                <a:lnTo>
                  <a:pt x="7222" y="13876"/>
                </a:lnTo>
                <a:cubicBezTo>
                  <a:pt x="7146" y="13914"/>
                  <a:pt x="7071" y="13990"/>
                  <a:pt x="7108" y="14179"/>
                </a:cubicBezTo>
                <a:lnTo>
                  <a:pt x="7222" y="14254"/>
                </a:lnTo>
                <a:cubicBezTo>
                  <a:pt x="7335" y="14254"/>
                  <a:pt x="7411" y="14216"/>
                  <a:pt x="7449" y="14216"/>
                </a:cubicBezTo>
                <a:cubicBezTo>
                  <a:pt x="7487" y="14179"/>
                  <a:pt x="7487" y="14179"/>
                  <a:pt x="7487" y="14179"/>
                </a:cubicBezTo>
                <a:lnTo>
                  <a:pt x="7638" y="14065"/>
                </a:lnTo>
                <a:cubicBezTo>
                  <a:pt x="7638" y="14065"/>
                  <a:pt x="7638" y="14027"/>
                  <a:pt x="7638" y="13990"/>
                </a:cubicBezTo>
                <a:cubicBezTo>
                  <a:pt x="7638" y="13763"/>
                  <a:pt x="7487" y="13687"/>
                  <a:pt x="7373" y="13687"/>
                </a:cubicBezTo>
                <a:close/>
                <a:moveTo>
                  <a:pt x="77449" y="13759"/>
                </a:moveTo>
                <a:cubicBezTo>
                  <a:pt x="77231" y="13759"/>
                  <a:pt x="77166" y="13960"/>
                  <a:pt x="77166" y="14065"/>
                </a:cubicBezTo>
                <a:lnTo>
                  <a:pt x="77128" y="14103"/>
                </a:lnTo>
                <a:lnTo>
                  <a:pt x="77279" y="14254"/>
                </a:lnTo>
                <a:cubicBezTo>
                  <a:pt x="77506" y="14216"/>
                  <a:pt x="77657" y="14103"/>
                  <a:pt x="77657" y="13914"/>
                </a:cubicBezTo>
                <a:cubicBezTo>
                  <a:pt x="77657" y="13876"/>
                  <a:pt x="77657" y="13876"/>
                  <a:pt x="77657" y="13876"/>
                </a:cubicBezTo>
                <a:lnTo>
                  <a:pt x="77506" y="13763"/>
                </a:lnTo>
                <a:cubicBezTo>
                  <a:pt x="77486" y="13760"/>
                  <a:pt x="77467" y="13759"/>
                  <a:pt x="77449" y="13759"/>
                </a:cubicBezTo>
                <a:close/>
                <a:moveTo>
                  <a:pt x="12552" y="13602"/>
                </a:moveTo>
                <a:cubicBezTo>
                  <a:pt x="12438" y="13602"/>
                  <a:pt x="12350" y="13669"/>
                  <a:pt x="12288" y="13763"/>
                </a:cubicBezTo>
                <a:lnTo>
                  <a:pt x="12364" y="13838"/>
                </a:lnTo>
                <a:lnTo>
                  <a:pt x="12288" y="13838"/>
                </a:lnTo>
                <a:lnTo>
                  <a:pt x="12061" y="13914"/>
                </a:lnTo>
                <a:lnTo>
                  <a:pt x="12023" y="13914"/>
                </a:lnTo>
                <a:cubicBezTo>
                  <a:pt x="12023" y="13952"/>
                  <a:pt x="11986" y="14027"/>
                  <a:pt x="11986" y="14141"/>
                </a:cubicBezTo>
                <a:lnTo>
                  <a:pt x="12137" y="14254"/>
                </a:lnTo>
                <a:lnTo>
                  <a:pt x="12175" y="14254"/>
                </a:lnTo>
                <a:cubicBezTo>
                  <a:pt x="12250" y="14292"/>
                  <a:pt x="12288" y="14292"/>
                  <a:pt x="12402" y="14292"/>
                </a:cubicBezTo>
                <a:lnTo>
                  <a:pt x="12515" y="14216"/>
                </a:lnTo>
                <a:cubicBezTo>
                  <a:pt x="12515" y="14216"/>
                  <a:pt x="12515" y="14179"/>
                  <a:pt x="12515" y="14179"/>
                </a:cubicBezTo>
                <a:cubicBezTo>
                  <a:pt x="12553" y="14141"/>
                  <a:pt x="12591" y="14065"/>
                  <a:pt x="12553" y="13952"/>
                </a:cubicBezTo>
                <a:lnTo>
                  <a:pt x="12704" y="13876"/>
                </a:lnTo>
                <a:cubicBezTo>
                  <a:pt x="12704" y="13838"/>
                  <a:pt x="12742" y="13801"/>
                  <a:pt x="12742" y="13725"/>
                </a:cubicBezTo>
                <a:lnTo>
                  <a:pt x="12742" y="13687"/>
                </a:lnTo>
                <a:lnTo>
                  <a:pt x="12628" y="13611"/>
                </a:lnTo>
                <a:cubicBezTo>
                  <a:pt x="12602" y="13605"/>
                  <a:pt x="12576" y="13602"/>
                  <a:pt x="12552" y="13602"/>
                </a:cubicBezTo>
                <a:close/>
                <a:moveTo>
                  <a:pt x="37717" y="13898"/>
                </a:moveTo>
                <a:cubicBezTo>
                  <a:pt x="37686" y="13898"/>
                  <a:pt x="37652" y="13903"/>
                  <a:pt x="37619" y="13914"/>
                </a:cubicBezTo>
                <a:lnTo>
                  <a:pt x="37544" y="14027"/>
                </a:lnTo>
                <a:lnTo>
                  <a:pt x="37544" y="14216"/>
                </a:lnTo>
                <a:lnTo>
                  <a:pt x="37619" y="14330"/>
                </a:lnTo>
                <a:cubicBezTo>
                  <a:pt x="37674" y="14348"/>
                  <a:pt x="37720" y="14355"/>
                  <a:pt x="37759" y="14355"/>
                </a:cubicBezTo>
                <a:cubicBezTo>
                  <a:pt x="37882" y="14355"/>
                  <a:pt x="37940" y="14283"/>
                  <a:pt x="37997" y="14254"/>
                </a:cubicBezTo>
                <a:cubicBezTo>
                  <a:pt x="38073" y="14216"/>
                  <a:pt x="38111" y="14141"/>
                  <a:pt x="38111" y="14065"/>
                </a:cubicBezTo>
                <a:cubicBezTo>
                  <a:pt x="38111" y="13990"/>
                  <a:pt x="38035" y="13914"/>
                  <a:pt x="37959" y="13914"/>
                </a:cubicBezTo>
                <a:lnTo>
                  <a:pt x="37884" y="13952"/>
                </a:lnTo>
                <a:cubicBezTo>
                  <a:pt x="37857" y="13925"/>
                  <a:pt x="37793" y="13898"/>
                  <a:pt x="37717" y="13898"/>
                </a:cubicBezTo>
                <a:close/>
                <a:moveTo>
                  <a:pt x="71608" y="14065"/>
                </a:moveTo>
                <a:cubicBezTo>
                  <a:pt x="71495" y="14065"/>
                  <a:pt x="71381" y="14141"/>
                  <a:pt x="71381" y="14254"/>
                </a:cubicBezTo>
                <a:cubicBezTo>
                  <a:pt x="71381" y="14292"/>
                  <a:pt x="71419" y="14405"/>
                  <a:pt x="71570" y="14443"/>
                </a:cubicBezTo>
                <a:cubicBezTo>
                  <a:pt x="71608" y="14443"/>
                  <a:pt x="71646" y="14443"/>
                  <a:pt x="71722" y="14405"/>
                </a:cubicBezTo>
                <a:cubicBezTo>
                  <a:pt x="71722" y="14405"/>
                  <a:pt x="71873" y="14330"/>
                  <a:pt x="71873" y="14216"/>
                </a:cubicBezTo>
                <a:lnTo>
                  <a:pt x="71873" y="14179"/>
                </a:lnTo>
                <a:cubicBezTo>
                  <a:pt x="71835" y="14103"/>
                  <a:pt x="71722" y="14065"/>
                  <a:pt x="71608" y="14065"/>
                </a:cubicBezTo>
                <a:close/>
                <a:moveTo>
                  <a:pt x="10662" y="14103"/>
                </a:moveTo>
                <a:lnTo>
                  <a:pt x="10436" y="14179"/>
                </a:lnTo>
                <a:lnTo>
                  <a:pt x="10436" y="14330"/>
                </a:lnTo>
                <a:lnTo>
                  <a:pt x="10662" y="14443"/>
                </a:lnTo>
                <a:lnTo>
                  <a:pt x="10625" y="14443"/>
                </a:lnTo>
                <a:cubicBezTo>
                  <a:pt x="10625" y="14476"/>
                  <a:pt x="10681" y="14564"/>
                  <a:pt x="10817" y="14564"/>
                </a:cubicBezTo>
                <a:cubicBezTo>
                  <a:pt x="10839" y="14564"/>
                  <a:pt x="10863" y="14562"/>
                  <a:pt x="10889" y="14557"/>
                </a:cubicBezTo>
                <a:lnTo>
                  <a:pt x="11003" y="14443"/>
                </a:lnTo>
                <a:cubicBezTo>
                  <a:pt x="11003" y="14443"/>
                  <a:pt x="11003" y="14405"/>
                  <a:pt x="11003" y="14405"/>
                </a:cubicBezTo>
                <a:cubicBezTo>
                  <a:pt x="11003" y="14216"/>
                  <a:pt x="10814" y="14141"/>
                  <a:pt x="10738" y="14103"/>
                </a:cubicBezTo>
                <a:close/>
                <a:moveTo>
                  <a:pt x="77922" y="14216"/>
                </a:moveTo>
                <a:lnTo>
                  <a:pt x="77884" y="14254"/>
                </a:lnTo>
                <a:cubicBezTo>
                  <a:pt x="77809" y="14292"/>
                  <a:pt x="77695" y="14368"/>
                  <a:pt x="77695" y="14557"/>
                </a:cubicBezTo>
                <a:lnTo>
                  <a:pt x="77695" y="14594"/>
                </a:lnTo>
                <a:cubicBezTo>
                  <a:pt x="77771" y="14708"/>
                  <a:pt x="77847" y="14784"/>
                  <a:pt x="77998" y="14859"/>
                </a:cubicBezTo>
                <a:lnTo>
                  <a:pt x="78149" y="14821"/>
                </a:lnTo>
                <a:cubicBezTo>
                  <a:pt x="78262" y="14746"/>
                  <a:pt x="78338" y="14594"/>
                  <a:pt x="78338" y="14481"/>
                </a:cubicBezTo>
                <a:cubicBezTo>
                  <a:pt x="78338" y="14368"/>
                  <a:pt x="78262" y="14216"/>
                  <a:pt x="77998" y="14216"/>
                </a:cubicBezTo>
                <a:close/>
                <a:moveTo>
                  <a:pt x="5332" y="14594"/>
                </a:moveTo>
                <a:lnTo>
                  <a:pt x="5142" y="14670"/>
                </a:lnTo>
                <a:cubicBezTo>
                  <a:pt x="5067" y="14670"/>
                  <a:pt x="4953" y="14746"/>
                  <a:pt x="5029" y="14935"/>
                </a:cubicBezTo>
                <a:lnTo>
                  <a:pt x="5142" y="15010"/>
                </a:lnTo>
                <a:cubicBezTo>
                  <a:pt x="5218" y="15010"/>
                  <a:pt x="5332" y="15010"/>
                  <a:pt x="5369" y="14973"/>
                </a:cubicBezTo>
                <a:cubicBezTo>
                  <a:pt x="5407" y="14935"/>
                  <a:pt x="5445" y="14859"/>
                  <a:pt x="5445" y="14784"/>
                </a:cubicBezTo>
                <a:cubicBezTo>
                  <a:pt x="5445" y="14708"/>
                  <a:pt x="5407" y="14632"/>
                  <a:pt x="5332" y="14594"/>
                </a:cubicBezTo>
                <a:close/>
                <a:moveTo>
                  <a:pt x="53423" y="14594"/>
                </a:moveTo>
                <a:cubicBezTo>
                  <a:pt x="53309" y="14708"/>
                  <a:pt x="53309" y="14897"/>
                  <a:pt x="53423" y="14973"/>
                </a:cubicBezTo>
                <a:cubicBezTo>
                  <a:pt x="53450" y="14999"/>
                  <a:pt x="53495" y="15026"/>
                  <a:pt x="53573" y="15026"/>
                </a:cubicBezTo>
                <a:cubicBezTo>
                  <a:pt x="53605" y="15026"/>
                  <a:pt x="53643" y="15021"/>
                  <a:pt x="53687" y="15010"/>
                </a:cubicBezTo>
                <a:lnTo>
                  <a:pt x="53801" y="14935"/>
                </a:lnTo>
                <a:cubicBezTo>
                  <a:pt x="53801" y="14897"/>
                  <a:pt x="53763" y="14859"/>
                  <a:pt x="53801" y="14859"/>
                </a:cubicBezTo>
                <a:cubicBezTo>
                  <a:pt x="53801" y="14708"/>
                  <a:pt x="53687" y="14594"/>
                  <a:pt x="53536" y="14594"/>
                </a:cubicBezTo>
                <a:close/>
                <a:moveTo>
                  <a:pt x="629" y="14806"/>
                </a:moveTo>
                <a:cubicBezTo>
                  <a:pt x="596" y="14806"/>
                  <a:pt x="563" y="14810"/>
                  <a:pt x="530" y="14821"/>
                </a:cubicBezTo>
                <a:cubicBezTo>
                  <a:pt x="379" y="14859"/>
                  <a:pt x="303" y="14973"/>
                  <a:pt x="303" y="15124"/>
                </a:cubicBezTo>
                <a:lnTo>
                  <a:pt x="417" y="15237"/>
                </a:lnTo>
                <a:cubicBezTo>
                  <a:pt x="568" y="15237"/>
                  <a:pt x="719" y="15237"/>
                  <a:pt x="795" y="15162"/>
                </a:cubicBezTo>
                <a:cubicBezTo>
                  <a:pt x="832" y="15124"/>
                  <a:pt x="870" y="15086"/>
                  <a:pt x="870" y="14973"/>
                </a:cubicBezTo>
                <a:cubicBezTo>
                  <a:pt x="870" y="14973"/>
                  <a:pt x="870" y="14973"/>
                  <a:pt x="870" y="14935"/>
                </a:cubicBezTo>
                <a:lnTo>
                  <a:pt x="832" y="14859"/>
                </a:lnTo>
                <a:cubicBezTo>
                  <a:pt x="779" y="14832"/>
                  <a:pt x="707" y="14806"/>
                  <a:pt x="629" y="14806"/>
                </a:cubicBezTo>
                <a:close/>
                <a:moveTo>
                  <a:pt x="22912" y="14784"/>
                </a:moveTo>
                <a:cubicBezTo>
                  <a:pt x="22836" y="14784"/>
                  <a:pt x="22723" y="14821"/>
                  <a:pt x="22723" y="15010"/>
                </a:cubicBezTo>
                <a:lnTo>
                  <a:pt x="22723" y="15086"/>
                </a:lnTo>
                <a:lnTo>
                  <a:pt x="22799" y="15199"/>
                </a:lnTo>
                <a:cubicBezTo>
                  <a:pt x="22855" y="15237"/>
                  <a:pt x="22912" y="15247"/>
                  <a:pt x="22959" y="15247"/>
                </a:cubicBezTo>
                <a:cubicBezTo>
                  <a:pt x="23007" y="15247"/>
                  <a:pt x="23044" y="15237"/>
                  <a:pt x="23063" y="15237"/>
                </a:cubicBezTo>
                <a:cubicBezTo>
                  <a:pt x="23139" y="15162"/>
                  <a:pt x="23177" y="15086"/>
                  <a:pt x="23177" y="15010"/>
                </a:cubicBezTo>
                <a:cubicBezTo>
                  <a:pt x="23177" y="14935"/>
                  <a:pt x="23139" y="14859"/>
                  <a:pt x="23101" y="14821"/>
                </a:cubicBezTo>
                <a:cubicBezTo>
                  <a:pt x="23025" y="14784"/>
                  <a:pt x="22950" y="14784"/>
                  <a:pt x="22912" y="14784"/>
                </a:cubicBezTo>
                <a:close/>
                <a:moveTo>
                  <a:pt x="84432" y="14881"/>
                </a:moveTo>
                <a:cubicBezTo>
                  <a:pt x="84409" y="14881"/>
                  <a:pt x="84383" y="14886"/>
                  <a:pt x="84349" y="14897"/>
                </a:cubicBezTo>
                <a:lnTo>
                  <a:pt x="84236" y="15010"/>
                </a:lnTo>
                <a:lnTo>
                  <a:pt x="84236" y="15124"/>
                </a:lnTo>
                <a:lnTo>
                  <a:pt x="84349" y="15237"/>
                </a:lnTo>
                <a:cubicBezTo>
                  <a:pt x="84387" y="15237"/>
                  <a:pt x="84425" y="15275"/>
                  <a:pt x="84463" y="15275"/>
                </a:cubicBezTo>
                <a:lnTo>
                  <a:pt x="84652" y="15124"/>
                </a:lnTo>
                <a:cubicBezTo>
                  <a:pt x="84652" y="15048"/>
                  <a:pt x="84652" y="14973"/>
                  <a:pt x="84538" y="14935"/>
                </a:cubicBezTo>
                <a:cubicBezTo>
                  <a:pt x="84512" y="14908"/>
                  <a:pt x="84485" y="14881"/>
                  <a:pt x="84432" y="14881"/>
                </a:cubicBezTo>
                <a:close/>
                <a:moveTo>
                  <a:pt x="71480" y="14995"/>
                </a:moveTo>
                <a:cubicBezTo>
                  <a:pt x="71413" y="14995"/>
                  <a:pt x="71359" y="15021"/>
                  <a:pt x="71306" y="15048"/>
                </a:cubicBezTo>
                <a:cubicBezTo>
                  <a:pt x="71230" y="15124"/>
                  <a:pt x="71230" y="15199"/>
                  <a:pt x="71230" y="15313"/>
                </a:cubicBezTo>
                <a:lnTo>
                  <a:pt x="71344" y="15426"/>
                </a:lnTo>
                <a:cubicBezTo>
                  <a:pt x="71400" y="15445"/>
                  <a:pt x="71448" y="15455"/>
                  <a:pt x="71490" y="15455"/>
                </a:cubicBezTo>
                <a:cubicBezTo>
                  <a:pt x="71533" y="15455"/>
                  <a:pt x="71570" y="15445"/>
                  <a:pt x="71608" y="15426"/>
                </a:cubicBezTo>
                <a:cubicBezTo>
                  <a:pt x="71684" y="15351"/>
                  <a:pt x="71684" y="15237"/>
                  <a:pt x="71684" y="15199"/>
                </a:cubicBezTo>
                <a:cubicBezTo>
                  <a:pt x="71684" y="15162"/>
                  <a:pt x="71684" y="15124"/>
                  <a:pt x="71684" y="15086"/>
                </a:cubicBezTo>
                <a:lnTo>
                  <a:pt x="71570" y="15010"/>
                </a:lnTo>
                <a:cubicBezTo>
                  <a:pt x="71537" y="14999"/>
                  <a:pt x="71507" y="14995"/>
                  <a:pt x="71480" y="14995"/>
                </a:cubicBezTo>
                <a:close/>
                <a:moveTo>
                  <a:pt x="13876" y="15237"/>
                </a:moveTo>
                <a:cubicBezTo>
                  <a:pt x="13687" y="15275"/>
                  <a:pt x="13574" y="15313"/>
                  <a:pt x="13498" y="15426"/>
                </a:cubicBezTo>
                <a:lnTo>
                  <a:pt x="13649" y="15577"/>
                </a:lnTo>
                <a:lnTo>
                  <a:pt x="13725" y="15577"/>
                </a:lnTo>
                <a:cubicBezTo>
                  <a:pt x="13763" y="15577"/>
                  <a:pt x="13810" y="15587"/>
                  <a:pt x="13852" y="15587"/>
                </a:cubicBezTo>
                <a:cubicBezTo>
                  <a:pt x="13895" y="15587"/>
                  <a:pt x="13933" y="15577"/>
                  <a:pt x="13952" y="15540"/>
                </a:cubicBezTo>
                <a:cubicBezTo>
                  <a:pt x="13989" y="15502"/>
                  <a:pt x="14027" y="15464"/>
                  <a:pt x="14027" y="15426"/>
                </a:cubicBezTo>
                <a:cubicBezTo>
                  <a:pt x="14027" y="15388"/>
                  <a:pt x="14027" y="15351"/>
                  <a:pt x="14027" y="15351"/>
                </a:cubicBezTo>
                <a:lnTo>
                  <a:pt x="13876" y="15237"/>
                </a:lnTo>
                <a:close/>
                <a:moveTo>
                  <a:pt x="58760" y="15448"/>
                </a:moveTo>
                <a:cubicBezTo>
                  <a:pt x="58738" y="15448"/>
                  <a:pt x="58711" y="15453"/>
                  <a:pt x="58678" y="15464"/>
                </a:cubicBezTo>
                <a:lnTo>
                  <a:pt x="58565" y="15577"/>
                </a:lnTo>
                <a:lnTo>
                  <a:pt x="58565" y="15691"/>
                </a:lnTo>
                <a:lnTo>
                  <a:pt x="58678" y="15804"/>
                </a:lnTo>
                <a:cubicBezTo>
                  <a:pt x="58716" y="15804"/>
                  <a:pt x="58754" y="15842"/>
                  <a:pt x="58791" y="15842"/>
                </a:cubicBezTo>
                <a:lnTo>
                  <a:pt x="58981" y="15691"/>
                </a:lnTo>
                <a:cubicBezTo>
                  <a:pt x="58981" y="15615"/>
                  <a:pt x="58981" y="15540"/>
                  <a:pt x="58867" y="15502"/>
                </a:cubicBezTo>
                <a:cubicBezTo>
                  <a:pt x="58840" y="15475"/>
                  <a:pt x="58814" y="15448"/>
                  <a:pt x="58760" y="15448"/>
                </a:cubicBezTo>
                <a:close/>
                <a:moveTo>
                  <a:pt x="74482" y="15351"/>
                </a:moveTo>
                <a:cubicBezTo>
                  <a:pt x="74179" y="15388"/>
                  <a:pt x="74141" y="15540"/>
                  <a:pt x="74141" y="15615"/>
                </a:cubicBezTo>
                <a:cubicBezTo>
                  <a:pt x="74141" y="15653"/>
                  <a:pt x="74179" y="15729"/>
                  <a:pt x="74179" y="15767"/>
                </a:cubicBezTo>
                <a:lnTo>
                  <a:pt x="74293" y="15842"/>
                </a:lnTo>
                <a:cubicBezTo>
                  <a:pt x="74406" y="15842"/>
                  <a:pt x="74482" y="15842"/>
                  <a:pt x="74557" y="15804"/>
                </a:cubicBezTo>
                <a:cubicBezTo>
                  <a:pt x="74633" y="15729"/>
                  <a:pt x="74633" y="15615"/>
                  <a:pt x="74633" y="15540"/>
                </a:cubicBezTo>
                <a:cubicBezTo>
                  <a:pt x="74633" y="15540"/>
                  <a:pt x="74633" y="15502"/>
                  <a:pt x="74633" y="15464"/>
                </a:cubicBezTo>
                <a:lnTo>
                  <a:pt x="74482" y="15351"/>
                </a:lnTo>
                <a:close/>
                <a:moveTo>
                  <a:pt x="70989" y="15562"/>
                </a:moveTo>
                <a:cubicBezTo>
                  <a:pt x="70924" y="15562"/>
                  <a:pt x="70879" y="15589"/>
                  <a:pt x="70852" y="15615"/>
                </a:cubicBezTo>
                <a:cubicBezTo>
                  <a:pt x="70776" y="15653"/>
                  <a:pt x="70739" y="15691"/>
                  <a:pt x="70739" y="15804"/>
                </a:cubicBezTo>
                <a:lnTo>
                  <a:pt x="70739" y="15842"/>
                </a:lnTo>
                <a:lnTo>
                  <a:pt x="70890" y="15956"/>
                </a:lnTo>
                <a:lnTo>
                  <a:pt x="71079" y="15956"/>
                </a:lnTo>
                <a:lnTo>
                  <a:pt x="71192" y="15842"/>
                </a:lnTo>
                <a:lnTo>
                  <a:pt x="71192" y="15691"/>
                </a:lnTo>
                <a:lnTo>
                  <a:pt x="71079" y="15577"/>
                </a:lnTo>
                <a:cubicBezTo>
                  <a:pt x="71046" y="15566"/>
                  <a:pt x="71016" y="15562"/>
                  <a:pt x="70989" y="15562"/>
                </a:cubicBezTo>
                <a:close/>
                <a:moveTo>
                  <a:pt x="60045" y="15534"/>
                </a:moveTo>
                <a:cubicBezTo>
                  <a:pt x="59995" y="15534"/>
                  <a:pt x="59948" y="15556"/>
                  <a:pt x="59926" y="15577"/>
                </a:cubicBezTo>
                <a:lnTo>
                  <a:pt x="59850" y="15615"/>
                </a:lnTo>
                <a:cubicBezTo>
                  <a:pt x="59774" y="15767"/>
                  <a:pt x="59888" y="15993"/>
                  <a:pt x="60077" y="15993"/>
                </a:cubicBezTo>
                <a:cubicBezTo>
                  <a:pt x="60096" y="16003"/>
                  <a:pt x="60115" y="16008"/>
                  <a:pt x="60134" y="16008"/>
                </a:cubicBezTo>
                <a:cubicBezTo>
                  <a:pt x="60190" y="16008"/>
                  <a:pt x="60247" y="15965"/>
                  <a:pt x="60304" y="15880"/>
                </a:cubicBezTo>
                <a:lnTo>
                  <a:pt x="60153" y="15729"/>
                </a:lnTo>
                <a:lnTo>
                  <a:pt x="60190" y="15729"/>
                </a:lnTo>
                <a:cubicBezTo>
                  <a:pt x="60228" y="15767"/>
                  <a:pt x="60228" y="15767"/>
                  <a:pt x="60228" y="15767"/>
                </a:cubicBezTo>
                <a:lnTo>
                  <a:pt x="60228" y="15729"/>
                </a:lnTo>
                <a:cubicBezTo>
                  <a:pt x="60228" y="15691"/>
                  <a:pt x="60228" y="15615"/>
                  <a:pt x="60153" y="15577"/>
                </a:cubicBezTo>
                <a:cubicBezTo>
                  <a:pt x="60121" y="15546"/>
                  <a:pt x="60082" y="15534"/>
                  <a:pt x="60045" y="15534"/>
                </a:cubicBezTo>
                <a:close/>
                <a:moveTo>
                  <a:pt x="75238" y="15729"/>
                </a:moveTo>
                <a:lnTo>
                  <a:pt x="75011" y="15842"/>
                </a:lnTo>
                <a:lnTo>
                  <a:pt x="75011" y="15956"/>
                </a:lnTo>
                <a:lnTo>
                  <a:pt x="75087" y="16031"/>
                </a:lnTo>
                <a:cubicBezTo>
                  <a:pt x="75113" y="16058"/>
                  <a:pt x="75159" y="16085"/>
                  <a:pt x="75223" y="16085"/>
                </a:cubicBezTo>
                <a:cubicBezTo>
                  <a:pt x="75250" y="16085"/>
                  <a:pt x="75280" y="16080"/>
                  <a:pt x="75313" y="16069"/>
                </a:cubicBezTo>
                <a:cubicBezTo>
                  <a:pt x="75389" y="16069"/>
                  <a:pt x="75465" y="15993"/>
                  <a:pt x="75465" y="15918"/>
                </a:cubicBezTo>
                <a:lnTo>
                  <a:pt x="75351" y="15767"/>
                </a:lnTo>
                <a:cubicBezTo>
                  <a:pt x="75313" y="15767"/>
                  <a:pt x="75276" y="15767"/>
                  <a:pt x="75238" y="15729"/>
                </a:cubicBezTo>
                <a:close/>
                <a:moveTo>
                  <a:pt x="49869" y="15880"/>
                </a:moveTo>
                <a:lnTo>
                  <a:pt x="49755" y="15918"/>
                </a:lnTo>
                <a:cubicBezTo>
                  <a:pt x="49642" y="16031"/>
                  <a:pt x="49680" y="16258"/>
                  <a:pt x="49718" y="16371"/>
                </a:cubicBezTo>
                <a:lnTo>
                  <a:pt x="49944" y="16371"/>
                </a:lnTo>
                <a:cubicBezTo>
                  <a:pt x="50020" y="16334"/>
                  <a:pt x="50058" y="16182"/>
                  <a:pt x="50058" y="16107"/>
                </a:cubicBezTo>
                <a:cubicBezTo>
                  <a:pt x="50058" y="15956"/>
                  <a:pt x="49982" y="15880"/>
                  <a:pt x="49869" y="15880"/>
                </a:cubicBezTo>
                <a:close/>
                <a:moveTo>
                  <a:pt x="67903" y="15965"/>
                </a:moveTo>
                <a:cubicBezTo>
                  <a:pt x="67865" y="15965"/>
                  <a:pt x="67828" y="15974"/>
                  <a:pt x="67790" y="15993"/>
                </a:cubicBezTo>
                <a:cubicBezTo>
                  <a:pt x="67638" y="16031"/>
                  <a:pt x="67638" y="16258"/>
                  <a:pt x="67752" y="16334"/>
                </a:cubicBezTo>
                <a:cubicBezTo>
                  <a:pt x="67790" y="16371"/>
                  <a:pt x="67828" y="16371"/>
                  <a:pt x="67903" y="16371"/>
                </a:cubicBezTo>
                <a:lnTo>
                  <a:pt x="67941" y="16296"/>
                </a:lnTo>
                <a:lnTo>
                  <a:pt x="67903" y="16296"/>
                </a:lnTo>
                <a:lnTo>
                  <a:pt x="68054" y="16182"/>
                </a:lnTo>
                <a:lnTo>
                  <a:pt x="68054" y="16107"/>
                </a:lnTo>
                <a:lnTo>
                  <a:pt x="68017" y="15993"/>
                </a:lnTo>
                <a:cubicBezTo>
                  <a:pt x="67979" y="15974"/>
                  <a:pt x="67941" y="15965"/>
                  <a:pt x="67903" y="15965"/>
                </a:cubicBezTo>
                <a:close/>
                <a:moveTo>
                  <a:pt x="3456" y="15979"/>
                </a:moveTo>
                <a:cubicBezTo>
                  <a:pt x="3426" y="15979"/>
                  <a:pt x="3396" y="15983"/>
                  <a:pt x="3366" y="15993"/>
                </a:cubicBezTo>
                <a:cubicBezTo>
                  <a:pt x="3252" y="16069"/>
                  <a:pt x="3176" y="16182"/>
                  <a:pt x="3214" y="16334"/>
                </a:cubicBezTo>
                <a:lnTo>
                  <a:pt x="3328" y="16409"/>
                </a:lnTo>
                <a:cubicBezTo>
                  <a:pt x="3441" y="16409"/>
                  <a:pt x="3555" y="16409"/>
                  <a:pt x="3630" y="16371"/>
                </a:cubicBezTo>
                <a:cubicBezTo>
                  <a:pt x="3668" y="16334"/>
                  <a:pt x="3706" y="16258"/>
                  <a:pt x="3706" y="16182"/>
                </a:cubicBezTo>
                <a:lnTo>
                  <a:pt x="3706" y="16145"/>
                </a:lnTo>
                <a:lnTo>
                  <a:pt x="3668" y="16069"/>
                </a:lnTo>
                <a:cubicBezTo>
                  <a:pt x="3613" y="16014"/>
                  <a:pt x="3537" y="15979"/>
                  <a:pt x="3456" y="15979"/>
                </a:cubicBezTo>
                <a:close/>
                <a:moveTo>
                  <a:pt x="38942" y="16069"/>
                </a:moveTo>
                <a:cubicBezTo>
                  <a:pt x="38829" y="16069"/>
                  <a:pt x="38716" y="16145"/>
                  <a:pt x="38678" y="16296"/>
                </a:cubicBezTo>
                <a:lnTo>
                  <a:pt x="38791" y="16409"/>
                </a:lnTo>
                <a:cubicBezTo>
                  <a:pt x="38836" y="16420"/>
                  <a:pt x="38873" y="16425"/>
                  <a:pt x="38907" y="16425"/>
                </a:cubicBezTo>
                <a:cubicBezTo>
                  <a:pt x="38987" y="16425"/>
                  <a:pt x="39040" y="16398"/>
                  <a:pt x="39094" y="16371"/>
                </a:cubicBezTo>
                <a:lnTo>
                  <a:pt x="39132" y="16258"/>
                </a:lnTo>
                <a:cubicBezTo>
                  <a:pt x="39132" y="16182"/>
                  <a:pt x="39056" y="16107"/>
                  <a:pt x="38942" y="16069"/>
                </a:cubicBezTo>
                <a:close/>
                <a:moveTo>
                  <a:pt x="12061" y="15880"/>
                </a:moveTo>
                <a:lnTo>
                  <a:pt x="11910" y="15956"/>
                </a:lnTo>
                <a:cubicBezTo>
                  <a:pt x="11834" y="15956"/>
                  <a:pt x="11759" y="15918"/>
                  <a:pt x="11683" y="15918"/>
                </a:cubicBezTo>
                <a:cubicBezTo>
                  <a:pt x="11645" y="15956"/>
                  <a:pt x="11570" y="15956"/>
                  <a:pt x="11532" y="16031"/>
                </a:cubicBezTo>
                <a:lnTo>
                  <a:pt x="11645" y="16182"/>
                </a:lnTo>
                <a:cubicBezTo>
                  <a:pt x="11645" y="16220"/>
                  <a:pt x="11645" y="16220"/>
                  <a:pt x="11645" y="16220"/>
                </a:cubicBezTo>
                <a:cubicBezTo>
                  <a:pt x="11683" y="16296"/>
                  <a:pt x="11721" y="16371"/>
                  <a:pt x="11797" y="16409"/>
                </a:cubicBezTo>
                <a:cubicBezTo>
                  <a:pt x="11834" y="16428"/>
                  <a:pt x="11872" y="16438"/>
                  <a:pt x="11915" y="16438"/>
                </a:cubicBezTo>
                <a:cubicBezTo>
                  <a:pt x="11957" y="16438"/>
                  <a:pt x="12005" y="16428"/>
                  <a:pt x="12061" y="16409"/>
                </a:cubicBezTo>
                <a:lnTo>
                  <a:pt x="12137" y="16296"/>
                </a:lnTo>
                <a:cubicBezTo>
                  <a:pt x="12137" y="16258"/>
                  <a:pt x="12175" y="16258"/>
                  <a:pt x="12175" y="16220"/>
                </a:cubicBezTo>
                <a:cubicBezTo>
                  <a:pt x="12212" y="16182"/>
                  <a:pt x="12212" y="16107"/>
                  <a:pt x="12212" y="16069"/>
                </a:cubicBezTo>
                <a:cubicBezTo>
                  <a:pt x="12212" y="15993"/>
                  <a:pt x="12175" y="15918"/>
                  <a:pt x="12061" y="15880"/>
                </a:cubicBezTo>
                <a:close/>
                <a:moveTo>
                  <a:pt x="26012" y="16145"/>
                </a:moveTo>
                <a:cubicBezTo>
                  <a:pt x="25937" y="16145"/>
                  <a:pt x="25672" y="16145"/>
                  <a:pt x="25748" y="16371"/>
                </a:cubicBezTo>
                <a:lnTo>
                  <a:pt x="25861" y="16485"/>
                </a:lnTo>
                <a:lnTo>
                  <a:pt x="25974" y="16485"/>
                </a:lnTo>
                <a:lnTo>
                  <a:pt x="26126" y="16371"/>
                </a:lnTo>
                <a:cubicBezTo>
                  <a:pt x="26164" y="16334"/>
                  <a:pt x="26164" y="16334"/>
                  <a:pt x="26201" y="16258"/>
                </a:cubicBezTo>
                <a:lnTo>
                  <a:pt x="26012" y="16145"/>
                </a:lnTo>
                <a:close/>
                <a:moveTo>
                  <a:pt x="37581" y="16334"/>
                </a:moveTo>
                <a:cubicBezTo>
                  <a:pt x="37468" y="16334"/>
                  <a:pt x="37392" y="16409"/>
                  <a:pt x="37355" y="16485"/>
                </a:cubicBezTo>
                <a:lnTo>
                  <a:pt x="37468" y="16598"/>
                </a:lnTo>
                <a:cubicBezTo>
                  <a:pt x="37506" y="16636"/>
                  <a:pt x="37506" y="16636"/>
                  <a:pt x="37544" y="16674"/>
                </a:cubicBezTo>
                <a:cubicBezTo>
                  <a:pt x="37581" y="16674"/>
                  <a:pt x="37657" y="16712"/>
                  <a:pt x="37695" y="16712"/>
                </a:cubicBezTo>
                <a:lnTo>
                  <a:pt x="37884" y="16636"/>
                </a:lnTo>
                <a:lnTo>
                  <a:pt x="37884" y="16598"/>
                </a:lnTo>
                <a:cubicBezTo>
                  <a:pt x="37884" y="16447"/>
                  <a:pt x="37733" y="16334"/>
                  <a:pt x="37581" y="16334"/>
                </a:cubicBezTo>
                <a:close/>
                <a:moveTo>
                  <a:pt x="25682" y="16545"/>
                </a:moveTo>
                <a:cubicBezTo>
                  <a:pt x="25631" y="16545"/>
                  <a:pt x="25585" y="16572"/>
                  <a:pt x="25559" y="16598"/>
                </a:cubicBezTo>
                <a:cubicBezTo>
                  <a:pt x="25521" y="16636"/>
                  <a:pt x="25483" y="16712"/>
                  <a:pt x="25483" y="16825"/>
                </a:cubicBezTo>
                <a:lnTo>
                  <a:pt x="25634" y="16939"/>
                </a:lnTo>
                <a:lnTo>
                  <a:pt x="25748" y="16939"/>
                </a:lnTo>
                <a:lnTo>
                  <a:pt x="25899" y="16825"/>
                </a:lnTo>
                <a:lnTo>
                  <a:pt x="25899" y="16674"/>
                </a:lnTo>
                <a:lnTo>
                  <a:pt x="25748" y="16560"/>
                </a:lnTo>
                <a:cubicBezTo>
                  <a:pt x="25725" y="16549"/>
                  <a:pt x="25703" y="16545"/>
                  <a:pt x="25682" y="16545"/>
                </a:cubicBezTo>
                <a:close/>
                <a:moveTo>
                  <a:pt x="53725" y="16598"/>
                </a:moveTo>
                <a:lnTo>
                  <a:pt x="53574" y="16712"/>
                </a:lnTo>
                <a:cubicBezTo>
                  <a:pt x="53574" y="16750"/>
                  <a:pt x="53574" y="16750"/>
                  <a:pt x="53574" y="16750"/>
                </a:cubicBezTo>
                <a:cubicBezTo>
                  <a:pt x="53574" y="16825"/>
                  <a:pt x="53574" y="16976"/>
                  <a:pt x="53763" y="16976"/>
                </a:cubicBezTo>
                <a:lnTo>
                  <a:pt x="53914" y="16863"/>
                </a:lnTo>
                <a:cubicBezTo>
                  <a:pt x="53952" y="16825"/>
                  <a:pt x="53990" y="16787"/>
                  <a:pt x="54028" y="16750"/>
                </a:cubicBezTo>
                <a:lnTo>
                  <a:pt x="53876" y="16598"/>
                </a:lnTo>
                <a:close/>
                <a:moveTo>
                  <a:pt x="9377" y="16636"/>
                </a:moveTo>
                <a:lnTo>
                  <a:pt x="9226" y="16750"/>
                </a:lnTo>
                <a:cubicBezTo>
                  <a:pt x="9226" y="16750"/>
                  <a:pt x="9188" y="16787"/>
                  <a:pt x="9150" y="16825"/>
                </a:cubicBezTo>
                <a:lnTo>
                  <a:pt x="9263" y="16976"/>
                </a:lnTo>
                <a:cubicBezTo>
                  <a:pt x="9301" y="17014"/>
                  <a:pt x="9339" y="17014"/>
                  <a:pt x="9377" y="17014"/>
                </a:cubicBezTo>
                <a:lnTo>
                  <a:pt x="9566" y="16939"/>
                </a:lnTo>
                <a:cubicBezTo>
                  <a:pt x="9566" y="16901"/>
                  <a:pt x="9604" y="16901"/>
                  <a:pt x="9604" y="16825"/>
                </a:cubicBezTo>
                <a:lnTo>
                  <a:pt x="9490" y="16712"/>
                </a:lnTo>
                <a:cubicBezTo>
                  <a:pt x="9490" y="16674"/>
                  <a:pt x="9453" y="16674"/>
                  <a:pt x="9377" y="16636"/>
                </a:cubicBezTo>
                <a:close/>
                <a:moveTo>
                  <a:pt x="2118" y="16674"/>
                </a:moveTo>
                <a:cubicBezTo>
                  <a:pt x="2042" y="16674"/>
                  <a:pt x="1967" y="16712"/>
                  <a:pt x="1929" y="16787"/>
                </a:cubicBezTo>
                <a:lnTo>
                  <a:pt x="2080" y="16939"/>
                </a:lnTo>
                <a:cubicBezTo>
                  <a:pt x="2042" y="16939"/>
                  <a:pt x="2004" y="16901"/>
                  <a:pt x="2004" y="16901"/>
                </a:cubicBezTo>
                <a:lnTo>
                  <a:pt x="2004" y="16901"/>
                </a:lnTo>
                <a:cubicBezTo>
                  <a:pt x="2004" y="16939"/>
                  <a:pt x="2042" y="17052"/>
                  <a:pt x="2156" y="17090"/>
                </a:cubicBezTo>
                <a:lnTo>
                  <a:pt x="2231" y="17090"/>
                </a:lnTo>
                <a:cubicBezTo>
                  <a:pt x="2307" y="17052"/>
                  <a:pt x="2383" y="16976"/>
                  <a:pt x="2383" y="16901"/>
                </a:cubicBezTo>
                <a:cubicBezTo>
                  <a:pt x="2383" y="16787"/>
                  <a:pt x="2269" y="16674"/>
                  <a:pt x="2118" y="16674"/>
                </a:cubicBezTo>
                <a:close/>
                <a:moveTo>
                  <a:pt x="76334" y="16901"/>
                </a:moveTo>
                <a:cubicBezTo>
                  <a:pt x="76259" y="16901"/>
                  <a:pt x="76145" y="16901"/>
                  <a:pt x="76070" y="16976"/>
                </a:cubicBezTo>
                <a:cubicBezTo>
                  <a:pt x="75881" y="17090"/>
                  <a:pt x="75918" y="17279"/>
                  <a:pt x="76070" y="17354"/>
                </a:cubicBezTo>
                <a:lnTo>
                  <a:pt x="76259" y="17241"/>
                </a:lnTo>
                <a:lnTo>
                  <a:pt x="76259" y="17241"/>
                </a:lnTo>
                <a:cubicBezTo>
                  <a:pt x="76259" y="17279"/>
                  <a:pt x="76221" y="17279"/>
                  <a:pt x="76259" y="17279"/>
                </a:cubicBezTo>
                <a:cubicBezTo>
                  <a:pt x="76296" y="17279"/>
                  <a:pt x="76485" y="17241"/>
                  <a:pt x="76485" y="17090"/>
                </a:cubicBezTo>
                <a:cubicBezTo>
                  <a:pt x="76485" y="17052"/>
                  <a:pt x="76448" y="17014"/>
                  <a:pt x="76448" y="16976"/>
                </a:cubicBezTo>
                <a:lnTo>
                  <a:pt x="76334" y="16901"/>
                </a:lnTo>
                <a:close/>
                <a:moveTo>
                  <a:pt x="67374" y="17052"/>
                </a:moveTo>
                <a:lnTo>
                  <a:pt x="67260" y="17203"/>
                </a:lnTo>
                <a:cubicBezTo>
                  <a:pt x="67260" y="17203"/>
                  <a:pt x="67260" y="17203"/>
                  <a:pt x="67260" y="17241"/>
                </a:cubicBezTo>
                <a:cubicBezTo>
                  <a:pt x="67260" y="17279"/>
                  <a:pt x="67260" y="17430"/>
                  <a:pt x="67449" y="17430"/>
                </a:cubicBezTo>
                <a:lnTo>
                  <a:pt x="67601" y="17317"/>
                </a:lnTo>
                <a:cubicBezTo>
                  <a:pt x="67638" y="17317"/>
                  <a:pt x="67676" y="17279"/>
                  <a:pt x="67714" y="17203"/>
                </a:cubicBezTo>
                <a:lnTo>
                  <a:pt x="67563" y="17052"/>
                </a:lnTo>
                <a:close/>
                <a:moveTo>
                  <a:pt x="4878" y="17052"/>
                </a:moveTo>
                <a:lnTo>
                  <a:pt x="4764" y="17165"/>
                </a:lnTo>
                <a:lnTo>
                  <a:pt x="4764" y="17317"/>
                </a:lnTo>
                <a:lnTo>
                  <a:pt x="4802" y="17392"/>
                </a:lnTo>
                <a:cubicBezTo>
                  <a:pt x="4865" y="17476"/>
                  <a:pt x="4939" y="17502"/>
                  <a:pt x="5006" y="17502"/>
                </a:cubicBezTo>
                <a:cubicBezTo>
                  <a:pt x="5060" y="17502"/>
                  <a:pt x="5109" y="17485"/>
                  <a:pt x="5142" y="17468"/>
                </a:cubicBezTo>
                <a:lnTo>
                  <a:pt x="5407" y="17392"/>
                </a:lnTo>
                <a:cubicBezTo>
                  <a:pt x="5407" y="17279"/>
                  <a:pt x="5369" y="17203"/>
                  <a:pt x="5294" y="17128"/>
                </a:cubicBezTo>
                <a:cubicBezTo>
                  <a:pt x="5180" y="17052"/>
                  <a:pt x="5067" y="17052"/>
                  <a:pt x="4878" y="17052"/>
                </a:cubicBezTo>
                <a:close/>
                <a:moveTo>
                  <a:pt x="64311" y="17052"/>
                </a:moveTo>
                <a:lnTo>
                  <a:pt x="64236" y="17165"/>
                </a:lnTo>
                <a:cubicBezTo>
                  <a:pt x="64198" y="17203"/>
                  <a:pt x="64085" y="17279"/>
                  <a:pt x="64122" y="17430"/>
                </a:cubicBezTo>
                <a:lnTo>
                  <a:pt x="64198" y="17506"/>
                </a:lnTo>
                <a:cubicBezTo>
                  <a:pt x="64274" y="17506"/>
                  <a:pt x="64349" y="17506"/>
                  <a:pt x="64425" y="17468"/>
                </a:cubicBezTo>
                <a:cubicBezTo>
                  <a:pt x="64500" y="17430"/>
                  <a:pt x="64538" y="17317"/>
                  <a:pt x="64538" y="17241"/>
                </a:cubicBezTo>
                <a:cubicBezTo>
                  <a:pt x="64538" y="17128"/>
                  <a:pt x="64500" y="17090"/>
                  <a:pt x="64463" y="17090"/>
                </a:cubicBezTo>
                <a:lnTo>
                  <a:pt x="64311" y="17052"/>
                </a:lnTo>
                <a:close/>
                <a:moveTo>
                  <a:pt x="81703" y="17128"/>
                </a:moveTo>
                <a:lnTo>
                  <a:pt x="81552" y="17203"/>
                </a:lnTo>
                <a:cubicBezTo>
                  <a:pt x="81552" y="17203"/>
                  <a:pt x="81514" y="17203"/>
                  <a:pt x="81514" y="17241"/>
                </a:cubicBezTo>
                <a:cubicBezTo>
                  <a:pt x="81514" y="17279"/>
                  <a:pt x="81438" y="17354"/>
                  <a:pt x="81476" y="17468"/>
                </a:cubicBezTo>
                <a:lnTo>
                  <a:pt x="81627" y="17543"/>
                </a:lnTo>
                <a:lnTo>
                  <a:pt x="81779" y="17543"/>
                </a:lnTo>
                <a:lnTo>
                  <a:pt x="81930" y="17392"/>
                </a:lnTo>
                <a:cubicBezTo>
                  <a:pt x="81968" y="17354"/>
                  <a:pt x="81968" y="17354"/>
                  <a:pt x="81968" y="17317"/>
                </a:cubicBezTo>
                <a:cubicBezTo>
                  <a:pt x="81968" y="17279"/>
                  <a:pt x="81968" y="17203"/>
                  <a:pt x="81816" y="17165"/>
                </a:cubicBezTo>
                <a:cubicBezTo>
                  <a:pt x="81779" y="17128"/>
                  <a:pt x="81741" y="17128"/>
                  <a:pt x="81703" y="17128"/>
                </a:cubicBezTo>
                <a:close/>
                <a:moveTo>
                  <a:pt x="36069" y="17165"/>
                </a:moveTo>
                <a:lnTo>
                  <a:pt x="35918" y="17241"/>
                </a:lnTo>
                <a:cubicBezTo>
                  <a:pt x="35918" y="17241"/>
                  <a:pt x="35918" y="17241"/>
                  <a:pt x="35880" y="17279"/>
                </a:cubicBezTo>
                <a:cubicBezTo>
                  <a:pt x="35842" y="17317"/>
                  <a:pt x="35804" y="17354"/>
                  <a:pt x="35804" y="17430"/>
                </a:cubicBezTo>
                <a:cubicBezTo>
                  <a:pt x="35804" y="17468"/>
                  <a:pt x="35842" y="17543"/>
                  <a:pt x="36031" y="17581"/>
                </a:cubicBezTo>
                <a:lnTo>
                  <a:pt x="36183" y="17543"/>
                </a:lnTo>
                <a:cubicBezTo>
                  <a:pt x="36220" y="17468"/>
                  <a:pt x="36258" y="17392"/>
                  <a:pt x="36258" y="17317"/>
                </a:cubicBezTo>
                <a:cubicBezTo>
                  <a:pt x="36258" y="17241"/>
                  <a:pt x="36183" y="17165"/>
                  <a:pt x="36069" y="17165"/>
                </a:cubicBezTo>
                <a:close/>
                <a:moveTo>
                  <a:pt x="44122" y="17468"/>
                </a:moveTo>
                <a:lnTo>
                  <a:pt x="44009" y="17543"/>
                </a:lnTo>
                <a:cubicBezTo>
                  <a:pt x="43933" y="17695"/>
                  <a:pt x="44047" y="17808"/>
                  <a:pt x="44236" y="17808"/>
                </a:cubicBezTo>
                <a:lnTo>
                  <a:pt x="44500" y="17770"/>
                </a:lnTo>
                <a:lnTo>
                  <a:pt x="44500" y="17733"/>
                </a:lnTo>
                <a:cubicBezTo>
                  <a:pt x="44500" y="17619"/>
                  <a:pt x="44462" y="17581"/>
                  <a:pt x="44425" y="17543"/>
                </a:cubicBezTo>
                <a:cubicBezTo>
                  <a:pt x="44349" y="17468"/>
                  <a:pt x="44236" y="17468"/>
                  <a:pt x="44122" y="17468"/>
                </a:cubicBezTo>
                <a:close/>
                <a:moveTo>
                  <a:pt x="88168" y="17354"/>
                </a:moveTo>
                <a:lnTo>
                  <a:pt x="88055" y="17506"/>
                </a:lnTo>
                <a:lnTo>
                  <a:pt x="88055" y="17695"/>
                </a:lnTo>
                <a:lnTo>
                  <a:pt x="88168" y="17808"/>
                </a:lnTo>
                <a:lnTo>
                  <a:pt x="88357" y="17808"/>
                </a:lnTo>
                <a:lnTo>
                  <a:pt x="88508" y="17657"/>
                </a:lnTo>
                <a:lnTo>
                  <a:pt x="88470" y="17619"/>
                </a:lnTo>
                <a:cubicBezTo>
                  <a:pt x="88470" y="17543"/>
                  <a:pt x="88433" y="17354"/>
                  <a:pt x="88168" y="17354"/>
                </a:cubicBezTo>
                <a:close/>
                <a:moveTo>
                  <a:pt x="86164" y="17430"/>
                </a:moveTo>
                <a:cubicBezTo>
                  <a:pt x="86051" y="17430"/>
                  <a:pt x="85975" y="17430"/>
                  <a:pt x="85900" y="17468"/>
                </a:cubicBezTo>
                <a:cubicBezTo>
                  <a:pt x="85824" y="17543"/>
                  <a:pt x="85786" y="17619"/>
                  <a:pt x="85824" y="17770"/>
                </a:cubicBezTo>
                <a:lnTo>
                  <a:pt x="85937" y="17846"/>
                </a:lnTo>
                <a:cubicBezTo>
                  <a:pt x="85971" y="17857"/>
                  <a:pt x="86001" y="17862"/>
                  <a:pt x="86027" y="17862"/>
                </a:cubicBezTo>
                <a:cubicBezTo>
                  <a:pt x="86092" y="17862"/>
                  <a:pt x="86137" y="17835"/>
                  <a:pt x="86164" y="17808"/>
                </a:cubicBezTo>
                <a:cubicBezTo>
                  <a:pt x="86240" y="17770"/>
                  <a:pt x="86278" y="17695"/>
                  <a:pt x="86278" y="17581"/>
                </a:cubicBezTo>
                <a:cubicBezTo>
                  <a:pt x="86278" y="17581"/>
                  <a:pt x="86278" y="17543"/>
                  <a:pt x="86278" y="17543"/>
                </a:cubicBezTo>
                <a:lnTo>
                  <a:pt x="86164" y="17430"/>
                </a:lnTo>
                <a:close/>
                <a:moveTo>
                  <a:pt x="61438" y="17468"/>
                </a:moveTo>
                <a:lnTo>
                  <a:pt x="61287" y="17657"/>
                </a:lnTo>
                <a:cubicBezTo>
                  <a:pt x="61325" y="17657"/>
                  <a:pt x="61325" y="17695"/>
                  <a:pt x="61325" y="17695"/>
                </a:cubicBezTo>
                <a:lnTo>
                  <a:pt x="61325" y="17770"/>
                </a:lnTo>
                <a:cubicBezTo>
                  <a:pt x="61325" y="17808"/>
                  <a:pt x="61325" y="17846"/>
                  <a:pt x="61400" y="17884"/>
                </a:cubicBezTo>
                <a:lnTo>
                  <a:pt x="61627" y="17808"/>
                </a:lnTo>
                <a:cubicBezTo>
                  <a:pt x="61665" y="17808"/>
                  <a:pt x="61740" y="17733"/>
                  <a:pt x="61740" y="17619"/>
                </a:cubicBezTo>
                <a:cubicBezTo>
                  <a:pt x="61740" y="17619"/>
                  <a:pt x="61740" y="17581"/>
                  <a:pt x="61740" y="17543"/>
                </a:cubicBezTo>
                <a:lnTo>
                  <a:pt x="61589" y="17468"/>
                </a:lnTo>
                <a:close/>
                <a:moveTo>
                  <a:pt x="44803" y="17468"/>
                </a:moveTo>
                <a:lnTo>
                  <a:pt x="44651" y="17581"/>
                </a:lnTo>
                <a:lnTo>
                  <a:pt x="44651" y="17808"/>
                </a:lnTo>
                <a:lnTo>
                  <a:pt x="44803" y="17922"/>
                </a:lnTo>
                <a:cubicBezTo>
                  <a:pt x="45030" y="17922"/>
                  <a:pt x="45067" y="17808"/>
                  <a:pt x="45067" y="17733"/>
                </a:cubicBezTo>
                <a:cubicBezTo>
                  <a:pt x="45067" y="17733"/>
                  <a:pt x="45067" y="17695"/>
                  <a:pt x="45067" y="17657"/>
                </a:cubicBezTo>
                <a:lnTo>
                  <a:pt x="44992" y="17468"/>
                </a:lnTo>
                <a:close/>
                <a:moveTo>
                  <a:pt x="17506" y="17543"/>
                </a:moveTo>
                <a:cubicBezTo>
                  <a:pt x="17354" y="17543"/>
                  <a:pt x="17241" y="17619"/>
                  <a:pt x="17241" y="17733"/>
                </a:cubicBezTo>
                <a:lnTo>
                  <a:pt x="17354" y="17846"/>
                </a:lnTo>
                <a:cubicBezTo>
                  <a:pt x="17354" y="17846"/>
                  <a:pt x="17392" y="17884"/>
                  <a:pt x="17430" y="17884"/>
                </a:cubicBezTo>
                <a:cubicBezTo>
                  <a:pt x="17453" y="17907"/>
                  <a:pt x="17518" y="17944"/>
                  <a:pt x="17599" y="17944"/>
                </a:cubicBezTo>
                <a:cubicBezTo>
                  <a:pt x="17652" y="17944"/>
                  <a:pt x="17711" y="17928"/>
                  <a:pt x="17770" y="17884"/>
                </a:cubicBezTo>
                <a:lnTo>
                  <a:pt x="17808" y="17808"/>
                </a:lnTo>
                <a:lnTo>
                  <a:pt x="17808" y="17770"/>
                </a:lnTo>
                <a:cubicBezTo>
                  <a:pt x="17808" y="17619"/>
                  <a:pt x="17657" y="17543"/>
                  <a:pt x="17506" y="17543"/>
                </a:cubicBezTo>
                <a:close/>
                <a:moveTo>
                  <a:pt x="2685" y="17581"/>
                </a:moveTo>
                <a:lnTo>
                  <a:pt x="2534" y="17695"/>
                </a:lnTo>
                <a:cubicBezTo>
                  <a:pt x="2534" y="17733"/>
                  <a:pt x="2534" y="17733"/>
                  <a:pt x="2534" y="17733"/>
                </a:cubicBezTo>
                <a:lnTo>
                  <a:pt x="2685" y="17733"/>
                </a:lnTo>
                <a:lnTo>
                  <a:pt x="2534" y="17770"/>
                </a:lnTo>
                <a:cubicBezTo>
                  <a:pt x="2534" y="17922"/>
                  <a:pt x="2609" y="17997"/>
                  <a:pt x="2685" y="17997"/>
                </a:cubicBezTo>
                <a:lnTo>
                  <a:pt x="2836" y="17997"/>
                </a:lnTo>
                <a:cubicBezTo>
                  <a:pt x="2874" y="17922"/>
                  <a:pt x="2912" y="17846"/>
                  <a:pt x="2912" y="17808"/>
                </a:cubicBezTo>
                <a:cubicBezTo>
                  <a:pt x="2912" y="17695"/>
                  <a:pt x="2836" y="17581"/>
                  <a:pt x="2685" y="17581"/>
                </a:cubicBezTo>
                <a:close/>
                <a:moveTo>
                  <a:pt x="53461" y="17506"/>
                </a:moveTo>
                <a:lnTo>
                  <a:pt x="53234" y="17581"/>
                </a:lnTo>
                <a:cubicBezTo>
                  <a:pt x="53234" y="17543"/>
                  <a:pt x="53234" y="17543"/>
                  <a:pt x="53196" y="17543"/>
                </a:cubicBezTo>
                <a:cubicBezTo>
                  <a:pt x="53158" y="17581"/>
                  <a:pt x="52969" y="17657"/>
                  <a:pt x="53045" y="17846"/>
                </a:cubicBezTo>
                <a:lnTo>
                  <a:pt x="53158" y="17922"/>
                </a:lnTo>
                <a:cubicBezTo>
                  <a:pt x="53187" y="17950"/>
                  <a:pt x="53237" y="18023"/>
                  <a:pt x="53343" y="18023"/>
                </a:cubicBezTo>
                <a:cubicBezTo>
                  <a:pt x="53376" y="18023"/>
                  <a:pt x="53415" y="18015"/>
                  <a:pt x="53461" y="17997"/>
                </a:cubicBezTo>
                <a:lnTo>
                  <a:pt x="53536" y="17846"/>
                </a:lnTo>
                <a:cubicBezTo>
                  <a:pt x="53536" y="17808"/>
                  <a:pt x="53536" y="17770"/>
                  <a:pt x="53536" y="17733"/>
                </a:cubicBezTo>
                <a:cubicBezTo>
                  <a:pt x="53536" y="17657"/>
                  <a:pt x="53536" y="17581"/>
                  <a:pt x="53461" y="17506"/>
                </a:cubicBezTo>
                <a:close/>
                <a:moveTo>
                  <a:pt x="27161" y="17679"/>
                </a:moveTo>
                <a:cubicBezTo>
                  <a:pt x="27083" y="17679"/>
                  <a:pt x="27011" y="17706"/>
                  <a:pt x="26957" y="17733"/>
                </a:cubicBezTo>
                <a:cubicBezTo>
                  <a:pt x="26920" y="17770"/>
                  <a:pt x="26882" y="17846"/>
                  <a:pt x="26882" y="17959"/>
                </a:cubicBezTo>
                <a:lnTo>
                  <a:pt x="27033" y="18073"/>
                </a:lnTo>
                <a:lnTo>
                  <a:pt x="27260" y="18073"/>
                </a:lnTo>
                <a:lnTo>
                  <a:pt x="27411" y="17959"/>
                </a:lnTo>
                <a:lnTo>
                  <a:pt x="27411" y="17808"/>
                </a:lnTo>
                <a:lnTo>
                  <a:pt x="27260" y="17695"/>
                </a:lnTo>
                <a:cubicBezTo>
                  <a:pt x="27227" y="17684"/>
                  <a:pt x="27193" y="17679"/>
                  <a:pt x="27161" y="17679"/>
                </a:cubicBezTo>
                <a:close/>
                <a:moveTo>
                  <a:pt x="88258" y="17830"/>
                </a:moveTo>
                <a:cubicBezTo>
                  <a:pt x="88180" y="17830"/>
                  <a:pt x="88108" y="17857"/>
                  <a:pt x="88055" y="17884"/>
                </a:cubicBezTo>
                <a:cubicBezTo>
                  <a:pt x="88017" y="17922"/>
                  <a:pt x="87979" y="17997"/>
                  <a:pt x="87979" y="18111"/>
                </a:cubicBezTo>
                <a:lnTo>
                  <a:pt x="88092" y="18224"/>
                </a:lnTo>
                <a:cubicBezTo>
                  <a:pt x="88244" y="18224"/>
                  <a:pt x="88357" y="18224"/>
                  <a:pt x="88395" y="18148"/>
                </a:cubicBezTo>
                <a:cubicBezTo>
                  <a:pt x="88470" y="18148"/>
                  <a:pt x="88508" y="18073"/>
                  <a:pt x="88508" y="17997"/>
                </a:cubicBezTo>
                <a:cubicBezTo>
                  <a:pt x="88508" y="17959"/>
                  <a:pt x="88508" y="17959"/>
                  <a:pt x="88508" y="17922"/>
                </a:cubicBezTo>
                <a:lnTo>
                  <a:pt x="88357" y="17846"/>
                </a:lnTo>
                <a:cubicBezTo>
                  <a:pt x="88324" y="17835"/>
                  <a:pt x="88291" y="17830"/>
                  <a:pt x="88258" y="17830"/>
                </a:cubicBezTo>
                <a:close/>
                <a:moveTo>
                  <a:pt x="63366" y="17884"/>
                </a:moveTo>
                <a:cubicBezTo>
                  <a:pt x="63253" y="17884"/>
                  <a:pt x="63177" y="17884"/>
                  <a:pt x="63139" y="17959"/>
                </a:cubicBezTo>
                <a:cubicBezTo>
                  <a:pt x="63064" y="17997"/>
                  <a:pt x="63026" y="18111"/>
                  <a:pt x="63026" y="18224"/>
                </a:cubicBezTo>
                <a:lnTo>
                  <a:pt x="63139" y="18337"/>
                </a:lnTo>
                <a:cubicBezTo>
                  <a:pt x="63404" y="18337"/>
                  <a:pt x="63480" y="18148"/>
                  <a:pt x="63480" y="18073"/>
                </a:cubicBezTo>
                <a:lnTo>
                  <a:pt x="63480" y="18035"/>
                </a:lnTo>
                <a:lnTo>
                  <a:pt x="63366" y="17884"/>
                </a:lnTo>
                <a:close/>
                <a:moveTo>
                  <a:pt x="67865" y="17695"/>
                </a:moveTo>
                <a:lnTo>
                  <a:pt x="67752" y="17733"/>
                </a:lnTo>
                <a:cubicBezTo>
                  <a:pt x="67638" y="17922"/>
                  <a:pt x="67676" y="18148"/>
                  <a:pt x="67790" y="18262"/>
                </a:cubicBezTo>
                <a:cubicBezTo>
                  <a:pt x="67828" y="18300"/>
                  <a:pt x="67941" y="18337"/>
                  <a:pt x="68054" y="18337"/>
                </a:cubicBezTo>
                <a:lnTo>
                  <a:pt x="68168" y="18300"/>
                </a:lnTo>
                <a:cubicBezTo>
                  <a:pt x="68206" y="18224"/>
                  <a:pt x="68243" y="18148"/>
                  <a:pt x="68243" y="18073"/>
                </a:cubicBezTo>
                <a:cubicBezTo>
                  <a:pt x="68243" y="17922"/>
                  <a:pt x="68206" y="17846"/>
                  <a:pt x="68092" y="17770"/>
                </a:cubicBezTo>
                <a:cubicBezTo>
                  <a:pt x="68054" y="17695"/>
                  <a:pt x="67941" y="17695"/>
                  <a:pt x="67865" y="17695"/>
                </a:cubicBezTo>
                <a:close/>
                <a:moveTo>
                  <a:pt x="21135" y="17997"/>
                </a:moveTo>
                <a:lnTo>
                  <a:pt x="20984" y="18111"/>
                </a:lnTo>
                <a:cubicBezTo>
                  <a:pt x="20946" y="18300"/>
                  <a:pt x="21022" y="18413"/>
                  <a:pt x="21211" y="18413"/>
                </a:cubicBezTo>
                <a:lnTo>
                  <a:pt x="21362" y="18337"/>
                </a:lnTo>
                <a:cubicBezTo>
                  <a:pt x="21362" y="18300"/>
                  <a:pt x="21362" y="18262"/>
                  <a:pt x="21362" y="18262"/>
                </a:cubicBezTo>
                <a:cubicBezTo>
                  <a:pt x="21362" y="18111"/>
                  <a:pt x="21286" y="17997"/>
                  <a:pt x="21135" y="17997"/>
                </a:cubicBezTo>
                <a:close/>
                <a:moveTo>
                  <a:pt x="20114" y="17884"/>
                </a:moveTo>
                <a:cubicBezTo>
                  <a:pt x="20001" y="17884"/>
                  <a:pt x="19887" y="17884"/>
                  <a:pt x="19850" y="17922"/>
                </a:cubicBezTo>
                <a:cubicBezTo>
                  <a:pt x="19736" y="17997"/>
                  <a:pt x="19698" y="18148"/>
                  <a:pt x="19698" y="18262"/>
                </a:cubicBezTo>
                <a:lnTo>
                  <a:pt x="19887" y="18375"/>
                </a:lnTo>
                <a:cubicBezTo>
                  <a:pt x="19887" y="18375"/>
                  <a:pt x="19887" y="18375"/>
                  <a:pt x="19925" y="18413"/>
                </a:cubicBezTo>
                <a:cubicBezTo>
                  <a:pt x="19963" y="18451"/>
                  <a:pt x="20001" y="18489"/>
                  <a:pt x="20114" y="18489"/>
                </a:cubicBezTo>
                <a:cubicBezTo>
                  <a:pt x="20228" y="18489"/>
                  <a:pt x="20266" y="18375"/>
                  <a:pt x="20266" y="18375"/>
                </a:cubicBezTo>
                <a:lnTo>
                  <a:pt x="20228" y="18224"/>
                </a:lnTo>
                <a:cubicBezTo>
                  <a:pt x="20228" y="18224"/>
                  <a:pt x="20228" y="18186"/>
                  <a:pt x="20228" y="18148"/>
                </a:cubicBezTo>
                <a:cubicBezTo>
                  <a:pt x="20228" y="18111"/>
                  <a:pt x="20228" y="18035"/>
                  <a:pt x="20228" y="17997"/>
                </a:cubicBezTo>
                <a:lnTo>
                  <a:pt x="20114" y="17884"/>
                </a:lnTo>
                <a:close/>
                <a:moveTo>
                  <a:pt x="36031" y="18035"/>
                </a:moveTo>
                <a:lnTo>
                  <a:pt x="35918" y="18186"/>
                </a:lnTo>
                <a:lnTo>
                  <a:pt x="35918" y="18224"/>
                </a:lnTo>
                <a:cubicBezTo>
                  <a:pt x="35956" y="18300"/>
                  <a:pt x="35993" y="18489"/>
                  <a:pt x="36258" y="18489"/>
                </a:cubicBezTo>
                <a:lnTo>
                  <a:pt x="36372" y="18375"/>
                </a:lnTo>
                <a:cubicBezTo>
                  <a:pt x="36372" y="18337"/>
                  <a:pt x="36372" y="18337"/>
                  <a:pt x="36372" y="18300"/>
                </a:cubicBezTo>
                <a:cubicBezTo>
                  <a:pt x="36372" y="18224"/>
                  <a:pt x="36334" y="18148"/>
                  <a:pt x="36296" y="18111"/>
                </a:cubicBezTo>
                <a:cubicBezTo>
                  <a:pt x="36220" y="18035"/>
                  <a:pt x="36145" y="18035"/>
                  <a:pt x="36031" y="18035"/>
                </a:cubicBezTo>
                <a:close/>
                <a:moveTo>
                  <a:pt x="8426" y="18086"/>
                </a:moveTo>
                <a:cubicBezTo>
                  <a:pt x="8387" y="18086"/>
                  <a:pt x="8350" y="18095"/>
                  <a:pt x="8318" y="18111"/>
                </a:cubicBezTo>
                <a:lnTo>
                  <a:pt x="8205" y="18186"/>
                </a:lnTo>
                <a:lnTo>
                  <a:pt x="8205" y="18224"/>
                </a:lnTo>
                <a:cubicBezTo>
                  <a:pt x="8205" y="18337"/>
                  <a:pt x="8243" y="18451"/>
                  <a:pt x="8280" y="18489"/>
                </a:cubicBezTo>
                <a:lnTo>
                  <a:pt x="8394" y="18526"/>
                </a:lnTo>
                <a:cubicBezTo>
                  <a:pt x="8427" y="18538"/>
                  <a:pt x="8457" y="18542"/>
                  <a:pt x="8484" y="18542"/>
                </a:cubicBezTo>
                <a:cubicBezTo>
                  <a:pt x="8548" y="18542"/>
                  <a:pt x="8594" y="18515"/>
                  <a:pt x="8621" y="18489"/>
                </a:cubicBezTo>
                <a:cubicBezTo>
                  <a:pt x="8659" y="18451"/>
                  <a:pt x="8696" y="18375"/>
                  <a:pt x="8696" y="18337"/>
                </a:cubicBezTo>
                <a:cubicBezTo>
                  <a:pt x="8696" y="18262"/>
                  <a:pt x="8659" y="18186"/>
                  <a:pt x="8583" y="18148"/>
                </a:cubicBezTo>
                <a:cubicBezTo>
                  <a:pt x="8539" y="18104"/>
                  <a:pt x="8481" y="18086"/>
                  <a:pt x="8426" y="18086"/>
                </a:cubicBezTo>
                <a:close/>
                <a:moveTo>
                  <a:pt x="5507" y="18252"/>
                </a:moveTo>
                <a:cubicBezTo>
                  <a:pt x="5487" y="18252"/>
                  <a:pt x="5466" y="18255"/>
                  <a:pt x="5445" y="18262"/>
                </a:cubicBezTo>
                <a:cubicBezTo>
                  <a:pt x="5332" y="18262"/>
                  <a:pt x="5218" y="18337"/>
                  <a:pt x="5218" y="18451"/>
                </a:cubicBezTo>
                <a:cubicBezTo>
                  <a:pt x="5218" y="18489"/>
                  <a:pt x="5256" y="18564"/>
                  <a:pt x="5407" y="18640"/>
                </a:cubicBezTo>
                <a:cubicBezTo>
                  <a:pt x="5407" y="18640"/>
                  <a:pt x="5483" y="18640"/>
                  <a:pt x="5558" y="18602"/>
                </a:cubicBezTo>
                <a:cubicBezTo>
                  <a:pt x="5596" y="18602"/>
                  <a:pt x="5710" y="18526"/>
                  <a:pt x="5710" y="18413"/>
                </a:cubicBezTo>
                <a:lnTo>
                  <a:pt x="5710" y="18375"/>
                </a:lnTo>
                <a:cubicBezTo>
                  <a:pt x="5679" y="18314"/>
                  <a:pt x="5597" y="18252"/>
                  <a:pt x="5507" y="18252"/>
                </a:cubicBezTo>
                <a:close/>
                <a:moveTo>
                  <a:pt x="48621" y="18186"/>
                </a:moveTo>
                <a:lnTo>
                  <a:pt x="48470" y="18337"/>
                </a:lnTo>
                <a:cubicBezTo>
                  <a:pt x="48470" y="18337"/>
                  <a:pt x="48470" y="18375"/>
                  <a:pt x="48470" y="18375"/>
                </a:cubicBezTo>
                <a:cubicBezTo>
                  <a:pt x="48432" y="18413"/>
                  <a:pt x="48432" y="18413"/>
                  <a:pt x="48432" y="18451"/>
                </a:cubicBezTo>
                <a:cubicBezTo>
                  <a:pt x="48432" y="18489"/>
                  <a:pt x="48432" y="18564"/>
                  <a:pt x="48546" y="18602"/>
                </a:cubicBezTo>
                <a:cubicBezTo>
                  <a:pt x="48583" y="18640"/>
                  <a:pt x="48659" y="18640"/>
                  <a:pt x="48772" y="18640"/>
                </a:cubicBezTo>
                <a:lnTo>
                  <a:pt x="48848" y="18526"/>
                </a:lnTo>
                <a:cubicBezTo>
                  <a:pt x="48848" y="18526"/>
                  <a:pt x="48848" y="18489"/>
                  <a:pt x="48848" y="18451"/>
                </a:cubicBezTo>
                <a:cubicBezTo>
                  <a:pt x="48848" y="18300"/>
                  <a:pt x="48772" y="18224"/>
                  <a:pt x="48621" y="18186"/>
                </a:cubicBezTo>
                <a:close/>
                <a:moveTo>
                  <a:pt x="74141" y="18186"/>
                </a:moveTo>
                <a:lnTo>
                  <a:pt x="73990" y="18337"/>
                </a:lnTo>
                <a:cubicBezTo>
                  <a:pt x="73990" y="18337"/>
                  <a:pt x="73990" y="18337"/>
                  <a:pt x="73990" y="18375"/>
                </a:cubicBezTo>
                <a:cubicBezTo>
                  <a:pt x="73990" y="18413"/>
                  <a:pt x="73952" y="18451"/>
                  <a:pt x="73952" y="18526"/>
                </a:cubicBezTo>
                <a:lnTo>
                  <a:pt x="74028" y="18640"/>
                </a:lnTo>
                <a:cubicBezTo>
                  <a:pt x="74061" y="18651"/>
                  <a:pt x="74094" y="18656"/>
                  <a:pt x="74127" y="18656"/>
                </a:cubicBezTo>
                <a:cubicBezTo>
                  <a:pt x="74205" y="18656"/>
                  <a:pt x="74277" y="18629"/>
                  <a:pt x="74330" y="18602"/>
                </a:cubicBezTo>
                <a:cubicBezTo>
                  <a:pt x="74406" y="18564"/>
                  <a:pt x="74444" y="18489"/>
                  <a:pt x="74444" y="18413"/>
                </a:cubicBezTo>
                <a:cubicBezTo>
                  <a:pt x="74444" y="18337"/>
                  <a:pt x="74406" y="18300"/>
                  <a:pt x="74368" y="18262"/>
                </a:cubicBezTo>
                <a:cubicBezTo>
                  <a:pt x="74330" y="18224"/>
                  <a:pt x="74255" y="18186"/>
                  <a:pt x="74141" y="18186"/>
                </a:cubicBezTo>
                <a:close/>
                <a:moveTo>
                  <a:pt x="31230" y="18262"/>
                </a:moveTo>
                <a:lnTo>
                  <a:pt x="31078" y="18375"/>
                </a:lnTo>
                <a:cubicBezTo>
                  <a:pt x="31078" y="18564"/>
                  <a:pt x="31230" y="18602"/>
                  <a:pt x="31343" y="18678"/>
                </a:cubicBezTo>
                <a:lnTo>
                  <a:pt x="31494" y="18640"/>
                </a:lnTo>
                <a:cubicBezTo>
                  <a:pt x="31570" y="18602"/>
                  <a:pt x="31608" y="18526"/>
                  <a:pt x="31608" y="18489"/>
                </a:cubicBezTo>
                <a:cubicBezTo>
                  <a:pt x="31608" y="18375"/>
                  <a:pt x="31419" y="18262"/>
                  <a:pt x="31230" y="18262"/>
                </a:cubicBezTo>
                <a:close/>
                <a:moveTo>
                  <a:pt x="59888" y="18337"/>
                </a:moveTo>
                <a:lnTo>
                  <a:pt x="59737" y="18451"/>
                </a:lnTo>
                <a:cubicBezTo>
                  <a:pt x="59699" y="18640"/>
                  <a:pt x="59774" y="18753"/>
                  <a:pt x="59964" y="18791"/>
                </a:cubicBezTo>
                <a:lnTo>
                  <a:pt x="60115" y="18678"/>
                </a:lnTo>
                <a:cubicBezTo>
                  <a:pt x="60115" y="18678"/>
                  <a:pt x="60115" y="18640"/>
                  <a:pt x="60115" y="18602"/>
                </a:cubicBezTo>
                <a:cubicBezTo>
                  <a:pt x="60115" y="18489"/>
                  <a:pt x="60039" y="18375"/>
                  <a:pt x="59888" y="18337"/>
                </a:cubicBezTo>
                <a:close/>
                <a:moveTo>
                  <a:pt x="82769" y="18407"/>
                </a:moveTo>
                <a:cubicBezTo>
                  <a:pt x="82594" y="18407"/>
                  <a:pt x="82526" y="18535"/>
                  <a:pt x="82459" y="18602"/>
                </a:cubicBezTo>
                <a:lnTo>
                  <a:pt x="82497" y="18753"/>
                </a:lnTo>
                <a:cubicBezTo>
                  <a:pt x="82544" y="18800"/>
                  <a:pt x="82590" y="18832"/>
                  <a:pt x="82646" y="18832"/>
                </a:cubicBezTo>
                <a:cubicBezTo>
                  <a:pt x="82680" y="18832"/>
                  <a:pt x="82718" y="18820"/>
                  <a:pt x="82762" y="18791"/>
                </a:cubicBezTo>
                <a:lnTo>
                  <a:pt x="82799" y="18791"/>
                </a:lnTo>
                <a:lnTo>
                  <a:pt x="82951" y="18678"/>
                </a:lnTo>
                <a:lnTo>
                  <a:pt x="82951" y="18526"/>
                </a:lnTo>
                <a:lnTo>
                  <a:pt x="82837" y="18413"/>
                </a:lnTo>
                <a:cubicBezTo>
                  <a:pt x="82813" y="18409"/>
                  <a:pt x="82790" y="18407"/>
                  <a:pt x="82769" y="18407"/>
                </a:cubicBezTo>
                <a:close/>
                <a:moveTo>
                  <a:pt x="36437" y="18510"/>
                </a:moveTo>
                <a:cubicBezTo>
                  <a:pt x="36418" y="18510"/>
                  <a:pt x="36397" y="18514"/>
                  <a:pt x="36372" y="18526"/>
                </a:cubicBezTo>
                <a:lnTo>
                  <a:pt x="36258" y="18602"/>
                </a:lnTo>
                <a:cubicBezTo>
                  <a:pt x="36258" y="18640"/>
                  <a:pt x="36220" y="18678"/>
                  <a:pt x="36220" y="18753"/>
                </a:cubicBezTo>
                <a:lnTo>
                  <a:pt x="36220" y="18791"/>
                </a:lnTo>
                <a:lnTo>
                  <a:pt x="36296" y="18867"/>
                </a:lnTo>
                <a:cubicBezTo>
                  <a:pt x="36372" y="18905"/>
                  <a:pt x="36447" y="18905"/>
                  <a:pt x="36523" y="18905"/>
                </a:cubicBezTo>
                <a:cubicBezTo>
                  <a:pt x="36598" y="18867"/>
                  <a:pt x="36636" y="18791"/>
                  <a:pt x="36636" y="18716"/>
                </a:cubicBezTo>
                <a:cubicBezTo>
                  <a:pt x="36636" y="18640"/>
                  <a:pt x="36598" y="18564"/>
                  <a:pt x="36561" y="18526"/>
                </a:cubicBezTo>
                <a:cubicBezTo>
                  <a:pt x="36510" y="18526"/>
                  <a:pt x="36477" y="18510"/>
                  <a:pt x="36437" y="18510"/>
                </a:cubicBezTo>
                <a:close/>
                <a:moveTo>
                  <a:pt x="35124" y="18602"/>
                </a:moveTo>
                <a:lnTo>
                  <a:pt x="34973" y="18716"/>
                </a:lnTo>
                <a:cubicBezTo>
                  <a:pt x="34973" y="18753"/>
                  <a:pt x="34935" y="18791"/>
                  <a:pt x="34935" y="18829"/>
                </a:cubicBezTo>
                <a:lnTo>
                  <a:pt x="35048" y="19018"/>
                </a:lnTo>
                <a:lnTo>
                  <a:pt x="35200" y="19018"/>
                </a:lnTo>
                <a:lnTo>
                  <a:pt x="35351" y="18867"/>
                </a:lnTo>
                <a:lnTo>
                  <a:pt x="35351" y="18791"/>
                </a:lnTo>
                <a:lnTo>
                  <a:pt x="35237" y="18678"/>
                </a:lnTo>
                <a:cubicBezTo>
                  <a:pt x="35200" y="18640"/>
                  <a:pt x="35162" y="18640"/>
                  <a:pt x="35124" y="18602"/>
                </a:cubicBezTo>
                <a:close/>
                <a:moveTo>
                  <a:pt x="56334" y="18980"/>
                </a:moveTo>
                <a:cubicBezTo>
                  <a:pt x="56268" y="18980"/>
                  <a:pt x="56202" y="19018"/>
                  <a:pt x="56258" y="19094"/>
                </a:cubicBezTo>
                <a:lnTo>
                  <a:pt x="56410" y="19094"/>
                </a:lnTo>
                <a:cubicBezTo>
                  <a:pt x="56466" y="19018"/>
                  <a:pt x="56400" y="18980"/>
                  <a:pt x="56334" y="18980"/>
                </a:cubicBezTo>
                <a:close/>
                <a:moveTo>
                  <a:pt x="50058" y="18867"/>
                </a:moveTo>
                <a:cubicBezTo>
                  <a:pt x="50020" y="18867"/>
                  <a:pt x="49982" y="18867"/>
                  <a:pt x="49944" y="18905"/>
                </a:cubicBezTo>
                <a:cubicBezTo>
                  <a:pt x="49869" y="18905"/>
                  <a:pt x="49831" y="18980"/>
                  <a:pt x="49831" y="19018"/>
                </a:cubicBezTo>
                <a:lnTo>
                  <a:pt x="49831" y="19056"/>
                </a:lnTo>
                <a:lnTo>
                  <a:pt x="49907" y="19131"/>
                </a:lnTo>
                <a:cubicBezTo>
                  <a:pt x="49907" y="19094"/>
                  <a:pt x="49907" y="19094"/>
                  <a:pt x="49907" y="19056"/>
                </a:cubicBezTo>
                <a:lnTo>
                  <a:pt x="50020" y="19207"/>
                </a:lnTo>
                <a:lnTo>
                  <a:pt x="50171" y="19207"/>
                </a:lnTo>
                <a:lnTo>
                  <a:pt x="50285" y="19169"/>
                </a:lnTo>
                <a:cubicBezTo>
                  <a:pt x="50285" y="19131"/>
                  <a:pt x="50323" y="19094"/>
                  <a:pt x="50323" y="19056"/>
                </a:cubicBezTo>
                <a:cubicBezTo>
                  <a:pt x="50323" y="18942"/>
                  <a:pt x="50209" y="18867"/>
                  <a:pt x="50058" y="18867"/>
                </a:cubicBezTo>
                <a:close/>
                <a:moveTo>
                  <a:pt x="55315" y="19322"/>
                </a:moveTo>
                <a:lnTo>
                  <a:pt x="55351" y="19358"/>
                </a:lnTo>
                <a:cubicBezTo>
                  <a:pt x="55327" y="19358"/>
                  <a:pt x="55318" y="19343"/>
                  <a:pt x="55315" y="19322"/>
                </a:cubicBezTo>
                <a:close/>
                <a:moveTo>
                  <a:pt x="55691" y="18980"/>
                </a:moveTo>
                <a:cubicBezTo>
                  <a:pt x="55389" y="18980"/>
                  <a:pt x="55275" y="19094"/>
                  <a:pt x="55200" y="19207"/>
                </a:cubicBezTo>
                <a:lnTo>
                  <a:pt x="55302" y="19310"/>
                </a:lnTo>
                <a:lnTo>
                  <a:pt x="55302" y="19310"/>
                </a:lnTo>
                <a:cubicBezTo>
                  <a:pt x="55277" y="19389"/>
                  <a:pt x="55292" y="19509"/>
                  <a:pt x="55427" y="19509"/>
                </a:cubicBezTo>
                <a:lnTo>
                  <a:pt x="55540" y="19509"/>
                </a:lnTo>
                <a:cubicBezTo>
                  <a:pt x="55616" y="19472"/>
                  <a:pt x="55842" y="19396"/>
                  <a:pt x="55842" y="19169"/>
                </a:cubicBezTo>
                <a:cubicBezTo>
                  <a:pt x="55842" y="19131"/>
                  <a:pt x="55842" y="19094"/>
                  <a:pt x="55842" y="19056"/>
                </a:cubicBezTo>
                <a:lnTo>
                  <a:pt x="55691" y="18980"/>
                </a:lnTo>
                <a:close/>
                <a:moveTo>
                  <a:pt x="48924" y="18942"/>
                </a:moveTo>
                <a:lnTo>
                  <a:pt x="48735" y="18980"/>
                </a:lnTo>
                <a:cubicBezTo>
                  <a:pt x="48659" y="19018"/>
                  <a:pt x="48621" y="19094"/>
                  <a:pt x="48659" y="19207"/>
                </a:cubicBezTo>
                <a:lnTo>
                  <a:pt x="48735" y="19396"/>
                </a:lnTo>
                <a:cubicBezTo>
                  <a:pt x="48697" y="19396"/>
                  <a:pt x="48659" y="19396"/>
                  <a:pt x="48659" y="19358"/>
                </a:cubicBezTo>
                <a:cubicBezTo>
                  <a:pt x="48659" y="19396"/>
                  <a:pt x="48659" y="19396"/>
                  <a:pt x="48659" y="19434"/>
                </a:cubicBezTo>
                <a:cubicBezTo>
                  <a:pt x="48659" y="19509"/>
                  <a:pt x="48659" y="19585"/>
                  <a:pt x="48772" y="19661"/>
                </a:cubicBezTo>
                <a:cubicBezTo>
                  <a:pt x="48848" y="19736"/>
                  <a:pt x="48924" y="19736"/>
                  <a:pt x="49037" y="19736"/>
                </a:cubicBezTo>
                <a:lnTo>
                  <a:pt x="49113" y="19547"/>
                </a:lnTo>
                <a:cubicBezTo>
                  <a:pt x="49113" y="19509"/>
                  <a:pt x="49113" y="19434"/>
                  <a:pt x="49113" y="19396"/>
                </a:cubicBezTo>
                <a:cubicBezTo>
                  <a:pt x="49113" y="19245"/>
                  <a:pt x="49113" y="19056"/>
                  <a:pt x="48924" y="18942"/>
                </a:cubicBezTo>
                <a:close/>
                <a:moveTo>
                  <a:pt x="32477" y="19434"/>
                </a:moveTo>
                <a:cubicBezTo>
                  <a:pt x="32364" y="19434"/>
                  <a:pt x="32288" y="19434"/>
                  <a:pt x="32213" y="19472"/>
                </a:cubicBezTo>
                <a:cubicBezTo>
                  <a:pt x="32099" y="19585"/>
                  <a:pt x="32099" y="19812"/>
                  <a:pt x="32364" y="19812"/>
                </a:cubicBezTo>
                <a:lnTo>
                  <a:pt x="32515" y="19699"/>
                </a:lnTo>
                <a:cubicBezTo>
                  <a:pt x="32515" y="19661"/>
                  <a:pt x="32515" y="19661"/>
                  <a:pt x="32553" y="19623"/>
                </a:cubicBezTo>
                <a:lnTo>
                  <a:pt x="32477" y="19434"/>
                </a:lnTo>
                <a:close/>
                <a:moveTo>
                  <a:pt x="90535" y="19078"/>
                </a:moveTo>
                <a:cubicBezTo>
                  <a:pt x="90468" y="19078"/>
                  <a:pt x="90414" y="19105"/>
                  <a:pt x="90361" y="19131"/>
                </a:cubicBezTo>
                <a:cubicBezTo>
                  <a:pt x="90285" y="19207"/>
                  <a:pt x="90285" y="19283"/>
                  <a:pt x="90285" y="19358"/>
                </a:cubicBezTo>
                <a:cubicBezTo>
                  <a:pt x="90285" y="19396"/>
                  <a:pt x="90285" y="19434"/>
                  <a:pt x="90285" y="19472"/>
                </a:cubicBezTo>
                <a:lnTo>
                  <a:pt x="90323" y="19509"/>
                </a:lnTo>
                <a:cubicBezTo>
                  <a:pt x="90285" y="19509"/>
                  <a:pt x="90285" y="19509"/>
                  <a:pt x="90247" y="19547"/>
                </a:cubicBezTo>
                <a:cubicBezTo>
                  <a:pt x="90210" y="19585"/>
                  <a:pt x="90172" y="19623"/>
                  <a:pt x="90172" y="19699"/>
                </a:cubicBezTo>
                <a:cubicBezTo>
                  <a:pt x="90172" y="19850"/>
                  <a:pt x="90247" y="19925"/>
                  <a:pt x="90399" y="19925"/>
                </a:cubicBezTo>
                <a:lnTo>
                  <a:pt x="90550" y="19850"/>
                </a:lnTo>
                <a:cubicBezTo>
                  <a:pt x="90550" y="19850"/>
                  <a:pt x="90550" y="19812"/>
                  <a:pt x="90550" y="19812"/>
                </a:cubicBezTo>
                <a:cubicBezTo>
                  <a:pt x="90588" y="19774"/>
                  <a:pt x="90625" y="19699"/>
                  <a:pt x="90588" y="19585"/>
                </a:cubicBezTo>
                <a:lnTo>
                  <a:pt x="90588" y="19547"/>
                </a:lnTo>
                <a:cubicBezTo>
                  <a:pt x="90625" y="19547"/>
                  <a:pt x="90663" y="19547"/>
                  <a:pt x="90701" y="19509"/>
                </a:cubicBezTo>
                <a:cubicBezTo>
                  <a:pt x="90739" y="19472"/>
                  <a:pt x="90777" y="19434"/>
                  <a:pt x="90777" y="19358"/>
                </a:cubicBezTo>
                <a:cubicBezTo>
                  <a:pt x="90777" y="19358"/>
                  <a:pt x="90739" y="19320"/>
                  <a:pt x="90739" y="19283"/>
                </a:cubicBezTo>
                <a:cubicBezTo>
                  <a:pt x="90739" y="19245"/>
                  <a:pt x="90739" y="19207"/>
                  <a:pt x="90739" y="19169"/>
                </a:cubicBezTo>
                <a:lnTo>
                  <a:pt x="90625" y="19094"/>
                </a:lnTo>
                <a:cubicBezTo>
                  <a:pt x="90592" y="19083"/>
                  <a:pt x="90562" y="19078"/>
                  <a:pt x="90535" y="19078"/>
                </a:cubicBezTo>
                <a:close/>
                <a:moveTo>
                  <a:pt x="54746" y="19585"/>
                </a:moveTo>
                <a:cubicBezTo>
                  <a:pt x="54633" y="19585"/>
                  <a:pt x="54557" y="19585"/>
                  <a:pt x="54519" y="19661"/>
                </a:cubicBezTo>
                <a:cubicBezTo>
                  <a:pt x="54444" y="19699"/>
                  <a:pt x="54406" y="19812"/>
                  <a:pt x="54406" y="19925"/>
                </a:cubicBezTo>
                <a:lnTo>
                  <a:pt x="54557" y="20039"/>
                </a:lnTo>
                <a:cubicBezTo>
                  <a:pt x="54633" y="20039"/>
                  <a:pt x="54784" y="20039"/>
                  <a:pt x="54859" y="19963"/>
                </a:cubicBezTo>
                <a:cubicBezTo>
                  <a:pt x="54859" y="19963"/>
                  <a:pt x="54897" y="19888"/>
                  <a:pt x="54897" y="19850"/>
                </a:cubicBezTo>
                <a:cubicBezTo>
                  <a:pt x="54897" y="19774"/>
                  <a:pt x="54897" y="19736"/>
                  <a:pt x="54859" y="19661"/>
                </a:cubicBezTo>
                <a:lnTo>
                  <a:pt x="54746" y="19585"/>
                </a:lnTo>
                <a:close/>
                <a:moveTo>
                  <a:pt x="23782" y="19472"/>
                </a:moveTo>
                <a:cubicBezTo>
                  <a:pt x="23555" y="19472"/>
                  <a:pt x="23441" y="19509"/>
                  <a:pt x="23366" y="19585"/>
                </a:cubicBezTo>
                <a:cubicBezTo>
                  <a:pt x="23290" y="19623"/>
                  <a:pt x="23252" y="19699"/>
                  <a:pt x="23252" y="19774"/>
                </a:cubicBezTo>
                <a:cubicBezTo>
                  <a:pt x="23215" y="19736"/>
                  <a:pt x="23139" y="19699"/>
                  <a:pt x="23101" y="19699"/>
                </a:cubicBezTo>
                <a:cubicBezTo>
                  <a:pt x="22988" y="19699"/>
                  <a:pt x="22874" y="19736"/>
                  <a:pt x="22836" y="19888"/>
                </a:cubicBezTo>
                <a:lnTo>
                  <a:pt x="22950" y="20039"/>
                </a:lnTo>
                <a:cubicBezTo>
                  <a:pt x="23101" y="20039"/>
                  <a:pt x="23177" y="20039"/>
                  <a:pt x="23215" y="20001"/>
                </a:cubicBezTo>
                <a:lnTo>
                  <a:pt x="23252" y="19963"/>
                </a:lnTo>
                <a:cubicBezTo>
                  <a:pt x="23252" y="20077"/>
                  <a:pt x="23328" y="20190"/>
                  <a:pt x="23441" y="20228"/>
                </a:cubicBezTo>
                <a:cubicBezTo>
                  <a:pt x="23517" y="20266"/>
                  <a:pt x="23593" y="20285"/>
                  <a:pt x="23668" y="20285"/>
                </a:cubicBezTo>
                <a:cubicBezTo>
                  <a:pt x="23744" y="20285"/>
                  <a:pt x="23819" y="20266"/>
                  <a:pt x="23895" y="20228"/>
                </a:cubicBezTo>
                <a:lnTo>
                  <a:pt x="23971" y="20114"/>
                </a:lnTo>
                <a:cubicBezTo>
                  <a:pt x="23933" y="20039"/>
                  <a:pt x="23933" y="19963"/>
                  <a:pt x="23933" y="19925"/>
                </a:cubicBezTo>
                <a:lnTo>
                  <a:pt x="23933" y="19850"/>
                </a:lnTo>
                <a:cubicBezTo>
                  <a:pt x="23933" y="19774"/>
                  <a:pt x="23933" y="19699"/>
                  <a:pt x="23895" y="19585"/>
                </a:cubicBezTo>
                <a:lnTo>
                  <a:pt x="23782" y="19472"/>
                </a:lnTo>
                <a:close/>
                <a:moveTo>
                  <a:pt x="795" y="19585"/>
                </a:moveTo>
                <a:cubicBezTo>
                  <a:pt x="681" y="19623"/>
                  <a:pt x="492" y="19661"/>
                  <a:pt x="492" y="19850"/>
                </a:cubicBezTo>
                <a:lnTo>
                  <a:pt x="492" y="19888"/>
                </a:lnTo>
                <a:lnTo>
                  <a:pt x="606" y="19963"/>
                </a:lnTo>
                <a:cubicBezTo>
                  <a:pt x="662" y="19982"/>
                  <a:pt x="719" y="19992"/>
                  <a:pt x="771" y="19992"/>
                </a:cubicBezTo>
                <a:cubicBezTo>
                  <a:pt x="823" y="19992"/>
                  <a:pt x="870" y="19982"/>
                  <a:pt x="908" y="19963"/>
                </a:cubicBezTo>
                <a:cubicBezTo>
                  <a:pt x="908" y="20077"/>
                  <a:pt x="984" y="20190"/>
                  <a:pt x="1059" y="20266"/>
                </a:cubicBezTo>
                <a:lnTo>
                  <a:pt x="1173" y="20303"/>
                </a:lnTo>
                <a:cubicBezTo>
                  <a:pt x="1400" y="20303"/>
                  <a:pt x="1551" y="20190"/>
                  <a:pt x="1702" y="20114"/>
                </a:cubicBezTo>
                <a:lnTo>
                  <a:pt x="1664" y="20001"/>
                </a:lnTo>
                <a:lnTo>
                  <a:pt x="1740" y="20114"/>
                </a:lnTo>
                <a:lnTo>
                  <a:pt x="1778" y="20001"/>
                </a:lnTo>
                <a:cubicBezTo>
                  <a:pt x="1778" y="19963"/>
                  <a:pt x="1778" y="19925"/>
                  <a:pt x="1778" y="19925"/>
                </a:cubicBezTo>
                <a:cubicBezTo>
                  <a:pt x="1740" y="19812"/>
                  <a:pt x="1702" y="19699"/>
                  <a:pt x="1589" y="19661"/>
                </a:cubicBezTo>
                <a:lnTo>
                  <a:pt x="1513" y="19699"/>
                </a:lnTo>
                <a:cubicBezTo>
                  <a:pt x="1475" y="19661"/>
                  <a:pt x="1437" y="19585"/>
                  <a:pt x="1324" y="19585"/>
                </a:cubicBezTo>
                <a:lnTo>
                  <a:pt x="1210" y="19661"/>
                </a:lnTo>
                <a:cubicBezTo>
                  <a:pt x="1210" y="19699"/>
                  <a:pt x="1135" y="19736"/>
                  <a:pt x="1135" y="19736"/>
                </a:cubicBezTo>
                <a:lnTo>
                  <a:pt x="1021" y="19774"/>
                </a:lnTo>
                <a:cubicBezTo>
                  <a:pt x="1021" y="19736"/>
                  <a:pt x="1021" y="19699"/>
                  <a:pt x="984" y="19661"/>
                </a:cubicBezTo>
                <a:lnTo>
                  <a:pt x="832" y="19585"/>
                </a:lnTo>
                <a:close/>
                <a:moveTo>
                  <a:pt x="18064" y="19915"/>
                </a:moveTo>
                <a:cubicBezTo>
                  <a:pt x="18042" y="19915"/>
                  <a:pt x="18020" y="19918"/>
                  <a:pt x="17997" y="19925"/>
                </a:cubicBezTo>
                <a:cubicBezTo>
                  <a:pt x="17921" y="19963"/>
                  <a:pt x="17884" y="20001"/>
                  <a:pt x="17846" y="20077"/>
                </a:cubicBezTo>
                <a:lnTo>
                  <a:pt x="17959" y="20228"/>
                </a:lnTo>
                <a:cubicBezTo>
                  <a:pt x="17997" y="20266"/>
                  <a:pt x="18073" y="20303"/>
                  <a:pt x="18186" y="20303"/>
                </a:cubicBezTo>
                <a:lnTo>
                  <a:pt x="18300" y="20190"/>
                </a:lnTo>
                <a:lnTo>
                  <a:pt x="18300" y="20077"/>
                </a:lnTo>
                <a:lnTo>
                  <a:pt x="18224" y="19963"/>
                </a:lnTo>
                <a:cubicBezTo>
                  <a:pt x="18224" y="19963"/>
                  <a:pt x="18151" y="19915"/>
                  <a:pt x="18064" y="19915"/>
                </a:cubicBezTo>
                <a:close/>
                <a:moveTo>
                  <a:pt x="21388" y="19915"/>
                </a:moveTo>
                <a:cubicBezTo>
                  <a:pt x="21368" y="19915"/>
                  <a:pt x="21347" y="19918"/>
                  <a:pt x="21324" y="19925"/>
                </a:cubicBezTo>
                <a:cubicBezTo>
                  <a:pt x="21249" y="19963"/>
                  <a:pt x="21173" y="20001"/>
                  <a:pt x="21173" y="20077"/>
                </a:cubicBezTo>
                <a:lnTo>
                  <a:pt x="21286" y="20228"/>
                </a:lnTo>
                <a:cubicBezTo>
                  <a:pt x="21324" y="20266"/>
                  <a:pt x="21400" y="20303"/>
                  <a:pt x="21513" y="20303"/>
                </a:cubicBezTo>
                <a:lnTo>
                  <a:pt x="21627" y="20190"/>
                </a:lnTo>
                <a:lnTo>
                  <a:pt x="21627" y="20077"/>
                </a:lnTo>
                <a:lnTo>
                  <a:pt x="21551" y="19963"/>
                </a:lnTo>
                <a:cubicBezTo>
                  <a:pt x="21521" y="19963"/>
                  <a:pt x="21466" y="19915"/>
                  <a:pt x="21388" y="19915"/>
                </a:cubicBezTo>
                <a:close/>
                <a:moveTo>
                  <a:pt x="40530" y="20114"/>
                </a:moveTo>
                <a:cubicBezTo>
                  <a:pt x="40417" y="20114"/>
                  <a:pt x="40304" y="20190"/>
                  <a:pt x="40304" y="20266"/>
                </a:cubicBezTo>
                <a:lnTo>
                  <a:pt x="40455" y="20266"/>
                </a:lnTo>
                <a:cubicBezTo>
                  <a:pt x="40455" y="20303"/>
                  <a:pt x="40455" y="20303"/>
                  <a:pt x="40455" y="20341"/>
                </a:cubicBezTo>
                <a:lnTo>
                  <a:pt x="40644" y="20341"/>
                </a:lnTo>
                <a:cubicBezTo>
                  <a:pt x="40644" y="20303"/>
                  <a:pt x="40644" y="20303"/>
                  <a:pt x="40644" y="20266"/>
                </a:cubicBezTo>
                <a:lnTo>
                  <a:pt x="40795" y="20266"/>
                </a:lnTo>
                <a:cubicBezTo>
                  <a:pt x="40795" y="20228"/>
                  <a:pt x="40757" y="20152"/>
                  <a:pt x="40682" y="20152"/>
                </a:cubicBezTo>
                <a:cubicBezTo>
                  <a:pt x="40644" y="20114"/>
                  <a:pt x="40606" y="20114"/>
                  <a:pt x="40530" y="20114"/>
                </a:cubicBezTo>
                <a:close/>
                <a:moveTo>
                  <a:pt x="48694" y="19882"/>
                </a:moveTo>
                <a:cubicBezTo>
                  <a:pt x="48640" y="19882"/>
                  <a:pt x="48605" y="19904"/>
                  <a:pt x="48583" y="19925"/>
                </a:cubicBezTo>
                <a:cubicBezTo>
                  <a:pt x="48508" y="19963"/>
                  <a:pt x="48432" y="20039"/>
                  <a:pt x="48432" y="20114"/>
                </a:cubicBezTo>
                <a:cubicBezTo>
                  <a:pt x="48432" y="20228"/>
                  <a:pt x="48508" y="20341"/>
                  <a:pt x="48621" y="20341"/>
                </a:cubicBezTo>
                <a:lnTo>
                  <a:pt x="48772" y="20266"/>
                </a:lnTo>
                <a:cubicBezTo>
                  <a:pt x="48810" y="20228"/>
                  <a:pt x="48810" y="20190"/>
                  <a:pt x="48810" y="20190"/>
                </a:cubicBezTo>
                <a:cubicBezTo>
                  <a:pt x="48848" y="20152"/>
                  <a:pt x="48886" y="20114"/>
                  <a:pt x="48886" y="20039"/>
                </a:cubicBezTo>
                <a:lnTo>
                  <a:pt x="48848" y="19925"/>
                </a:lnTo>
                <a:cubicBezTo>
                  <a:pt x="48784" y="19893"/>
                  <a:pt x="48734" y="19882"/>
                  <a:pt x="48694" y="19882"/>
                </a:cubicBezTo>
                <a:close/>
                <a:moveTo>
                  <a:pt x="30136" y="19872"/>
                </a:moveTo>
                <a:cubicBezTo>
                  <a:pt x="30073" y="19872"/>
                  <a:pt x="30009" y="19899"/>
                  <a:pt x="29982" y="19925"/>
                </a:cubicBezTo>
                <a:lnTo>
                  <a:pt x="29906" y="19963"/>
                </a:lnTo>
                <a:cubicBezTo>
                  <a:pt x="29831" y="20114"/>
                  <a:pt x="29944" y="20303"/>
                  <a:pt x="30133" y="20341"/>
                </a:cubicBezTo>
                <a:cubicBezTo>
                  <a:pt x="30154" y="20348"/>
                  <a:pt x="30175" y="20351"/>
                  <a:pt x="30195" y="20351"/>
                </a:cubicBezTo>
                <a:cubicBezTo>
                  <a:pt x="30286" y="20351"/>
                  <a:pt x="30367" y="20290"/>
                  <a:pt x="30398" y="20228"/>
                </a:cubicBezTo>
                <a:lnTo>
                  <a:pt x="30285" y="20077"/>
                </a:lnTo>
                <a:lnTo>
                  <a:pt x="30322" y="20077"/>
                </a:lnTo>
                <a:cubicBezTo>
                  <a:pt x="30322" y="20001"/>
                  <a:pt x="30322" y="19925"/>
                  <a:pt x="30209" y="19888"/>
                </a:cubicBezTo>
                <a:cubicBezTo>
                  <a:pt x="30187" y="19876"/>
                  <a:pt x="30161" y="19872"/>
                  <a:pt x="30136" y="19872"/>
                </a:cubicBezTo>
                <a:close/>
                <a:moveTo>
                  <a:pt x="90512" y="19963"/>
                </a:moveTo>
                <a:lnTo>
                  <a:pt x="90399" y="20077"/>
                </a:lnTo>
                <a:cubicBezTo>
                  <a:pt x="90361" y="20077"/>
                  <a:pt x="90323" y="20114"/>
                  <a:pt x="90323" y="20190"/>
                </a:cubicBezTo>
                <a:lnTo>
                  <a:pt x="90323" y="20228"/>
                </a:lnTo>
                <a:lnTo>
                  <a:pt x="90399" y="20341"/>
                </a:lnTo>
                <a:cubicBezTo>
                  <a:pt x="90436" y="20360"/>
                  <a:pt x="90474" y="20370"/>
                  <a:pt x="90512" y="20370"/>
                </a:cubicBezTo>
                <a:cubicBezTo>
                  <a:pt x="90550" y="20370"/>
                  <a:pt x="90588" y="20360"/>
                  <a:pt x="90625" y="20341"/>
                </a:cubicBezTo>
                <a:cubicBezTo>
                  <a:pt x="90701" y="20303"/>
                  <a:pt x="90739" y="20228"/>
                  <a:pt x="90739" y="20152"/>
                </a:cubicBezTo>
                <a:cubicBezTo>
                  <a:pt x="90739" y="20077"/>
                  <a:pt x="90701" y="20039"/>
                  <a:pt x="90663" y="20001"/>
                </a:cubicBezTo>
                <a:cubicBezTo>
                  <a:pt x="90625" y="19963"/>
                  <a:pt x="90550" y="19963"/>
                  <a:pt x="90512" y="19963"/>
                </a:cubicBezTo>
                <a:close/>
                <a:moveTo>
                  <a:pt x="29717" y="20114"/>
                </a:moveTo>
                <a:cubicBezTo>
                  <a:pt x="29566" y="20114"/>
                  <a:pt x="29453" y="20152"/>
                  <a:pt x="29415" y="20303"/>
                </a:cubicBezTo>
                <a:lnTo>
                  <a:pt x="29528" y="20455"/>
                </a:lnTo>
                <a:cubicBezTo>
                  <a:pt x="29566" y="20455"/>
                  <a:pt x="29566" y="20492"/>
                  <a:pt x="29642" y="20492"/>
                </a:cubicBezTo>
                <a:lnTo>
                  <a:pt x="29793" y="20379"/>
                </a:lnTo>
                <a:cubicBezTo>
                  <a:pt x="29831" y="20379"/>
                  <a:pt x="29869" y="20303"/>
                  <a:pt x="29869" y="20266"/>
                </a:cubicBezTo>
                <a:lnTo>
                  <a:pt x="29869" y="20190"/>
                </a:lnTo>
                <a:lnTo>
                  <a:pt x="29717" y="20114"/>
                </a:lnTo>
                <a:close/>
                <a:moveTo>
                  <a:pt x="53045" y="20039"/>
                </a:moveTo>
                <a:lnTo>
                  <a:pt x="52893" y="20190"/>
                </a:lnTo>
                <a:lnTo>
                  <a:pt x="52893" y="20417"/>
                </a:lnTo>
                <a:lnTo>
                  <a:pt x="53007" y="20530"/>
                </a:lnTo>
                <a:cubicBezTo>
                  <a:pt x="53054" y="20546"/>
                  <a:pt x="53101" y="20555"/>
                  <a:pt x="53142" y="20555"/>
                </a:cubicBezTo>
                <a:cubicBezTo>
                  <a:pt x="53201" y="20555"/>
                  <a:pt x="53249" y="20537"/>
                  <a:pt x="53272" y="20492"/>
                </a:cubicBezTo>
                <a:cubicBezTo>
                  <a:pt x="53347" y="20492"/>
                  <a:pt x="53385" y="20417"/>
                  <a:pt x="53385" y="20379"/>
                </a:cubicBezTo>
                <a:cubicBezTo>
                  <a:pt x="53385" y="20266"/>
                  <a:pt x="53309" y="20190"/>
                  <a:pt x="53234" y="20152"/>
                </a:cubicBezTo>
                <a:cubicBezTo>
                  <a:pt x="53196" y="20077"/>
                  <a:pt x="53120" y="20039"/>
                  <a:pt x="53045" y="20039"/>
                </a:cubicBezTo>
                <a:close/>
                <a:moveTo>
                  <a:pt x="14821" y="20077"/>
                </a:moveTo>
                <a:cubicBezTo>
                  <a:pt x="14632" y="20190"/>
                  <a:pt x="14557" y="20266"/>
                  <a:pt x="14557" y="20455"/>
                </a:cubicBezTo>
                <a:cubicBezTo>
                  <a:pt x="14557" y="20492"/>
                  <a:pt x="14557" y="20568"/>
                  <a:pt x="14594" y="20644"/>
                </a:cubicBezTo>
                <a:lnTo>
                  <a:pt x="14594" y="20719"/>
                </a:lnTo>
                <a:lnTo>
                  <a:pt x="14670" y="20795"/>
                </a:lnTo>
                <a:cubicBezTo>
                  <a:pt x="14703" y="20806"/>
                  <a:pt x="14736" y="20811"/>
                  <a:pt x="14770" y="20811"/>
                </a:cubicBezTo>
                <a:cubicBezTo>
                  <a:pt x="14850" y="20811"/>
                  <a:pt x="14930" y="20784"/>
                  <a:pt x="15010" y="20757"/>
                </a:cubicBezTo>
                <a:cubicBezTo>
                  <a:pt x="15124" y="20682"/>
                  <a:pt x="15161" y="20530"/>
                  <a:pt x="15161" y="20417"/>
                </a:cubicBezTo>
                <a:cubicBezTo>
                  <a:pt x="15161" y="20228"/>
                  <a:pt x="15086" y="20114"/>
                  <a:pt x="14935" y="20077"/>
                </a:cubicBezTo>
                <a:close/>
                <a:moveTo>
                  <a:pt x="54935" y="20001"/>
                </a:moveTo>
                <a:lnTo>
                  <a:pt x="54784" y="20114"/>
                </a:lnTo>
                <a:cubicBezTo>
                  <a:pt x="54746" y="20114"/>
                  <a:pt x="54670" y="20190"/>
                  <a:pt x="54670" y="20303"/>
                </a:cubicBezTo>
                <a:lnTo>
                  <a:pt x="54406" y="20341"/>
                </a:lnTo>
                <a:lnTo>
                  <a:pt x="54406" y="20492"/>
                </a:lnTo>
                <a:cubicBezTo>
                  <a:pt x="54406" y="20568"/>
                  <a:pt x="54406" y="20606"/>
                  <a:pt x="54406" y="20606"/>
                </a:cubicBezTo>
                <a:lnTo>
                  <a:pt x="54406" y="20795"/>
                </a:lnTo>
                <a:cubicBezTo>
                  <a:pt x="54519" y="20871"/>
                  <a:pt x="54670" y="20871"/>
                  <a:pt x="54822" y="20871"/>
                </a:cubicBezTo>
                <a:lnTo>
                  <a:pt x="54935" y="20757"/>
                </a:lnTo>
                <a:cubicBezTo>
                  <a:pt x="54935" y="20757"/>
                  <a:pt x="54935" y="20757"/>
                  <a:pt x="54935" y="20719"/>
                </a:cubicBezTo>
                <a:cubicBezTo>
                  <a:pt x="54935" y="20719"/>
                  <a:pt x="54897" y="20757"/>
                  <a:pt x="54859" y="20757"/>
                </a:cubicBezTo>
                <a:lnTo>
                  <a:pt x="55011" y="20644"/>
                </a:lnTo>
                <a:cubicBezTo>
                  <a:pt x="55011" y="20568"/>
                  <a:pt x="54973" y="20492"/>
                  <a:pt x="54897" y="20455"/>
                </a:cubicBezTo>
                <a:cubicBezTo>
                  <a:pt x="54935" y="20455"/>
                  <a:pt x="54973" y="20417"/>
                  <a:pt x="54973" y="20417"/>
                </a:cubicBezTo>
                <a:cubicBezTo>
                  <a:pt x="55086" y="20379"/>
                  <a:pt x="55124" y="20303"/>
                  <a:pt x="55124" y="20190"/>
                </a:cubicBezTo>
                <a:cubicBezTo>
                  <a:pt x="55124" y="20114"/>
                  <a:pt x="55049" y="20039"/>
                  <a:pt x="54935" y="20001"/>
                </a:cubicBezTo>
                <a:close/>
                <a:moveTo>
                  <a:pt x="28195" y="20279"/>
                </a:moveTo>
                <a:cubicBezTo>
                  <a:pt x="28148" y="20279"/>
                  <a:pt x="28101" y="20288"/>
                  <a:pt x="28054" y="20303"/>
                </a:cubicBezTo>
                <a:cubicBezTo>
                  <a:pt x="27978" y="20303"/>
                  <a:pt x="27903" y="20379"/>
                  <a:pt x="27903" y="20492"/>
                </a:cubicBezTo>
                <a:lnTo>
                  <a:pt x="27903" y="20455"/>
                </a:lnTo>
                <a:cubicBezTo>
                  <a:pt x="27876" y="20451"/>
                  <a:pt x="27850" y="20450"/>
                  <a:pt x="27827" y="20450"/>
                </a:cubicBezTo>
                <a:cubicBezTo>
                  <a:pt x="27587" y="20450"/>
                  <a:pt x="27521" y="20613"/>
                  <a:pt x="27487" y="20682"/>
                </a:cubicBezTo>
                <a:cubicBezTo>
                  <a:pt x="27449" y="20682"/>
                  <a:pt x="27449" y="20719"/>
                  <a:pt x="27449" y="20719"/>
                </a:cubicBezTo>
                <a:lnTo>
                  <a:pt x="27487" y="20908"/>
                </a:lnTo>
                <a:cubicBezTo>
                  <a:pt x="27600" y="20946"/>
                  <a:pt x="27638" y="20946"/>
                  <a:pt x="27714" y="20946"/>
                </a:cubicBezTo>
                <a:lnTo>
                  <a:pt x="27827" y="20946"/>
                </a:lnTo>
                <a:lnTo>
                  <a:pt x="28016" y="20833"/>
                </a:lnTo>
                <a:lnTo>
                  <a:pt x="28016" y="20644"/>
                </a:lnTo>
                <a:cubicBezTo>
                  <a:pt x="28047" y="20647"/>
                  <a:pt x="28075" y="20649"/>
                  <a:pt x="28101" y="20649"/>
                </a:cubicBezTo>
                <a:cubicBezTo>
                  <a:pt x="28363" y="20649"/>
                  <a:pt x="28398" y="20489"/>
                  <a:pt x="28432" y="20455"/>
                </a:cubicBezTo>
                <a:lnTo>
                  <a:pt x="28394" y="20341"/>
                </a:lnTo>
                <a:cubicBezTo>
                  <a:pt x="28328" y="20297"/>
                  <a:pt x="28261" y="20279"/>
                  <a:pt x="28195" y="20279"/>
                </a:cubicBezTo>
                <a:close/>
                <a:moveTo>
                  <a:pt x="33044" y="20682"/>
                </a:moveTo>
                <a:lnTo>
                  <a:pt x="32893" y="20795"/>
                </a:lnTo>
                <a:lnTo>
                  <a:pt x="32893" y="20946"/>
                </a:lnTo>
                <a:lnTo>
                  <a:pt x="33044" y="21060"/>
                </a:lnTo>
                <a:cubicBezTo>
                  <a:pt x="33120" y="21060"/>
                  <a:pt x="33234" y="21060"/>
                  <a:pt x="33271" y="21022"/>
                </a:cubicBezTo>
                <a:cubicBezTo>
                  <a:pt x="33309" y="20984"/>
                  <a:pt x="33347" y="20908"/>
                  <a:pt x="33347" y="20833"/>
                </a:cubicBezTo>
                <a:lnTo>
                  <a:pt x="33347" y="20795"/>
                </a:lnTo>
                <a:lnTo>
                  <a:pt x="33234" y="20682"/>
                </a:lnTo>
                <a:close/>
                <a:moveTo>
                  <a:pt x="43517" y="20719"/>
                </a:moveTo>
                <a:lnTo>
                  <a:pt x="43328" y="20833"/>
                </a:lnTo>
                <a:cubicBezTo>
                  <a:pt x="43328" y="20833"/>
                  <a:pt x="43290" y="20871"/>
                  <a:pt x="43290" y="20908"/>
                </a:cubicBezTo>
                <a:lnTo>
                  <a:pt x="43404" y="21060"/>
                </a:lnTo>
                <a:cubicBezTo>
                  <a:pt x="43404" y="21097"/>
                  <a:pt x="43442" y="21097"/>
                  <a:pt x="43479" y="21097"/>
                </a:cubicBezTo>
                <a:lnTo>
                  <a:pt x="43668" y="21022"/>
                </a:lnTo>
                <a:cubicBezTo>
                  <a:pt x="43668" y="20984"/>
                  <a:pt x="43706" y="20984"/>
                  <a:pt x="43706" y="20908"/>
                </a:cubicBezTo>
                <a:lnTo>
                  <a:pt x="43593" y="20795"/>
                </a:lnTo>
                <a:cubicBezTo>
                  <a:pt x="43593" y="20757"/>
                  <a:pt x="43555" y="20757"/>
                  <a:pt x="43517" y="20719"/>
                </a:cubicBezTo>
                <a:close/>
                <a:moveTo>
                  <a:pt x="64463" y="20719"/>
                </a:moveTo>
                <a:lnTo>
                  <a:pt x="64311" y="20833"/>
                </a:lnTo>
                <a:cubicBezTo>
                  <a:pt x="64311" y="20833"/>
                  <a:pt x="64311" y="20833"/>
                  <a:pt x="64274" y="20871"/>
                </a:cubicBezTo>
                <a:cubicBezTo>
                  <a:pt x="64274" y="20908"/>
                  <a:pt x="64236" y="20946"/>
                  <a:pt x="64236" y="21060"/>
                </a:cubicBezTo>
                <a:lnTo>
                  <a:pt x="64349" y="21173"/>
                </a:lnTo>
                <a:cubicBezTo>
                  <a:pt x="64425" y="21173"/>
                  <a:pt x="64538" y="21173"/>
                  <a:pt x="64576" y="21135"/>
                </a:cubicBezTo>
                <a:cubicBezTo>
                  <a:pt x="64652" y="21097"/>
                  <a:pt x="64689" y="21022"/>
                  <a:pt x="64689" y="20946"/>
                </a:cubicBezTo>
                <a:cubicBezTo>
                  <a:pt x="64689" y="20833"/>
                  <a:pt x="64576" y="20719"/>
                  <a:pt x="64463" y="20719"/>
                </a:cubicBezTo>
                <a:close/>
                <a:moveTo>
                  <a:pt x="67676" y="20719"/>
                </a:moveTo>
                <a:cubicBezTo>
                  <a:pt x="67563" y="20719"/>
                  <a:pt x="67449" y="20719"/>
                  <a:pt x="67374" y="20795"/>
                </a:cubicBezTo>
                <a:cubicBezTo>
                  <a:pt x="67223" y="20871"/>
                  <a:pt x="67223" y="21022"/>
                  <a:pt x="67374" y="21135"/>
                </a:cubicBezTo>
                <a:lnTo>
                  <a:pt x="67449" y="21173"/>
                </a:lnTo>
                <a:cubicBezTo>
                  <a:pt x="67470" y="21176"/>
                  <a:pt x="67488" y="21177"/>
                  <a:pt x="67506" y="21177"/>
                </a:cubicBezTo>
                <a:cubicBezTo>
                  <a:pt x="67720" y="21177"/>
                  <a:pt x="67752" y="20978"/>
                  <a:pt x="67752" y="20908"/>
                </a:cubicBezTo>
                <a:lnTo>
                  <a:pt x="67752" y="20871"/>
                </a:lnTo>
                <a:lnTo>
                  <a:pt x="67676" y="20719"/>
                </a:lnTo>
                <a:close/>
                <a:moveTo>
                  <a:pt x="1630" y="20657"/>
                </a:moveTo>
                <a:cubicBezTo>
                  <a:pt x="1545" y="20657"/>
                  <a:pt x="1466" y="20675"/>
                  <a:pt x="1400" y="20719"/>
                </a:cubicBezTo>
                <a:cubicBezTo>
                  <a:pt x="1286" y="20795"/>
                  <a:pt x="1286" y="20908"/>
                  <a:pt x="1286" y="20984"/>
                </a:cubicBezTo>
                <a:lnTo>
                  <a:pt x="1475" y="21135"/>
                </a:lnTo>
                <a:cubicBezTo>
                  <a:pt x="1505" y="21135"/>
                  <a:pt x="1560" y="21184"/>
                  <a:pt x="1658" y="21184"/>
                </a:cubicBezTo>
                <a:cubicBezTo>
                  <a:pt x="1682" y="21184"/>
                  <a:pt x="1710" y="21181"/>
                  <a:pt x="1740" y="21173"/>
                </a:cubicBezTo>
                <a:lnTo>
                  <a:pt x="1853" y="21022"/>
                </a:lnTo>
                <a:cubicBezTo>
                  <a:pt x="1891" y="20984"/>
                  <a:pt x="1929" y="20946"/>
                  <a:pt x="1929" y="20871"/>
                </a:cubicBezTo>
                <a:cubicBezTo>
                  <a:pt x="1929" y="20833"/>
                  <a:pt x="1891" y="20795"/>
                  <a:pt x="1891" y="20757"/>
                </a:cubicBezTo>
                <a:lnTo>
                  <a:pt x="1815" y="20682"/>
                </a:lnTo>
                <a:cubicBezTo>
                  <a:pt x="1753" y="20666"/>
                  <a:pt x="1690" y="20657"/>
                  <a:pt x="1630" y="20657"/>
                </a:cubicBezTo>
                <a:close/>
                <a:moveTo>
                  <a:pt x="35464" y="20833"/>
                </a:moveTo>
                <a:cubicBezTo>
                  <a:pt x="35351" y="20833"/>
                  <a:pt x="35275" y="20833"/>
                  <a:pt x="35237" y="20908"/>
                </a:cubicBezTo>
                <a:cubicBezTo>
                  <a:pt x="35200" y="20908"/>
                  <a:pt x="35124" y="20984"/>
                  <a:pt x="35124" y="21097"/>
                </a:cubicBezTo>
                <a:lnTo>
                  <a:pt x="35275" y="21211"/>
                </a:lnTo>
                <a:cubicBezTo>
                  <a:pt x="35351" y="21211"/>
                  <a:pt x="35464" y="21211"/>
                  <a:pt x="35502" y="21173"/>
                </a:cubicBezTo>
                <a:cubicBezTo>
                  <a:pt x="35540" y="21135"/>
                  <a:pt x="35578" y="21060"/>
                  <a:pt x="35578" y="20984"/>
                </a:cubicBezTo>
                <a:lnTo>
                  <a:pt x="35578" y="20946"/>
                </a:lnTo>
                <a:lnTo>
                  <a:pt x="35464" y="20833"/>
                </a:lnTo>
                <a:close/>
                <a:moveTo>
                  <a:pt x="45030" y="20644"/>
                </a:moveTo>
                <a:cubicBezTo>
                  <a:pt x="45030" y="20682"/>
                  <a:pt x="45030" y="20682"/>
                  <a:pt x="45030" y="20719"/>
                </a:cubicBezTo>
                <a:lnTo>
                  <a:pt x="44878" y="20719"/>
                </a:lnTo>
                <a:cubicBezTo>
                  <a:pt x="44878" y="20757"/>
                  <a:pt x="44916" y="20833"/>
                  <a:pt x="44954" y="20871"/>
                </a:cubicBezTo>
                <a:lnTo>
                  <a:pt x="44992" y="20871"/>
                </a:lnTo>
                <a:lnTo>
                  <a:pt x="44954" y="20908"/>
                </a:lnTo>
                <a:cubicBezTo>
                  <a:pt x="44954" y="20946"/>
                  <a:pt x="44992" y="21135"/>
                  <a:pt x="45143" y="21211"/>
                </a:cubicBezTo>
                <a:lnTo>
                  <a:pt x="45332" y="21135"/>
                </a:lnTo>
                <a:cubicBezTo>
                  <a:pt x="45332" y="21135"/>
                  <a:pt x="45332" y="21173"/>
                  <a:pt x="45332" y="21173"/>
                </a:cubicBezTo>
                <a:lnTo>
                  <a:pt x="45483" y="21060"/>
                </a:lnTo>
                <a:lnTo>
                  <a:pt x="45483" y="21022"/>
                </a:lnTo>
                <a:cubicBezTo>
                  <a:pt x="45483" y="20946"/>
                  <a:pt x="45408" y="20871"/>
                  <a:pt x="45332" y="20833"/>
                </a:cubicBezTo>
                <a:cubicBezTo>
                  <a:pt x="45370" y="20795"/>
                  <a:pt x="45408" y="20757"/>
                  <a:pt x="45408" y="20682"/>
                </a:cubicBezTo>
                <a:lnTo>
                  <a:pt x="45256" y="20682"/>
                </a:lnTo>
                <a:cubicBezTo>
                  <a:pt x="45225" y="20661"/>
                  <a:pt x="45202" y="20654"/>
                  <a:pt x="45184" y="20654"/>
                </a:cubicBezTo>
                <a:cubicBezTo>
                  <a:pt x="45153" y="20654"/>
                  <a:pt x="45133" y="20671"/>
                  <a:pt x="45102" y="20671"/>
                </a:cubicBezTo>
                <a:cubicBezTo>
                  <a:pt x="45084" y="20671"/>
                  <a:pt x="45061" y="20665"/>
                  <a:pt x="45030" y="20644"/>
                </a:cubicBezTo>
                <a:close/>
                <a:moveTo>
                  <a:pt x="8772" y="20833"/>
                </a:moveTo>
                <a:lnTo>
                  <a:pt x="8621" y="20946"/>
                </a:lnTo>
                <a:cubicBezTo>
                  <a:pt x="8583" y="20984"/>
                  <a:pt x="8507" y="21022"/>
                  <a:pt x="8507" y="21060"/>
                </a:cubicBezTo>
                <a:lnTo>
                  <a:pt x="8545" y="21173"/>
                </a:lnTo>
                <a:cubicBezTo>
                  <a:pt x="8573" y="21228"/>
                  <a:pt x="8641" y="21263"/>
                  <a:pt x="8720" y="21263"/>
                </a:cubicBezTo>
                <a:cubicBezTo>
                  <a:pt x="8749" y="21263"/>
                  <a:pt x="8779" y="21259"/>
                  <a:pt x="8810" y="21249"/>
                </a:cubicBezTo>
                <a:cubicBezTo>
                  <a:pt x="8923" y="21211"/>
                  <a:pt x="8999" y="21135"/>
                  <a:pt x="8999" y="21022"/>
                </a:cubicBezTo>
                <a:cubicBezTo>
                  <a:pt x="8999" y="20946"/>
                  <a:pt x="8923" y="20833"/>
                  <a:pt x="8772" y="20833"/>
                </a:cubicBezTo>
                <a:close/>
                <a:moveTo>
                  <a:pt x="46239" y="20946"/>
                </a:moveTo>
                <a:lnTo>
                  <a:pt x="46088" y="21022"/>
                </a:lnTo>
                <a:cubicBezTo>
                  <a:pt x="46050" y="21211"/>
                  <a:pt x="46239" y="21286"/>
                  <a:pt x="46315" y="21286"/>
                </a:cubicBezTo>
                <a:lnTo>
                  <a:pt x="46542" y="21211"/>
                </a:lnTo>
                <a:lnTo>
                  <a:pt x="46542" y="21173"/>
                </a:lnTo>
                <a:cubicBezTo>
                  <a:pt x="46542" y="21097"/>
                  <a:pt x="46504" y="21022"/>
                  <a:pt x="46466" y="20984"/>
                </a:cubicBezTo>
                <a:cubicBezTo>
                  <a:pt x="46428" y="20946"/>
                  <a:pt x="46315" y="20946"/>
                  <a:pt x="46239" y="20946"/>
                </a:cubicBezTo>
                <a:close/>
                <a:moveTo>
                  <a:pt x="60077" y="20682"/>
                </a:moveTo>
                <a:lnTo>
                  <a:pt x="59888" y="20833"/>
                </a:lnTo>
                <a:lnTo>
                  <a:pt x="59850" y="20833"/>
                </a:lnTo>
                <a:cubicBezTo>
                  <a:pt x="59812" y="20871"/>
                  <a:pt x="59661" y="20984"/>
                  <a:pt x="59737" y="21211"/>
                </a:cubicBezTo>
                <a:lnTo>
                  <a:pt x="59850" y="21286"/>
                </a:lnTo>
                <a:lnTo>
                  <a:pt x="60115" y="21286"/>
                </a:lnTo>
                <a:lnTo>
                  <a:pt x="60228" y="21097"/>
                </a:lnTo>
                <a:cubicBezTo>
                  <a:pt x="60228" y="21060"/>
                  <a:pt x="60228" y="21060"/>
                  <a:pt x="60228" y="21022"/>
                </a:cubicBezTo>
                <a:cubicBezTo>
                  <a:pt x="60228" y="20984"/>
                  <a:pt x="60228" y="20946"/>
                  <a:pt x="60228" y="20908"/>
                </a:cubicBezTo>
                <a:cubicBezTo>
                  <a:pt x="60228" y="20719"/>
                  <a:pt x="60115" y="20682"/>
                  <a:pt x="60077" y="20682"/>
                </a:cubicBezTo>
                <a:close/>
                <a:moveTo>
                  <a:pt x="28164" y="20939"/>
                </a:moveTo>
                <a:cubicBezTo>
                  <a:pt x="28142" y="20939"/>
                  <a:pt x="28118" y="20941"/>
                  <a:pt x="28092" y="20946"/>
                </a:cubicBezTo>
                <a:lnTo>
                  <a:pt x="27978" y="21022"/>
                </a:lnTo>
                <a:cubicBezTo>
                  <a:pt x="27940" y="21060"/>
                  <a:pt x="27940" y="21060"/>
                  <a:pt x="27940" y="21097"/>
                </a:cubicBezTo>
                <a:cubicBezTo>
                  <a:pt x="27903" y="21135"/>
                  <a:pt x="27865" y="21173"/>
                  <a:pt x="27865" y="21211"/>
                </a:cubicBezTo>
                <a:lnTo>
                  <a:pt x="27903" y="21324"/>
                </a:lnTo>
                <a:cubicBezTo>
                  <a:pt x="27951" y="21397"/>
                  <a:pt x="28063" y="21439"/>
                  <a:pt x="28177" y="21439"/>
                </a:cubicBezTo>
                <a:cubicBezTo>
                  <a:pt x="28240" y="21439"/>
                  <a:pt x="28303" y="21427"/>
                  <a:pt x="28356" y="21400"/>
                </a:cubicBezTo>
                <a:cubicBezTo>
                  <a:pt x="28470" y="21362"/>
                  <a:pt x="28545" y="21286"/>
                  <a:pt x="28545" y="21211"/>
                </a:cubicBezTo>
                <a:lnTo>
                  <a:pt x="28432" y="21097"/>
                </a:lnTo>
                <a:cubicBezTo>
                  <a:pt x="28432" y="21097"/>
                  <a:pt x="28394" y="21060"/>
                  <a:pt x="28394" y="21060"/>
                </a:cubicBezTo>
                <a:cubicBezTo>
                  <a:pt x="28362" y="21027"/>
                  <a:pt x="28301" y="20939"/>
                  <a:pt x="28164" y="20939"/>
                </a:cubicBezTo>
                <a:close/>
                <a:moveTo>
                  <a:pt x="4953" y="21249"/>
                </a:moveTo>
                <a:lnTo>
                  <a:pt x="4764" y="21362"/>
                </a:lnTo>
                <a:cubicBezTo>
                  <a:pt x="4764" y="21324"/>
                  <a:pt x="4802" y="21324"/>
                  <a:pt x="4764" y="21324"/>
                </a:cubicBezTo>
                <a:cubicBezTo>
                  <a:pt x="4727" y="21324"/>
                  <a:pt x="4575" y="21362"/>
                  <a:pt x="4575" y="21513"/>
                </a:cubicBezTo>
                <a:lnTo>
                  <a:pt x="4613" y="21589"/>
                </a:lnTo>
                <a:cubicBezTo>
                  <a:pt x="4641" y="21644"/>
                  <a:pt x="4709" y="21679"/>
                  <a:pt x="4788" y="21679"/>
                </a:cubicBezTo>
                <a:cubicBezTo>
                  <a:pt x="4817" y="21679"/>
                  <a:pt x="4847" y="21675"/>
                  <a:pt x="4878" y="21665"/>
                </a:cubicBezTo>
                <a:cubicBezTo>
                  <a:pt x="4991" y="21665"/>
                  <a:pt x="5105" y="21551"/>
                  <a:pt x="5105" y="21438"/>
                </a:cubicBezTo>
                <a:cubicBezTo>
                  <a:pt x="5105" y="21362"/>
                  <a:pt x="5029" y="21286"/>
                  <a:pt x="4953" y="21249"/>
                </a:cubicBezTo>
                <a:close/>
                <a:moveTo>
                  <a:pt x="60228" y="21249"/>
                </a:moveTo>
                <a:lnTo>
                  <a:pt x="60115" y="21286"/>
                </a:lnTo>
                <a:cubicBezTo>
                  <a:pt x="60077" y="21324"/>
                  <a:pt x="60039" y="21400"/>
                  <a:pt x="60039" y="21475"/>
                </a:cubicBezTo>
                <a:cubicBezTo>
                  <a:pt x="60039" y="21589"/>
                  <a:pt x="60115" y="21665"/>
                  <a:pt x="60266" y="21702"/>
                </a:cubicBezTo>
                <a:lnTo>
                  <a:pt x="60379" y="21665"/>
                </a:lnTo>
                <a:cubicBezTo>
                  <a:pt x="60455" y="21589"/>
                  <a:pt x="60455" y="21513"/>
                  <a:pt x="60455" y="21475"/>
                </a:cubicBezTo>
                <a:cubicBezTo>
                  <a:pt x="60455" y="21362"/>
                  <a:pt x="60379" y="21249"/>
                  <a:pt x="60228" y="21249"/>
                </a:cubicBezTo>
                <a:close/>
                <a:moveTo>
                  <a:pt x="40871" y="21249"/>
                </a:moveTo>
                <a:lnTo>
                  <a:pt x="40757" y="21362"/>
                </a:lnTo>
                <a:cubicBezTo>
                  <a:pt x="40719" y="21362"/>
                  <a:pt x="40682" y="21400"/>
                  <a:pt x="40682" y="21438"/>
                </a:cubicBezTo>
                <a:lnTo>
                  <a:pt x="40795" y="21589"/>
                </a:lnTo>
                <a:cubicBezTo>
                  <a:pt x="40795" y="21589"/>
                  <a:pt x="40778" y="21572"/>
                  <a:pt x="40767" y="21572"/>
                </a:cubicBezTo>
                <a:cubicBezTo>
                  <a:pt x="40761" y="21572"/>
                  <a:pt x="40757" y="21576"/>
                  <a:pt x="40757" y="21589"/>
                </a:cubicBezTo>
                <a:cubicBezTo>
                  <a:pt x="40795" y="21702"/>
                  <a:pt x="40871" y="21740"/>
                  <a:pt x="41022" y="21740"/>
                </a:cubicBezTo>
                <a:lnTo>
                  <a:pt x="41135" y="21627"/>
                </a:lnTo>
                <a:lnTo>
                  <a:pt x="41135" y="21362"/>
                </a:lnTo>
                <a:lnTo>
                  <a:pt x="40984" y="21249"/>
                </a:lnTo>
                <a:close/>
                <a:moveTo>
                  <a:pt x="61188" y="21195"/>
                </a:moveTo>
                <a:cubicBezTo>
                  <a:pt x="61161" y="21195"/>
                  <a:pt x="61131" y="21200"/>
                  <a:pt x="61098" y="21211"/>
                </a:cubicBezTo>
                <a:lnTo>
                  <a:pt x="60984" y="21324"/>
                </a:lnTo>
                <a:lnTo>
                  <a:pt x="60984" y="21475"/>
                </a:lnTo>
                <a:lnTo>
                  <a:pt x="61136" y="21589"/>
                </a:lnTo>
                <a:lnTo>
                  <a:pt x="61287" y="21589"/>
                </a:lnTo>
                <a:lnTo>
                  <a:pt x="61362" y="21702"/>
                </a:lnTo>
                <a:cubicBezTo>
                  <a:pt x="61362" y="21702"/>
                  <a:pt x="61400" y="21740"/>
                  <a:pt x="61438" y="21740"/>
                </a:cubicBezTo>
                <a:lnTo>
                  <a:pt x="61627" y="21627"/>
                </a:lnTo>
                <a:cubicBezTo>
                  <a:pt x="61665" y="21589"/>
                  <a:pt x="61703" y="21551"/>
                  <a:pt x="61703" y="21475"/>
                </a:cubicBezTo>
                <a:lnTo>
                  <a:pt x="61665" y="21438"/>
                </a:lnTo>
                <a:lnTo>
                  <a:pt x="61551" y="21362"/>
                </a:lnTo>
                <a:lnTo>
                  <a:pt x="61438" y="21362"/>
                </a:lnTo>
                <a:lnTo>
                  <a:pt x="61325" y="21249"/>
                </a:lnTo>
                <a:cubicBezTo>
                  <a:pt x="61298" y="21222"/>
                  <a:pt x="61252" y="21195"/>
                  <a:pt x="61188" y="21195"/>
                </a:cubicBezTo>
                <a:close/>
                <a:moveTo>
                  <a:pt x="54557" y="21362"/>
                </a:moveTo>
                <a:lnTo>
                  <a:pt x="54406" y="21438"/>
                </a:lnTo>
                <a:cubicBezTo>
                  <a:pt x="54406" y="21438"/>
                  <a:pt x="54406" y="21475"/>
                  <a:pt x="54368" y="21475"/>
                </a:cubicBezTo>
                <a:cubicBezTo>
                  <a:pt x="54330" y="21513"/>
                  <a:pt x="54255" y="21551"/>
                  <a:pt x="54255" y="21665"/>
                </a:cubicBezTo>
                <a:lnTo>
                  <a:pt x="54255" y="21740"/>
                </a:lnTo>
                <a:cubicBezTo>
                  <a:pt x="54310" y="21795"/>
                  <a:pt x="54386" y="21831"/>
                  <a:pt x="54467" y="21831"/>
                </a:cubicBezTo>
                <a:cubicBezTo>
                  <a:pt x="54496" y="21831"/>
                  <a:pt x="54527" y="21826"/>
                  <a:pt x="54557" y="21816"/>
                </a:cubicBezTo>
                <a:cubicBezTo>
                  <a:pt x="54670" y="21778"/>
                  <a:pt x="54784" y="21665"/>
                  <a:pt x="54784" y="21551"/>
                </a:cubicBezTo>
                <a:cubicBezTo>
                  <a:pt x="54784" y="21438"/>
                  <a:pt x="54708" y="21362"/>
                  <a:pt x="54557" y="21362"/>
                </a:cubicBezTo>
                <a:close/>
                <a:moveTo>
                  <a:pt x="7865" y="21400"/>
                </a:moveTo>
                <a:lnTo>
                  <a:pt x="7713" y="21513"/>
                </a:lnTo>
                <a:cubicBezTo>
                  <a:pt x="7676" y="21778"/>
                  <a:pt x="7865" y="21816"/>
                  <a:pt x="7978" y="21891"/>
                </a:cubicBezTo>
                <a:lnTo>
                  <a:pt x="8167" y="21740"/>
                </a:lnTo>
                <a:cubicBezTo>
                  <a:pt x="8167" y="21740"/>
                  <a:pt x="8167" y="21778"/>
                  <a:pt x="8167" y="21778"/>
                </a:cubicBezTo>
                <a:cubicBezTo>
                  <a:pt x="8205" y="21740"/>
                  <a:pt x="8318" y="21702"/>
                  <a:pt x="8318" y="21589"/>
                </a:cubicBezTo>
                <a:cubicBezTo>
                  <a:pt x="8318" y="21551"/>
                  <a:pt x="8318" y="21513"/>
                  <a:pt x="8280" y="21475"/>
                </a:cubicBezTo>
                <a:lnTo>
                  <a:pt x="8167" y="21400"/>
                </a:lnTo>
                <a:close/>
                <a:moveTo>
                  <a:pt x="46769" y="21551"/>
                </a:moveTo>
                <a:cubicBezTo>
                  <a:pt x="46617" y="21551"/>
                  <a:pt x="46504" y="21627"/>
                  <a:pt x="46466" y="21740"/>
                </a:cubicBezTo>
                <a:lnTo>
                  <a:pt x="46617" y="21891"/>
                </a:lnTo>
                <a:cubicBezTo>
                  <a:pt x="46655" y="21891"/>
                  <a:pt x="46655" y="21891"/>
                  <a:pt x="46693" y="21929"/>
                </a:cubicBezTo>
                <a:lnTo>
                  <a:pt x="46920" y="21816"/>
                </a:lnTo>
                <a:lnTo>
                  <a:pt x="46920" y="21665"/>
                </a:lnTo>
                <a:lnTo>
                  <a:pt x="46769" y="21551"/>
                </a:lnTo>
                <a:close/>
                <a:moveTo>
                  <a:pt x="59548" y="21513"/>
                </a:moveTo>
                <a:lnTo>
                  <a:pt x="59434" y="21589"/>
                </a:lnTo>
                <a:cubicBezTo>
                  <a:pt x="59434" y="21589"/>
                  <a:pt x="59396" y="21627"/>
                  <a:pt x="59396" y="21627"/>
                </a:cubicBezTo>
                <a:cubicBezTo>
                  <a:pt x="59396" y="21665"/>
                  <a:pt x="59321" y="21740"/>
                  <a:pt x="59359" y="21854"/>
                </a:cubicBezTo>
                <a:lnTo>
                  <a:pt x="59472" y="21929"/>
                </a:lnTo>
                <a:cubicBezTo>
                  <a:pt x="59494" y="21940"/>
                  <a:pt x="59520" y="21945"/>
                  <a:pt x="59545" y="21945"/>
                </a:cubicBezTo>
                <a:cubicBezTo>
                  <a:pt x="59608" y="21945"/>
                  <a:pt x="59672" y="21918"/>
                  <a:pt x="59699" y="21891"/>
                </a:cubicBezTo>
                <a:cubicBezTo>
                  <a:pt x="59774" y="21854"/>
                  <a:pt x="59812" y="21778"/>
                  <a:pt x="59812" y="21740"/>
                </a:cubicBezTo>
                <a:cubicBezTo>
                  <a:pt x="59812" y="21589"/>
                  <a:pt x="59699" y="21513"/>
                  <a:pt x="59548" y="21513"/>
                </a:cubicBezTo>
                <a:close/>
                <a:moveTo>
                  <a:pt x="55540" y="21438"/>
                </a:moveTo>
                <a:lnTo>
                  <a:pt x="55389" y="21589"/>
                </a:lnTo>
                <a:lnTo>
                  <a:pt x="55389" y="21816"/>
                </a:lnTo>
                <a:lnTo>
                  <a:pt x="55502" y="21929"/>
                </a:lnTo>
                <a:cubicBezTo>
                  <a:pt x="55559" y="21948"/>
                  <a:pt x="55606" y="21958"/>
                  <a:pt x="55644" y="21958"/>
                </a:cubicBezTo>
                <a:cubicBezTo>
                  <a:pt x="55682" y="21958"/>
                  <a:pt x="55710" y="21948"/>
                  <a:pt x="55729" y="21929"/>
                </a:cubicBezTo>
                <a:cubicBezTo>
                  <a:pt x="55842" y="21891"/>
                  <a:pt x="55880" y="21816"/>
                  <a:pt x="55880" y="21740"/>
                </a:cubicBezTo>
                <a:lnTo>
                  <a:pt x="55842" y="21627"/>
                </a:lnTo>
                <a:cubicBezTo>
                  <a:pt x="55805" y="21627"/>
                  <a:pt x="55805" y="21589"/>
                  <a:pt x="55805" y="21589"/>
                </a:cubicBezTo>
                <a:cubicBezTo>
                  <a:pt x="55729" y="21551"/>
                  <a:pt x="55653" y="21475"/>
                  <a:pt x="55540" y="21438"/>
                </a:cubicBezTo>
                <a:close/>
                <a:moveTo>
                  <a:pt x="6674" y="21854"/>
                </a:moveTo>
                <a:cubicBezTo>
                  <a:pt x="6608" y="21854"/>
                  <a:pt x="6541" y="21891"/>
                  <a:pt x="6579" y="21967"/>
                </a:cubicBezTo>
                <a:lnTo>
                  <a:pt x="6768" y="21967"/>
                </a:lnTo>
                <a:cubicBezTo>
                  <a:pt x="6806" y="21891"/>
                  <a:pt x="6740" y="21854"/>
                  <a:pt x="6674" y="21854"/>
                </a:cubicBezTo>
                <a:close/>
                <a:moveTo>
                  <a:pt x="61784" y="21681"/>
                </a:moveTo>
                <a:cubicBezTo>
                  <a:pt x="61719" y="21681"/>
                  <a:pt x="61627" y="21715"/>
                  <a:pt x="61551" y="21816"/>
                </a:cubicBezTo>
                <a:lnTo>
                  <a:pt x="61589" y="21967"/>
                </a:lnTo>
                <a:cubicBezTo>
                  <a:pt x="61678" y="22011"/>
                  <a:pt x="61753" y="22030"/>
                  <a:pt x="61816" y="22030"/>
                </a:cubicBezTo>
                <a:cubicBezTo>
                  <a:pt x="61860" y="22030"/>
                  <a:pt x="61898" y="22020"/>
                  <a:pt x="61930" y="22005"/>
                </a:cubicBezTo>
                <a:cubicBezTo>
                  <a:pt x="61967" y="21967"/>
                  <a:pt x="62005" y="21929"/>
                  <a:pt x="62005" y="21854"/>
                </a:cubicBezTo>
                <a:cubicBezTo>
                  <a:pt x="62005" y="21778"/>
                  <a:pt x="61930" y="21702"/>
                  <a:pt x="61854" y="21702"/>
                </a:cubicBezTo>
                <a:cubicBezTo>
                  <a:pt x="61841" y="21690"/>
                  <a:pt x="61816" y="21681"/>
                  <a:pt x="61784" y="21681"/>
                </a:cubicBezTo>
                <a:close/>
                <a:moveTo>
                  <a:pt x="63593" y="21211"/>
                </a:moveTo>
                <a:cubicBezTo>
                  <a:pt x="63480" y="21211"/>
                  <a:pt x="63328" y="21211"/>
                  <a:pt x="63291" y="21324"/>
                </a:cubicBezTo>
                <a:lnTo>
                  <a:pt x="63328" y="21400"/>
                </a:lnTo>
                <a:lnTo>
                  <a:pt x="63291" y="21400"/>
                </a:lnTo>
                <a:lnTo>
                  <a:pt x="63404" y="21551"/>
                </a:lnTo>
                <a:lnTo>
                  <a:pt x="63404" y="21581"/>
                </a:lnTo>
                <a:lnTo>
                  <a:pt x="63366" y="21551"/>
                </a:lnTo>
                <a:cubicBezTo>
                  <a:pt x="63339" y="21524"/>
                  <a:pt x="63294" y="21498"/>
                  <a:pt x="63243" y="21498"/>
                </a:cubicBezTo>
                <a:cubicBezTo>
                  <a:pt x="63221" y="21498"/>
                  <a:pt x="63199" y="21502"/>
                  <a:pt x="63177" y="21513"/>
                </a:cubicBezTo>
                <a:cubicBezTo>
                  <a:pt x="63064" y="21551"/>
                  <a:pt x="63064" y="21627"/>
                  <a:pt x="63026" y="21665"/>
                </a:cubicBezTo>
                <a:lnTo>
                  <a:pt x="63064" y="21665"/>
                </a:lnTo>
                <a:cubicBezTo>
                  <a:pt x="63026" y="21665"/>
                  <a:pt x="63026" y="21702"/>
                  <a:pt x="62988" y="21702"/>
                </a:cubicBezTo>
                <a:lnTo>
                  <a:pt x="63102" y="21891"/>
                </a:lnTo>
                <a:cubicBezTo>
                  <a:pt x="63076" y="21891"/>
                  <a:pt x="63051" y="21875"/>
                  <a:pt x="63037" y="21875"/>
                </a:cubicBezTo>
                <a:cubicBezTo>
                  <a:pt x="63030" y="21875"/>
                  <a:pt x="63026" y="21879"/>
                  <a:pt x="63026" y="21891"/>
                </a:cubicBezTo>
                <a:cubicBezTo>
                  <a:pt x="63026" y="21891"/>
                  <a:pt x="63026" y="21891"/>
                  <a:pt x="63026" y="21929"/>
                </a:cubicBezTo>
                <a:lnTo>
                  <a:pt x="63177" y="22043"/>
                </a:lnTo>
                <a:cubicBezTo>
                  <a:pt x="63442" y="22043"/>
                  <a:pt x="63517" y="21854"/>
                  <a:pt x="63555" y="21740"/>
                </a:cubicBezTo>
                <a:lnTo>
                  <a:pt x="63555" y="21702"/>
                </a:lnTo>
                <a:lnTo>
                  <a:pt x="63413" y="21589"/>
                </a:lnTo>
                <a:lnTo>
                  <a:pt x="63413" y="21589"/>
                </a:lnTo>
                <a:cubicBezTo>
                  <a:pt x="63558" y="21589"/>
                  <a:pt x="63632" y="21587"/>
                  <a:pt x="63706" y="21513"/>
                </a:cubicBezTo>
                <a:cubicBezTo>
                  <a:pt x="63744" y="21475"/>
                  <a:pt x="63782" y="21438"/>
                  <a:pt x="63782" y="21324"/>
                </a:cubicBezTo>
                <a:lnTo>
                  <a:pt x="63782" y="21286"/>
                </a:lnTo>
                <a:lnTo>
                  <a:pt x="63631" y="21211"/>
                </a:lnTo>
                <a:close/>
                <a:moveTo>
                  <a:pt x="48092" y="21702"/>
                </a:moveTo>
                <a:cubicBezTo>
                  <a:pt x="47979" y="21702"/>
                  <a:pt x="47903" y="21702"/>
                  <a:pt x="47827" y="21778"/>
                </a:cubicBezTo>
                <a:cubicBezTo>
                  <a:pt x="47638" y="21891"/>
                  <a:pt x="47638" y="22156"/>
                  <a:pt x="47789" y="22232"/>
                </a:cubicBezTo>
                <a:lnTo>
                  <a:pt x="48016" y="22156"/>
                </a:lnTo>
                <a:cubicBezTo>
                  <a:pt x="48016" y="22156"/>
                  <a:pt x="48016" y="22156"/>
                  <a:pt x="48054" y="22118"/>
                </a:cubicBezTo>
                <a:cubicBezTo>
                  <a:pt x="48092" y="22080"/>
                  <a:pt x="48205" y="22005"/>
                  <a:pt x="48205" y="21891"/>
                </a:cubicBezTo>
                <a:cubicBezTo>
                  <a:pt x="48205" y="21854"/>
                  <a:pt x="48205" y="21816"/>
                  <a:pt x="48168" y="21816"/>
                </a:cubicBezTo>
                <a:lnTo>
                  <a:pt x="48092" y="21702"/>
                </a:lnTo>
                <a:close/>
                <a:moveTo>
                  <a:pt x="4500" y="21854"/>
                </a:moveTo>
                <a:cubicBezTo>
                  <a:pt x="4386" y="21854"/>
                  <a:pt x="4273" y="21854"/>
                  <a:pt x="4197" y="21929"/>
                </a:cubicBezTo>
                <a:cubicBezTo>
                  <a:pt x="4122" y="21967"/>
                  <a:pt x="4122" y="22080"/>
                  <a:pt x="4159" y="22232"/>
                </a:cubicBezTo>
                <a:lnTo>
                  <a:pt x="4273" y="22307"/>
                </a:lnTo>
                <a:cubicBezTo>
                  <a:pt x="4386" y="22307"/>
                  <a:pt x="4462" y="22307"/>
                  <a:pt x="4538" y="22269"/>
                </a:cubicBezTo>
                <a:cubicBezTo>
                  <a:pt x="4575" y="22194"/>
                  <a:pt x="4613" y="22118"/>
                  <a:pt x="4613" y="22043"/>
                </a:cubicBezTo>
                <a:cubicBezTo>
                  <a:pt x="4613" y="22005"/>
                  <a:pt x="4613" y="22005"/>
                  <a:pt x="4613" y="21967"/>
                </a:cubicBezTo>
                <a:lnTo>
                  <a:pt x="4500" y="21854"/>
                </a:lnTo>
                <a:close/>
                <a:moveTo>
                  <a:pt x="27325" y="21962"/>
                </a:moveTo>
                <a:cubicBezTo>
                  <a:pt x="27058" y="21962"/>
                  <a:pt x="26995" y="22122"/>
                  <a:pt x="26995" y="22156"/>
                </a:cubicBezTo>
                <a:lnTo>
                  <a:pt x="27146" y="22307"/>
                </a:lnTo>
                <a:lnTo>
                  <a:pt x="27222" y="22307"/>
                </a:lnTo>
                <a:cubicBezTo>
                  <a:pt x="27298" y="22307"/>
                  <a:pt x="27411" y="22307"/>
                  <a:pt x="27449" y="22269"/>
                </a:cubicBezTo>
                <a:cubicBezTo>
                  <a:pt x="27487" y="22232"/>
                  <a:pt x="27525" y="22194"/>
                  <a:pt x="27525" y="22118"/>
                </a:cubicBezTo>
                <a:cubicBezTo>
                  <a:pt x="27525" y="22118"/>
                  <a:pt x="27525" y="22080"/>
                  <a:pt x="27525" y="22043"/>
                </a:cubicBezTo>
                <a:lnTo>
                  <a:pt x="27411" y="21967"/>
                </a:lnTo>
                <a:cubicBezTo>
                  <a:pt x="27380" y="21964"/>
                  <a:pt x="27352" y="21962"/>
                  <a:pt x="27325" y="21962"/>
                </a:cubicBezTo>
                <a:close/>
                <a:moveTo>
                  <a:pt x="36372" y="21854"/>
                </a:moveTo>
                <a:lnTo>
                  <a:pt x="36296" y="21967"/>
                </a:lnTo>
                <a:lnTo>
                  <a:pt x="36296" y="22156"/>
                </a:lnTo>
                <a:lnTo>
                  <a:pt x="36485" y="22269"/>
                </a:lnTo>
                <a:cubicBezTo>
                  <a:pt x="36512" y="22296"/>
                  <a:pt x="36557" y="22323"/>
                  <a:pt x="36635" y="22323"/>
                </a:cubicBezTo>
                <a:cubicBezTo>
                  <a:pt x="36668" y="22323"/>
                  <a:pt x="36705" y="22318"/>
                  <a:pt x="36750" y="22307"/>
                </a:cubicBezTo>
                <a:lnTo>
                  <a:pt x="36863" y="22194"/>
                </a:lnTo>
                <a:lnTo>
                  <a:pt x="36863" y="22043"/>
                </a:lnTo>
                <a:lnTo>
                  <a:pt x="36712" y="21929"/>
                </a:lnTo>
                <a:lnTo>
                  <a:pt x="36598" y="21929"/>
                </a:lnTo>
                <a:cubicBezTo>
                  <a:pt x="36598" y="21929"/>
                  <a:pt x="36598" y="21891"/>
                  <a:pt x="36598" y="21891"/>
                </a:cubicBezTo>
                <a:cubicBezTo>
                  <a:pt x="36561" y="21891"/>
                  <a:pt x="36485" y="21854"/>
                  <a:pt x="36372" y="21854"/>
                </a:cubicBezTo>
                <a:close/>
                <a:moveTo>
                  <a:pt x="15124" y="22005"/>
                </a:moveTo>
                <a:cubicBezTo>
                  <a:pt x="15048" y="22005"/>
                  <a:pt x="15010" y="22005"/>
                  <a:pt x="14972" y="22043"/>
                </a:cubicBezTo>
                <a:cubicBezTo>
                  <a:pt x="14935" y="22080"/>
                  <a:pt x="14897" y="22118"/>
                  <a:pt x="14897" y="22194"/>
                </a:cubicBezTo>
                <a:lnTo>
                  <a:pt x="14897" y="22232"/>
                </a:lnTo>
                <a:lnTo>
                  <a:pt x="14972" y="22269"/>
                </a:lnTo>
                <a:cubicBezTo>
                  <a:pt x="14972" y="22269"/>
                  <a:pt x="14935" y="22232"/>
                  <a:pt x="14935" y="22232"/>
                </a:cubicBezTo>
                <a:lnTo>
                  <a:pt x="14935" y="22232"/>
                </a:lnTo>
                <a:lnTo>
                  <a:pt x="15086" y="22345"/>
                </a:lnTo>
                <a:lnTo>
                  <a:pt x="15199" y="22345"/>
                </a:lnTo>
                <a:lnTo>
                  <a:pt x="15313" y="22307"/>
                </a:lnTo>
                <a:cubicBezTo>
                  <a:pt x="15351" y="22269"/>
                  <a:pt x="15351" y="22232"/>
                  <a:pt x="15351" y="22194"/>
                </a:cubicBezTo>
                <a:cubicBezTo>
                  <a:pt x="15351" y="22080"/>
                  <a:pt x="15237" y="22005"/>
                  <a:pt x="15124" y="22005"/>
                </a:cubicBezTo>
                <a:close/>
                <a:moveTo>
                  <a:pt x="53687" y="21173"/>
                </a:moveTo>
                <a:cubicBezTo>
                  <a:pt x="53612" y="21211"/>
                  <a:pt x="53536" y="21286"/>
                  <a:pt x="53536" y="21324"/>
                </a:cubicBezTo>
                <a:lnTo>
                  <a:pt x="53612" y="21438"/>
                </a:lnTo>
                <a:lnTo>
                  <a:pt x="53574" y="21438"/>
                </a:lnTo>
                <a:cubicBezTo>
                  <a:pt x="53574" y="21438"/>
                  <a:pt x="53612" y="21438"/>
                  <a:pt x="53574" y="21400"/>
                </a:cubicBezTo>
                <a:cubicBezTo>
                  <a:pt x="53544" y="21380"/>
                  <a:pt x="53525" y="21373"/>
                  <a:pt x="53510" y="21373"/>
                </a:cubicBezTo>
                <a:cubicBezTo>
                  <a:pt x="53476" y="21373"/>
                  <a:pt x="53464" y="21408"/>
                  <a:pt x="53404" y="21408"/>
                </a:cubicBezTo>
                <a:cubicBezTo>
                  <a:pt x="53388" y="21408"/>
                  <a:pt x="53370" y="21406"/>
                  <a:pt x="53347" y="21400"/>
                </a:cubicBezTo>
                <a:cubicBezTo>
                  <a:pt x="53347" y="21438"/>
                  <a:pt x="53347" y="21438"/>
                  <a:pt x="53347" y="21438"/>
                </a:cubicBezTo>
                <a:lnTo>
                  <a:pt x="53196" y="21438"/>
                </a:lnTo>
                <a:cubicBezTo>
                  <a:pt x="53196" y="21475"/>
                  <a:pt x="53196" y="21475"/>
                  <a:pt x="53234" y="21513"/>
                </a:cubicBezTo>
                <a:cubicBezTo>
                  <a:pt x="53158" y="21475"/>
                  <a:pt x="53083" y="21438"/>
                  <a:pt x="52969" y="21438"/>
                </a:cubicBezTo>
                <a:lnTo>
                  <a:pt x="52856" y="21551"/>
                </a:lnTo>
                <a:cubicBezTo>
                  <a:pt x="52856" y="21589"/>
                  <a:pt x="52856" y="21589"/>
                  <a:pt x="52856" y="21627"/>
                </a:cubicBezTo>
                <a:lnTo>
                  <a:pt x="52742" y="21702"/>
                </a:lnTo>
                <a:cubicBezTo>
                  <a:pt x="52742" y="21702"/>
                  <a:pt x="52704" y="21740"/>
                  <a:pt x="52704" y="21778"/>
                </a:cubicBezTo>
                <a:cubicBezTo>
                  <a:pt x="52667" y="21816"/>
                  <a:pt x="52629" y="21854"/>
                  <a:pt x="52629" y="21891"/>
                </a:cubicBezTo>
                <a:lnTo>
                  <a:pt x="52667" y="22043"/>
                </a:lnTo>
                <a:cubicBezTo>
                  <a:pt x="52742" y="22043"/>
                  <a:pt x="52780" y="22080"/>
                  <a:pt x="52818" y="22080"/>
                </a:cubicBezTo>
                <a:cubicBezTo>
                  <a:pt x="52780" y="22118"/>
                  <a:pt x="52780" y="22156"/>
                  <a:pt x="52780" y="22269"/>
                </a:cubicBezTo>
                <a:lnTo>
                  <a:pt x="52931" y="22345"/>
                </a:lnTo>
                <a:lnTo>
                  <a:pt x="53045" y="22345"/>
                </a:lnTo>
                <a:lnTo>
                  <a:pt x="53196" y="22232"/>
                </a:lnTo>
                <a:lnTo>
                  <a:pt x="53196" y="22080"/>
                </a:lnTo>
                <a:lnTo>
                  <a:pt x="53045" y="21967"/>
                </a:lnTo>
                <a:cubicBezTo>
                  <a:pt x="53083" y="21929"/>
                  <a:pt x="53083" y="21854"/>
                  <a:pt x="53083" y="21816"/>
                </a:cubicBezTo>
                <a:lnTo>
                  <a:pt x="53309" y="21740"/>
                </a:lnTo>
                <a:lnTo>
                  <a:pt x="53309" y="21702"/>
                </a:lnTo>
                <a:cubicBezTo>
                  <a:pt x="53309" y="21665"/>
                  <a:pt x="53309" y="21665"/>
                  <a:pt x="53309" y="21627"/>
                </a:cubicBezTo>
                <a:cubicBezTo>
                  <a:pt x="53347" y="21665"/>
                  <a:pt x="53423" y="21665"/>
                  <a:pt x="53461" y="21665"/>
                </a:cubicBezTo>
                <a:cubicBezTo>
                  <a:pt x="53536" y="21665"/>
                  <a:pt x="53612" y="21665"/>
                  <a:pt x="53650" y="21627"/>
                </a:cubicBezTo>
                <a:cubicBezTo>
                  <a:pt x="53687" y="21589"/>
                  <a:pt x="53687" y="21589"/>
                  <a:pt x="53687" y="21551"/>
                </a:cubicBezTo>
                <a:cubicBezTo>
                  <a:pt x="53725" y="21627"/>
                  <a:pt x="53801" y="21702"/>
                  <a:pt x="53952" y="21702"/>
                </a:cubicBezTo>
                <a:lnTo>
                  <a:pt x="54103" y="21551"/>
                </a:lnTo>
                <a:lnTo>
                  <a:pt x="54103" y="21400"/>
                </a:lnTo>
                <a:lnTo>
                  <a:pt x="53914" y="21324"/>
                </a:lnTo>
                <a:cubicBezTo>
                  <a:pt x="53914" y="21324"/>
                  <a:pt x="53876" y="21286"/>
                  <a:pt x="53876" y="21286"/>
                </a:cubicBezTo>
                <a:cubicBezTo>
                  <a:pt x="53839" y="21249"/>
                  <a:pt x="53801" y="21173"/>
                  <a:pt x="53687" y="21173"/>
                </a:cubicBezTo>
                <a:close/>
                <a:moveTo>
                  <a:pt x="17868" y="21877"/>
                </a:moveTo>
                <a:cubicBezTo>
                  <a:pt x="17834" y="21877"/>
                  <a:pt x="17801" y="21881"/>
                  <a:pt x="17770" y="21891"/>
                </a:cubicBezTo>
                <a:cubicBezTo>
                  <a:pt x="17657" y="21929"/>
                  <a:pt x="17619" y="22005"/>
                  <a:pt x="17581" y="22080"/>
                </a:cubicBezTo>
                <a:lnTo>
                  <a:pt x="17695" y="22194"/>
                </a:lnTo>
                <a:cubicBezTo>
                  <a:pt x="17695" y="22255"/>
                  <a:pt x="17744" y="22366"/>
                  <a:pt x="17883" y="22366"/>
                </a:cubicBezTo>
                <a:cubicBezTo>
                  <a:pt x="17916" y="22366"/>
                  <a:pt x="17954" y="22359"/>
                  <a:pt x="17997" y="22345"/>
                </a:cubicBezTo>
                <a:lnTo>
                  <a:pt x="18110" y="22269"/>
                </a:lnTo>
                <a:cubicBezTo>
                  <a:pt x="18110" y="22269"/>
                  <a:pt x="18110" y="22232"/>
                  <a:pt x="18110" y="22232"/>
                </a:cubicBezTo>
                <a:cubicBezTo>
                  <a:pt x="18148" y="22194"/>
                  <a:pt x="18186" y="22156"/>
                  <a:pt x="18186" y="22080"/>
                </a:cubicBezTo>
                <a:cubicBezTo>
                  <a:pt x="18186" y="22043"/>
                  <a:pt x="18186" y="22043"/>
                  <a:pt x="18186" y="22005"/>
                </a:cubicBezTo>
                <a:lnTo>
                  <a:pt x="18148" y="21967"/>
                </a:lnTo>
                <a:cubicBezTo>
                  <a:pt x="18065" y="21912"/>
                  <a:pt x="17962" y="21877"/>
                  <a:pt x="17868" y="21877"/>
                </a:cubicBezTo>
                <a:close/>
                <a:moveTo>
                  <a:pt x="341" y="22005"/>
                </a:moveTo>
                <a:cubicBezTo>
                  <a:pt x="190" y="22005"/>
                  <a:pt x="114" y="22080"/>
                  <a:pt x="76" y="22156"/>
                </a:cubicBezTo>
                <a:lnTo>
                  <a:pt x="1" y="22232"/>
                </a:lnTo>
                <a:lnTo>
                  <a:pt x="1" y="22307"/>
                </a:lnTo>
                <a:lnTo>
                  <a:pt x="265" y="22383"/>
                </a:lnTo>
                <a:cubicBezTo>
                  <a:pt x="303" y="22345"/>
                  <a:pt x="454" y="22307"/>
                  <a:pt x="454" y="22194"/>
                </a:cubicBezTo>
                <a:cubicBezTo>
                  <a:pt x="454" y="22156"/>
                  <a:pt x="454" y="22118"/>
                  <a:pt x="454" y="22118"/>
                </a:cubicBezTo>
                <a:lnTo>
                  <a:pt x="341" y="22005"/>
                </a:lnTo>
                <a:close/>
                <a:moveTo>
                  <a:pt x="53826" y="21912"/>
                </a:moveTo>
                <a:cubicBezTo>
                  <a:pt x="53784" y="21912"/>
                  <a:pt x="53738" y="21917"/>
                  <a:pt x="53687" y="21929"/>
                </a:cubicBezTo>
                <a:lnTo>
                  <a:pt x="53574" y="22043"/>
                </a:lnTo>
                <a:lnTo>
                  <a:pt x="53574" y="22307"/>
                </a:lnTo>
                <a:lnTo>
                  <a:pt x="53763" y="22383"/>
                </a:lnTo>
                <a:cubicBezTo>
                  <a:pt x="53801" y="22383"/>
                  <a:pt x="53839" y="22421"/>
                  <a:pt x="53876" y="22421"/>
                </a:cubicBezTo>
                <a:cubicBezTo>
                  <a:pt x="53902" y="22421"/>
                  <a:pt x="53944" y="22437"/>
                  <a:pt x="53991" y="22437"/>
                </a:cubicBezTo>
                <a:cubicBezTo>
                  <a:pt x="54015" y="22437"/>
                  <a:pt x="54040" y="22433"/>
                  <a:pt x="54066" y="22421"/>
                </a:cubicBezTo>
                <a:cubicBezTo>
                  <a:pt x="54103" y="22421"/>
                  <a:pt x="54141" y="22383"/>
                  <a:pt x="54141" y="22307"/>
                </a:cubicBezTo>
                <a:cubicBezTo>
                  <a:pt x="54255" y="22307"/>
                  <a:pt x="54406" y="22269"/>
                  <a:pt x="54406" y="22118"/>
                </a:cubicBezTo>
                <a:cubicBezTo>
                  <a:pt x="54406" y="22080"/>
                  <a:pt x="54406" y="22080"/>
                  <a:pt x="54368" y="22043"/>
                </a:cubicBezTo>
                <a:lnTo>
                  <a:pt x="54255" y="21967"/>
                </a:lnTo>
                <a:cubicBezTo>
                  <a:pt x="54141" y="21967"/>
                  <a:pt x="54103" y="21967"/>
                  <a:pt x="54028" y="21929"/>
                </a:cubicBezTo>
                <a:cubicBezTo>
                  <a:pt x="53977" y="21929"/>
                  <a:pt x="53910" y="21912"/>
                  <a:pt x="53826" y="21912"/>
                </a:cubicBezTo>
                <a:close/>
                <a:moveTo>
                  <a:pt x="32704" y="21929"/>
                </a:moveTo>
                <a:lnTo>
                  <a:pt x="32553" y="22080"/>
                </a:lnTo>
                <a:cubicBezTo>
                  <a:pt x="32515" y="22118"/>
                  <a:pt x="32440" y="22194"/>
                  <a:pt x="32477" y="22307"/>
                </a:cubicBezTo>
                <a:lnTo>
                  <a:pt x="32629" y="22421"/>
                </a:lnTo>
                <a:cubicBezTo>
                  <a:pt x="32666" y="22421"/>
                  <a:pt x="32666" y="22421"/>
                  <a:pt x="32742" y="22458"/>
                </a:cubicBezTo>
                <a:lnTo>
                  <a:pt x="32931" y="22345"/>
                </a:lnTo>
                <a:lnTo>
                  <a:pt x="32931" y="22232"/>
                </a:lnTo>
                <a:cubicBezTo>
                  <a:pt x="32931" y="21967"/>
                  <a:pt x="32818" y="21929"/>
                  <a:pt x="32704" y="21929"/>
                </a:cubicBezTo>
                <a:close/>
                <a:moveTo>
                  <a:pt x="2874" y="22043"/>
                </a:moveTo>
                <a:lnTo>
                  <a:pt x="2647" y="22156"/>
                </a:lnTo>
                <a:cubicBezTo>
                  <a:pt x="2647" y="22194"/>
                  <a:pt x="2647" y="22194"/>
                  <a:pt x="2647" y="22194"/>
                </a:cubicBezTo>
                <a:cubicBezTo>
                  <a:pt x="2647" y="22194"/>
                  <a:pt x="2647" y="22232"/>
                  <a:pt x="2647" y="22232"/>
                </a:cubicBezTo>
                <a:cubicBezTo>
                  <a:pt x="2609" y="22269"/>
                  <a:pt x="2572" y="22307"/>
                  <a:pt x="2534" y="22383"/>
                </a:cubicBezTo>
                <a:lnTo>
                  <a:pt x="2647" y="22496"/>
                </a:lnTo>
                <a:cubicBezTo>
                  <a:pt x="2698" y="22509"/>
                  <a:pt x="2740" y="22513"/>
                  <a:pt x="2776" y="22513"/>
                </a:cubicBezTo>
                <a:cubicBezTo>
                  <a:pt x="2849" y="22513"/>
                  <a:pt x="2899" y="22496"/>
                  <a:pt x="2950" y="22496"/>
                </a:cubicBezTo>
                <a:cubicBezTo>
                  <a:pt x="2987" y="22458"/>
                  <a:pt x="2987" y="22458"/>
                  <a:pt x="3025" y="22458"/>
                </a:cubicBezTo>
                <a:lnTo>
                  <a:pt x="3176" y="22345"/>
                </a:lnTo>
                <a:cubicBezTo>
                  <a:pt x="3176" y="22345"/>
                  <a:pt x="3176" y="22345"/>
                  <a:pt x="3176" y="22307"/>
                </a:cubicBezTo>
                <a:cubicBezTo>
                  <a:pt x="3176" y="22156"/>
                  <a:pt x="3025" y="22080"/>
                  <a:pt x="2950" y="22080"/>
                </a:cubicBezTo>
                <a:cubicBezTo>
                  <a:pt x="2912" y="22043"/>
                  <a:pt x="2874" y="22043"/>
                  <a:pt x="2874" y="22043"/>
                </a:cubicBezTo>
                <a:close/>
                <a:moveTo>
                  <a:pt x="62198" y="22076"/>
                </a:moveTo>
                <a:cubicBezTo>
                  <a:pt x="62173" y="22076"/>
                  <a:pt x="62147" y="22078"/>
                  <a:pt x="62119" y="22080"/>
                </a:cubicBezTo>
                <a:lnTo>
                  <a:pt x="62005" y="22194"/>
                </a:lnTo>
                <a:lnTo>
                  <a:pt x="62005" y="22383"/>
                </a:lnTo>
                <a:lnTo>
                  <a:pt x="62156" y="22496"/>
                </a:lnTo>
                <a:cubicBezTo>
                  <a:pt x="62270" y="22496"/>
                  <a:pt x="62345" y="22534"/>
                  <a:pt x="62383" y="22534"/>
                </a:cubicBezTo>
                <a:lnTo>
                  <a:pt x="62572" y="22421"/>
                </a:lnTo>
                <a:cubicBezTo>
                  <a:pt x="62537" y="22281"/>
                  <a:pt x="62502" y="22076"/>
                  <a:pt x="62198" y="22076"/>
                </a:cubicBezTo>
                <a:close/>
                <a:moveTo>
                  <a:pt x="25143" y="22269"/>
                </a:moveTo>
                <a:cubicBezTo>
                  <a:pt x="24954" y="22307"/>
                  <a:pt x="24840" y="22383"/>
                  <a:pt x="24878" y="22534"/>
                </a:cubicBezTo>
                <a:lnTo>
                  <a:pt x="25029" y="22610"/>
                </a:lnTo>
                <a:lnTo>
                  <a:pt x="25105" y="22610"/>
                </a:lnTo>
                <a:cubicBezTo>
                  <a:pt x="25143" y="22610"/>
                  <a:pt x="25332" y="22610"/>
                  <a:pt x="25332" y="22458"/>
                </a:cubicBezTo>
                <a:lnTo>
                  <a:pt x="25294" y="22383"/>
                </a:lnTo>
                <a:cubicBezTo>
                  <a:pt x="25294" y="22421"/>
                  <a:pt x="25294" y="22421"/>
                  <a:pt x="25294" y="22421"/>
                </a:cubicBezTo>
                <a:lnTo>
                  <a:pt x="25143" y="22269"/>
                </a:lnTo>
                <a:close/>
                <a:moveTo>
                  <a:pt x="30562" y="22248"/>
                </a:moveTo>
                <a:cubicBezTo>
                  <a:pt x="30528" y="22248"/>
                  <a:pt x="30499" y="22257"/>
                  <a:pt x="30474" y="22269"/>
                </a:cubicBezTo>
                <a:cubicBezTo>
                  <a:pt x="30322" y="22307"/>
                  <a:pt x="30322" y="22534"/>
                  <a:pt x="30474" y="22610"/>
                </a:cubicBezTo>
                <a:cubicBezTo>
                  <a:pt x="30504" y="22610"/>
                  <a:pt x="30534" y="22616"/>
                  <a:pt x="30569" y="22616"/>
                </a:cubicBezTo>
                <a:cubicBezTo>
                  <a:pt x="30622" y="22616"/>
                  <a:pt x="30685" y="22602"/>
                  <a:pt x="30776" y="22534"/>
                </a:cubicBezTo>
                <a:lnTo>
                  <a:pt x="30814" y="22383"/>
                </a:lnTo>
                <a:cubicBezTo>
                  <a:pt x="30713" y="22282"/>
                  <a:pt x="30629" y="22248"/>
                  <a:pt x="30562" y="22248"/>
                </a:cubicBezTo>
                <a:close/>
                <a:moveTo>
                  <a:pt x="48281" y="22194"/>
                </a:moveTo>
                <a:lnTo>
                  <a:pt x="48168" y="22307"/>
                </a:lnTo>
                <a:lnTo>
                  <a:pt x="48168" y="22534"/>
                </a:lnTo>
                <a:lnTo>
                  <a:pt x="48281" y="22685"/>
                </a:lnTo>
                <a:lnTo>
                  <a:pt x="48546" y="22685"/>
                </a:lnTo>
                <a:lnTo>
                  <a:pt x="48659" y="22534"/>
                </a:lnTo>
                <a:lnTo>
                  <a:pt x="48659" y="22307"/>
                </a:lnTo>
                <a:lnTo>
                  <a:pt x="48546" y="22194"/>
                </a:lnTo>
                <a:close/>
                <a:moveTo>
                  <a:pt x="31721" y="22080"/>
                </a:moveTo>
                <a:lnTo>
                  <a:pt x="31570" y="22232"/>
                </a:lnTo>
                <a:cubicBezTo>
                  <a:pt x="31608" y="22269"/>
                  <a:pt x="31570" y="22345"/>
                  <a:pt x="31570" y="22383"/>
                </a:cubicBezTo>
                <a:cubicBezTo>
                  <a:pt x="31570" y="22421"/>
                  <a:pt x="31532" y="22458"/>
                  <a:pt x="31532" y="22496"/>
                </a:cubicBezTo>
                <a:cubicBezTo>
                  <a:pt x="31532" y="22610"/>
                  <a:pt x="31608" y="22648"/>
                  <a:pt x="31721" y="22685"/>
                </a:cubicBezTo>
                <a:lnTo>
                  <a:pt x="31721" y="22648"/>
                </a:lnTo>
                <a:cubicBezTo>
                  <a:pt x="31789" y="22716"/>
                  <a:pt x="31857" y="22729"/>
                  <a:pt x="31917" y="22729"/>
                </a:cubicBezTo>
                <a:cubicBezTo>
                  <a:pt x="31957" y="22729"/>
                  <a:pt x="31993" y="22723"/>
                  <a:pt x="32024" y="22723"/>
                </a:cubicBezTo>
                <a:lnTo>
                  <a:pt x="32099" y="22572"/>
                </a:lnTo>
                <a:cubicBezTo>
                  <a:pt x="32061" y="22534"/>
                  <a:pt x="32061" y="22458"/>
                  <a:pt x="32061" y="22421"/>
                </a:cubicBezTo>
                <a:cubicBezTo>
                  <a:pt x="32099" y="22383"/>
                  <a:pt x="32099" y="22345"/>
                  <a:pt x="32099" y="22307"/>
                </a:cubicBezTo>
                <a:cubicBezTo>
                  <a:pt x="32099" y="22307"/>
                  <a:pt x="32099" y="22194"/>
                  <a:pt x="32024" y="22156"/>
                </a:cubicBezTo>
                <a:cubicBezTo>
                  <a:pt x="31910" y="22080"/>
                  <a:pt x="31797" y="22080"/>
                  <a:pt x="31721" y="22080"/>
                </a:cubicBezTo>
                <a:close/>
                <a:moveTo>
                  <a:pt x="47185" y="22232"/>
                </a:moveTo>
                <a:lnTo>
                  <a:pt x="47109" y="22269"/>
                </a:lnTo>
                <a:cubicBezTo>
                  <a:pt x="46996" y="22383"/>
                  <a:pt x="46996" y="22458"/>
                  <a:pt x="46996" y="22610"/>
                </a:cubicBezTo>
                <a:lnTo>
                  <a:pt x="47109" y="22723"/>
                </a:lnTo>
                <a:cubicBezTo>
                  <a:pt x="47142" y="22734"/>
                  <a:pt x="47172" y="22739"/>
                  <a:pt x="47200" y="22739"/>
                </a:cubicBezTo>
                <a:cubicBezTo>
                  <a:pt x="47267" y="22739"/>
                  <a:pt x="47320" y="22712"/>
                  <a:pt x="47374" y="22685"/>
                </a:cubicBezTo>
                <a:cubicBezTo>
                  <a:pt x="47411" y="22648"/>
                  <a:pt x="47487" y="22572"/>
                  <a:pt x="47487" y="22496"/>
                </a:cubicBezTo>
                <a:cubicBezTo>
                  <a:pt x="47487" y="22421"/>
                  <a:pt x="47411" y="22345"/>
                  <a:pt x="47374" y="22269"/>
                </a:cubicBezTo>
                <a:cubicBezTo>
                  <a:pt x="47298" y="22232"/>
                  <a:pt x="47260" y="22232"/>
                  <a:pt x="47185" y="22232"/>
                </a:cubicBezTo>
                <a:close/>
                <a:moveTo>
                  <a:pt x="11864" y="22377"/>
                </a:moveTo>
                <a:cubicBezTo>
                  <a:pt x="11802" y="22377"/>
                  <a:pt x="11743" y="22399"/>
                  <a:pt x="11721" y="22421"/>
                </a:cubicBezTo>
                <a:cubicBezTo>
                  <a:pt x="11608" y="22458"/>
                  <a:pt x="11570" y="22534"/>
                  <a:pt x="11570" y="22572"/>
                </a:cubicBezTo>
                <a:lnTo>
                  <a:pt x="11570" y="22648"/>
                </a:lnTo>
                <a:lnTo>
                  <a:pt x="11721" y="22723"/>
                </a:lnTo>
                <a:cubicBezTo>
                  <a:pt x="11721" y="22761"/>
                  <a:pt x="11797" y="22799"/>
                  <a:pt x="11872" y="22837"/>
                </a:cubicBezTo>
                <a:lnTo>
                  <a:pt x="12023" y="22723"/>
                </a:lnTo>
                <a:lnTo>
                  <a:pt x="12023" y="22685"/>
                </a:lnTo>
                <a:lnTo>
                  <a:pt x="12099" y="22648"/>
                </a:lnTo>
                <a:cubicBezTo>
                  <a:pt x="12099" y="22610"/>
                  <a:pt x="12099" y="22572"/>
                  <a:pt x="12099" y="22572"/>
                </a:cubicBezTo>
                <a:cubicBezTo>
                  <a:pt x="12099" y="22496"/>
                  <a:pt x="12061" y="22421"/>
                  <a:pt x="11986" y="22421"/>
                </a:cubicBezTo>
                <a:cubicBezTo>
                  <a:pt x="11954" y="22389"/>
                  <a:pt x="11908" y="22377"/>
                  <a:pt x="11864" y="22377"/>
                </a:cubicBezTo>
                <a:close/>
                <a:moveTo>
                  <a:pt x="66315" y="22534"/>
                </a:moveTo>
                <a:cubicBezTo>
                  <a:pt x="66126" y="22534"/>
                  <a:pt x="66013" y="22610"/>
                  <a:pt x="66051" y="22799"/>
                </a:cubicBezTo>
                <a:lnTo>
                  <a:pt x="66202" y="22874"/>
                </a:lnTo>
                <a:lnTo>
                  <a:pt x="66315" y="22874"/>
                </a:lnTo>
                <a:lnTo>
                  <a:pt x="66429" y="22761"/>
                </a:lnTo>
                <a:cubicBezTo>
                  <a:pt x="66466" y="22761"/>
                  <a:pt x="66504" y="22723"/>
                  <a:pt x="66504" y="22685"/>
                </a:cubicBezTo>
                <a:lnTo>
                  <a:pt x="66315" y="22534"/>
                </a:lnTo>
                <a:close/>
                <a:moveTo>
                  <a:pt x="66655" y="22421"/>
                </a:moveTo>
                <a:lnTo>
                  <a:pt x="66542" y="22534"/>
                </a:lnTo>
                <a:lnTo>
                  <a:pt x="66542" y="22572"/>
                </a:lnTo>
                <a:cubicBezTo>
                  <a:pt x="66542" y="22685"/>
                  <a:pt x="66580" y="22761"/>
                  <a:pt x="66618" y="22837"/>
                </a:cubicBezTo>
                <a:lnTo>
                  <a:pt x="66731" y="22874"/>
                </a:lnTo>
                <a:cubicBezTo>
                  <a:pt x="66845" y="22874"/>
                  <a:pt x="66920" y="22837"/>
                  <a:pt x="66996" y="22799"/>
                </a:cubicBezTo>
                <a:lnTo>
                  <a:pt x="67034" y="22723"/>
                </a:lnTo>
                <a:cubicBezTo>
                  <a:pt x="67034" y="22723"/>
                  <a:pt x="67034" y="22685"/>
                  <a:pt x="67034" y="22685"/>
                </a:cubicBezTo>
                <a:cubicBezTo>
                  <a:pt x="67034" y="22572"/>
                  <a:pt x="66996" y="22534"/>
                  <a:pt x="66958" y="22496"/>
                </a:cubicBezTo>
                <a:cubicBezTo>
                  <a:pt x="66882" y="22458"/>
                  <a:pt x="66807" y="22421"/>
                  <a:pt x="66655" y="22421"/>
                </a:cubicBezTo>
                <a:close/>
                <a:moveTo>
                  <a:pt x="87463" y="22320"/>
                </a:moveTo>
                <a:cubicBezTo>
                  <a:pt x="87400" y="22320"/>
                  <a:pt x="87343" y="22339"/>
                  <a:pt x="87298" y="22383"/>
                </a:cubicBezTo>
                <a:cubicBezTo>
                  <a:pt x="87223" y="22458"/>
                  <a:pt x="87185" y="22572"/>
                  <a:pt x="87185" y="22648"/>
                </a:cubicBezTo>
                <a:cubicBezTo>
                  <a:pt x="87185" y="22685"/>
                  <a:pt x="87185" y="22723"/>
                  <a:pt x="87185" y="22761"/>
                </a:cubicBezTo>
                <a:lnTo>
                  <a:pt x="87336" y="22874"/>
                </a:lnTo>
                <a:cubicBezTo>
                  <a:pt x="87639" y="22874"/>
                  <a:pt x="87677" y="22761"/>
                  <a:pt x="87677" y="22610"/>
                </a:cubicBezTo>
                <a:cubicBezTo>
                  <a:pt x="87677" y="22572"/>
                  <a:pt x="87677" y="22534"/>
                  <a:pt x="87714" y="22496"/>
                </a:cubicBezTo>
                <a:lnTo>
                  <a:pt x="87601" y="22345"/>
                </a:lnTo>
                <a:cubicBezTo>
                  <a:pt x="87554" y="22329"/>
                  <a:pt x="87507" y="22320"/>
                  <a:pt x="87463" y="22320"/>
                </a:cubicBezTo>
                <a:close/>
                <a:moveTo>
                  <a:pt x="79510" y="22534"/>
                </a:moveTo>
                <a:lnTo>
                  <a:pt x="79359" y="22648"/>
                </a:lnTo>
                <a:lnTo>
                  <a:pt x="79359" y="22799"/>
                </a:lnTo>
                <a:lnTo>
                  <a:pt x="79510" y="22912"/>
                </a:lnTo>
                <a:lnTo>
                  <a:pt x="79699" y="22912"/>
                </a:lnTo>
                <a:lnTo>
                  <a:pt x="79813" y="22799"/>
                </a:lnTo>
                <a:lnTo>
                  <a:pt x="79813" y="22648"/>
                </a:lnTo>
                <a:lnTo>
                  <a:pt x="79699" y="22534"/>
                </a:lnTo>
                <a:close/>
                <a:moveTo>
                  <a:pt x="487" y="22581"/>
                </a:moveTo>
                <a:cubicBezTo>
                  <a:pt x="454" y="22581"/>
                  <a:pt x="417" y="22591"/>
                  <a:pt x="379" y="22610"/>
                </a:cubicBezTo>
                <a:cubicBezTo>
                  <a:pt x="303" y="22648"/>
                  <a:pt x="265" y="22723"/>
                  <a:pt x="265" y="22799"/>
                </a:cubicBezTo>
                <a:cubicBezTo>
                  <a:pt x="265" y="22874"/>
                  <a:pt x="303" y="22950"/>
                  <a:pt x="417" y="22988"/>
                </a:cubicBezTo>
                <a:cubicBezTo>
                  <a:pt x="454" y="22988"/>
                  <a:pt x="530" y="22988"/>
                  <a:pt x="606" y="22950"/>
                </a:cubicBezTo>
                <a:cubicBezTo>
                  <a:pt x="643" y="22912"/>
                  <a:pt x="681" y="22837"/>
                  <a:pt x="681" y="22799"/>
                </a:cubicBezTo>
                <a:cubicBezTo>
                  <a:pt x="681" y="22723"/>
                  <a:pt x="643" y="22648"/>
                  <a:pt x="568" y="22610"/>
                </a:cubicBezTo>
                <a:cubicBezTo>
                  <a:pt x="549" y="22591"/>
                  <a:pt x="520" y="22581"/>
                  <a:pt x="487" y="22581"/>
                </a:cubicBezTo>
                <a:close/>
                <a:moveTo>
                  <a:pt x="21415" y="22593"/>
                </a:moveTo>
                <a:cubicBezTo>
                  <a:pt x="21391" y="22593"/>
                  <a:pt x="21362" y="22597"/>
                  <a:pt x="21324" y="22610"/>
                </a:cubicBezTo>
                <a:lnTo>
                  <a:pt x="21211" y="22723"/>
                </a:lnTo>
                <a:lnTo>
                  <a:pt x="21211" y="22799"/>
                </a:lnTo>
                <a:lnTo>
                  <a:pt x="21324" y="22912"/>
                </a:lnTo>
                <a:cubicBezTo>
                  <a:pt x="21362" y="22950"/>
                  <a:pt x="21400" y="22950"/>
                  <a:pt x="21438" y="22988"/>
                </a:cubicBezTo>
                <a:lnTo>
                  <a:pt x="21627" y="22837"/>
                </a:lnTo>
                <a:cubicBezTo>
                  <a:pt x="21589" y="22761"/>
                  <a:pt x="21589" y="22685"/>
                  <a:pt x="21513" y="22610"/>
                </a:cubicBezTo>
                <a:cubicBezTo>
                  <a:pt x="21488" y="22610"/>
                  <a:pt x="21463" y="22593"/>
                  <a:pt x="21415" y="22593"/>
                </a:cubicBezTo>
                <a:close/>
                <a:moveTo>
                  <a:pt x="3403" y="22648"/>
                </a:moveTo>
                <a:cubicBezTo>
                  <a:pt x="3290" y="22648"/>
                  <a:pt x="3214" y="22648"/>
                  <a:pt x="3176" y="22685"/>
                </a:cubicBezTo>
                <a:cubicBezTo>
                  <a:pt x="3139" y="22723"/>
                  <a:pt x="3063" y="22799"/>
                  <a:pt x="3063" y="22874"/>
                </a:cubicBezTo>
                <a:lnTo>
                  <a:pt x="3063" y="22912"/>
                </a:lnTo>
                <a:lnTo>
                  <a:pt x="3214" y="23026"/>
                </a:lnTo>
                <a:cubicBezTo>
                  <a:pt x="3290" y="23026"/>
                  <a:pt x="3403" y="23026"/>
                  <a:pt x="3441" y="22988"/>
                </a:cubicBezTo>
                <a:cubicBezTo>
                  <a:pt x="3479" y="22950"/>
                  <a:pt x="3517" y="22874"/>
                  <a:pt x="3517" y="22799"/>
                </a:cubicBezTo>
                <a:lnTo>
                  <a:pt x="3517" y="22761"/>
                </a:lnTo>
                <a:lnTo>
                  <a:pt x="3403" y="22648"/>
                </a:lnTo>
                <a:close/>
                <a:moveTo>
                  <a:pt x="48432" y="22685"/>
                </a:moveTo>
                <a:cubicBezTo>
                  <a:pt x="48205" y="22685"/>
                  <a:pt x="48130" y="22799"/>
                  <a:pt x="48168" y="22950"/>
                </a:cubicBezTo>
                <a:lnTo>
                  <a:pt x="48281" y="23026"/>
                </a:lnTo>
                <a:lnTo>
                  <a:pt x="48394" y="23026"/>
                </a:lnTo>
                <a:lnTo>
                  <a:pt x="48546" y="22912"/>
                </a:lnTo>
                <a:cubicBezTo>
                  <a:pt x="48546" y="22912"/>
                  <a:pt x="48583" y="22874"/>
                  <a:pt x="48583" y="22837"/>
                </a:cubicBezTo>
                <a:lnTo>
                  <a:pt x="48432" y="22685"/>
                </a:lnTo>
                <a:close/>
                <a:moveTo>
                  <a:pt x="71911" y="22648"/>
                </a:moveTo>
                <a:lnTo>
                  <a:pt x="71759" y="22761"/>
                </a:lnTo>
                <a:lnTo>
                  <a:pt x="71759" y="22912"/>
                </a:lnTo>
                <a:lnTo>
                  <a:pt x="71873" y="23026"/>
                </a:lnTo>
                <a:cubicBezTo>
                  <a:pt x="71916" y="23038"/>
                  <a:pt x="71955" y="23043"/>
                  <a:pt x="71989" y="23043"/>
                </a:cubicBezTo>
                <a:cubicBezTo>
                  <a:pt x="72161" y="23043"/>
                  <a:pt x="72219" y="22906"/>
                  <a:pt x="72251" y="22874"/>
                </a:cubicBezTo>
                <a:cubicBezTo>
                  <a:pt x="72251" y="22837"/>
                  <a:pt x="72251" y="22837"/>
                  <a:pt x="72251" y="22837"/>
                </a:cubicBezTo>
                <a:lnTo>
                  <a:pt x="72138" y="22648"/>
                </a:lnTo>
                <a:close/>
                <a:moveTo>
                  <a:pt x="54784" y="22345"/>
                </a:moveTo>
                <a:cubicBezTo>
                  <a:pt x="54595" y="22345"/>
                  <a:pt x="54481" y="22421"/>
                  <a:pt x="54481" y="22534"/>
                </a:cubicBezTo>
                <a:lnTo>
                  <a:pt x="54519" y="22648"/>
                </a:lnTo>
                <a:cubicBezTo>
                  <a:pt x="54557" y="22685"/>
                  <a:pt x="54633" y="22685"/>
                  <a:pt x="54670" y="22685"/>
                </a:cubicBezTo>
                <a:lnTo>
                  <a:pt x="54633" y="22723"/>
                </a:lnTo>
                <a:cubicBezTo>
                  <a:pt x="54595" y="22723"/>
                  <a:pt x="54595" y="22761"/>
                  <a:pt x="54557" y="22761"/>
                </a:cubicBezTo>
                <a:cubicBezTo>
                  <a:pt x="54519" y="22799"/>
                  <a:pt x="54406" y="22837"/>
                  <a:pt x="54406" y="22912"/>
                </a:cubicBezTo>
                <a:cubicBezTo>
                  <a:pt x="54406" y="23026"/>
                  <a:pt x="54519" y="23063"/>
                  <a:pt x="54557" y="23063"/>
                </a:cubicBezTo>
                <a:lnTo>
                  <a:pt x="54595" y="23063"/>
                </a:lnTo>
                <a:lnTo>
                  <a:pt x="54633" y="23139"/>
                </a:lnTo>
                <a:lnTo>
                  <a:pt x="54746" y="23139"/>
                </a:lnTo>
                <a:cubicBezTo>
                  <a:pt x="54935" y="23101"/>
                  <a:pt x="54935" y="23026"/>
                  <a:pt x="54935" y="22988"/>
                </a:cubicBezTo>
                <a:lnTo>
                  <a:pt x="54935" y="22950"/>
                </a:lnTo>
                <a:lnTo>
                  <a:pt x="54859" y="22874"/>
                </a:lnTo>
                <a:cubicBezTo>
                  <a:pt x="54935" y="22837"/>
                  <a:pt x="54935" y="22723"/>
                  <a:pt x="54859" y="22685"/>
                </a:cubicBezTo>
                <a:lnTo>
                  <a:pt x="55049" y="22648"/>
                </a:lnTo>
                <a:cubicBezTo>
                  <a:pt x="55049" y="22610"/>
                  <a:pt x="55049" y="22572"/>
                  <a:pt x="55049" y="22572"/>
                </a:cubicBezTo>
                <a:cubicBezTo>
                  <a:pt x="55049" y="22421"/>
                  <a:pt x="54935" y="22345"/>
                  <a:pt x="54784" y="22345"/>
                </a:cubicBezTo>
                <a:close/>
                <a:moveTo>
                  <a:pt x="17468" y="22799"/>
                </a:moveTo>
                <a:lnTo>
                  <a:pt x="17317" y="22950"/>
                </a:lnTo>
                <a:cubicBezTo>
                  <a:pt x="17317" y="23026"/>
                  <a:pt x="17279" y="23026"/>
                  <a:pt x="17279" y="23026"/>
                </a:cubicBezTo>
                <a:lnTo>
                  <a:pt x="17279" y="23215"/>
                </a:lnTo>
                <a:cubicBezTo>
                  <a:pt x="17317" y="23252"/>
                  <a:pt x="17392" y="23252"/>
                  <a:pt x="17468" y="23252"/>
                </a:cubicBezTo>
                <a:cubicBezTo>
                  <a:pt x="17581" y="23252"/>
                  <a:pt x="17695" y="23215"/>
                  <a:pt x="17770" y="23139"/>
                </a:cubicBezTo>
                <a:lnTo>
                  <a:pt x="17770" y="22988"/>
                </a:lnTo>
                <a:cubicBezTo>
                  <a:pt x="17732" y="22950"/>
                  <a:pt x="17732" y="22950"/>
                  <a:pt x="17695" y="22912"/>
                </a:cubicBezTo>
                <a:cubicBezTo>
                  <a:pt x="17657" y="22874"/>
                  <a:pt x="17581" y="22799"/>
                  <a:pt x="17468" y="22799"/>
                </a:cubicBezTo>
                <a:close/>
                <a:moveTo>
                  <a:pt x="75238" y="22799"/>
                </a:moveTo>
                <a:lnTo>
                  <a:pt x="75087" y="22912"/>
                </a:lnTo>
                <a:cubicBezTo>
                  <a:pt x="75087" y="22950"/>
                  <a:pt x="75087" y="22950"/>
                  <a:pt x="75087" y="22950"/>
                </a:cubicBezTo>
                <a:lnTo>
                  <a:pt x="75238" y="22950"/>
                </a:lnTo>
                <a:lnTo>
                  <a:pt x="75087" y="22988"/>
                </a:lnTo>
                <a:cubicBezTo>
                  <a:pt x="75087" y="23063"/>
                  <a:pt x="75087" y="23215"/>
                  <a:pt x="75238" y="23252"/>
                </a:cubicBezTo>
                <a:lnTo>
                  <a:pt x="75427" y="23139"/>
                </a:lnTo>
                <a:cubicBezTo>
                  <a:pt x="75465" y="23101"/>
                  <a:pt x="75540" y="23063"/>
                  <a:pt x="75540" y="22950"/>
                </a:cubicBezTo>
                <a:cubicBezTo>
                  <a:pt x="75540" y="22950"/>
                  <a:pt x="75540" y="22912"/>
                  <a:pt x="75540" y="22874"/>
                </a:cubicBezTo>
                <a:lnTo>
                  <a:pt x="75389" y="22799"/>
                </a:lnTo>
                <a:close/>
                <a:moveTo>
                  <a:pt x="65748" y="22950"/>
                </a:moveTo>
                <a:lnTo>
                  <a:pt x="65559" y="23063"/>
                </a:lnTo>
                <a:cubicBezTo>
                  <a:pt x="65559" y="23026"/>
                  <a:pt x="65597" y="23026"/>
                  <a:pt x="65559" y="23026"/>
                </a:cubicBezTo>
                <a:cubicBezTo>
                  <a:pt x="65521" y="23026"/>
                  <a:pt x="65370" y="23063"/>
                  <a:pt x="65370" y="23215"/>
                </a:cubicBezTo>
                <a:lnTo>
                  <a:pt x="65408" y="23290"/>
                </a:lnTo>
                <a:cubicBezTo>
                  <a:pt x="65483" y="23366"/>
                  <a:pt x="65559" y="23404"/>
                  <a:pt x="65672" y="23404"/>
                </a:cubicBezTo>
                <a:cubicBezTo>
                  <a:pt x="65824" y="23366"/>
                  <a:pt x="65899" y="23252"/>
                  <a:pt x="65899" y="23139"/>
                </a:cubicBezTo>
                <a:cubicBezTo>
                  <a:pt x="65899" y="23063"/>
                  <a:pt x="65862" y="22988"/>
                  <a:pt x="65748" y="22950"/>
                </a:cubicBezTo>
                <a:close/>
                <a:moveTo>
                  <a:pt x="61325" y="22799"/>
                </a:moveTo>
                <a:lnTo>
                  <a:pt x="61211" y="22837"/>
                </a:lnTo>
                <a:cubicBezTo>
                  <a:pt x="61136" y="22874"/>
                  <a:pt x="60984" y="22988"/>
                  <a:pt x="60984" y="23139"/>
                </a:cubicBezTo>
                <a:cubicBezTo>
                  <a:pt x="60984" y="23215"/>
                  <a:pt x="61022" y="23252"/>
                  <a:pt x="61060" y="23328"/>
                </a:cubicBezTo>
                <a:lnTo>
                  <a:pt x="61136" y="23404"/>
                </a:lnTo>
                <a:cubicBezTo>
                  <a:pt x="61170" y="23411"/>
                  <a:pt x="61201" y="23414"/>
                  <a:pt x="61229" y="23414"/>
                </a:cubicBezTo>
                <a:cubicBezTo>
                  <a:pt x="61352" y="23414"/>
                  <a:pt x="61414" y="23352"/>
                  <a:pt x="61476" y="23290"/>
                </a:cubicBezTo>
                <a:cubicBezTo>
                  <a:pt x="61589" y="23290"/>
                  <a:pt x="61665" y="23215"/>
                  <a:pt x="61665" y="23139"/>
                </a:cubicBezTo>
                <a:lnTo>
                  <a:pt x="61589" y="23026"/>
                </a:lnTo>
                <a:cubicBezTo>
                  <a:pt x="61589" y="23026"/>
                  <a:pt x="61589" y="22988"/>
                  <a:pt x="61551" y="22950"/>
                </a:cubicBezTo>
                <a:cubicBezTo>
                  <a:pt x="61551" y="22912"/>
                  <a:pt x="61476" y="22799"/>
                  <a:pt x="61325" y="22799"/>
                </a:cubicBezTo>
                <a:close/>
                <a:moveTo>
                  <a:pt x="37558" y="23048"/>
                </a:moveTo>
                <a:cubicBezTo>
                  <a:pt x="37531" y="23048"/>
                  <a:pt x="37501" y="23052"/>
                  <a:pt x="37468" y="23063"/>
                </a:cubicBezTo>
                <a:lnTo>
                  <a:pt x="37355" y="23177"/>
                </a:lnTo>
                <a:lnTo>
                  <a:pt x="37355" y="23328"/>
                </a:lnTo>
                <a:lnTo>
                  <a:pt x="37506" y="23441"/>
                </a:lnTo>
                <a:lnTo>
                  <a:pt x="37695" y="23441"/>
                </a:lnTo>
                <a:lnTo>
                  <a:pt x="37808" y="23328"/>
                </a:lnTo>
                <a:lnTo>
                  <a:pt x="37808" y="23215"/>
                </a:lnTo>
                <a:lnTo>
                  <a:pt x="37695" y="23101"/>
                </a:lnTo>
                <a:cubicBezTo>
                  <a:pt x="37668" y="23074"/>
                  <a:pt x="37622" y="23048"/>
                  <a:pt x="37558" y="23048"/>
                </a:cubicBezTo>
                <a:close/>
                <a:moveTo>
                  <a:pt x="73839" y="22988"/>
                </a:moveTo>
                <a:lnTo>
                  <a:pt x="73688" y="23101"/>
                </a:lnTo>
                <a:cubicBezTo>
                  <a:pt x="73688" y="23252"/>
                  <a:pt x="73725" y="23328"/>
                  <a:pt x="73801" y="23404"/>
                </a:cubicBezTo>
                <a:cubicBezTo>
                  <a:pt x="73839" y="23441"/>
                  <a:pt x="73952" y="23441"/>
                  <a:pt x="74028" y="23441"/>
                </a:cubicBezTo>
                <a:lnTo>
                  <a:pt x="74141" y="23328"/>
                </a:lnTo>
                <a:cubicBezTo>
                  <a:pt x="74141" y="23328"/>
                  <a:pt x="74179" y="23290"/>
                  <a:pt x="74179" y="23290"/>
                </a:cubicBezTo>
                <a:cubicBezTo>
                  <a:pt x="74179" y="23177"/>
                  <a:pt x="74141" y="23101"/>
                  <a:pt x="74066" y="23063"/>
                </a:cubicBezTo>
                <a:cubicBezTo>
                  <a:pt x="73990" y="23026"/>
                  <a:pt x="73915" y="22988"/>
                  <a:pt x="73839" y="22988"/>
                </a:cubicBezTo>
                <a:close/>
                <a:moveTo>
                  <a:pt x="74406" y="23215"/>
                </a:moveTo>
                <a:cubicBezTo>
                  <a:pt x="74255" y="23215"/>
                  <a:pt x="74179" y="23290"/>
                  <a:pt x="74179" y="23404"/>
                </a:cubicBezTo>
                <a:lnTo>
                  <a:pt x="74330" y="23404"/>
                </a:lnTo>
                <a:cubicBezTo>
                  <a:pt x="74330" y="23404"/>
                  <a:pt x="74293" y="23404"/>
                  <a:pt x="74330" y="23441"/>
                </a:cubicBezTo>
                <a:lnTo>
                  <a:pt x="74519" y="23441"/>
                </a:lnTo>
                <a:cubicBezTo>
                  <a:pt x="74519" y="23404"/>
                  <a:pt x="74519" y="23404"/>
                  <a:pt x="74482" y="23404"/>
                </a:cubicBezTo>
                <a:lnTo>
                  <a:pt x="74671" y="23404"/>
                </a:lnTo>
                <a:cubicBezTo>
                  <a:pt x="74671" y="23328"/>
                  <a:pt x="74633" y="23290"/>
                  <a:pt x="74595" y="23252"/>
                </a:cubicBezTo>
                <a:cubicBezTo>
                  <a:pt x="74557" y="23215"/>
                  <a:pt x="74482" y="23215"/>
                  <a:pt x="74406" y="23215"/>
                </a:cubicBezTo>
                <a:close/>
                <a:moveTo>
                  <a:pt x="42397" y="23048"/>
                </a:moveTo>
                <a:cubicBezTo>
                  <a:pt x="42371" y="23048"/>
                  <a:pt x="42341" y="23052"/>
                  <a:pt x="42307" y="23063"/>
                </a:cubicBezTo>
                <a:lnTo>
                  <a:pt x="42194" y="23177"/>
                </a:lnTo>
                <a:cubicBezTo>
                  <a:pt x="42194" y="23215"/>
                  <a:pt x="42156" y="23215"/>
                  <a:pt x="42156" y="23252"/>
                </a:cubicBezTo>
                <a:lnTo>
                  <a:pt x="42270" y="23441"/>
                </a:lnTo>
                <a:cubicBezTo>
                  <a:pt x="42307" y="23441"/>
                  <a:pt x="42307" y="23441"/>
                  <a:pt x="42383" y="23479"/>
                </a:cubicBezTo>
                <a:lnTo>
                  <a:pt x="42534" y="23479"/>
                </a:lnTo>
                <a:cubicBezTo>
                  <a:pt x="42610" y="23404"/>
                  <a:pt x="42648" y="23328"/>
                  <a:pt x="42648" y="23290"/>
                </a:cubicBezTo>
                <a:cubicBezTo>
                  <a:pt x="42648" y="23215"/>
                  <a:pt x="42610" y="23139"/>
                  <a:pt x="42534" y="23101"/>
                </a:cubicBezTo>
                <a:cubicBezTo>
                  <a:pt x="42507" y="23074"/>
                  <a:pt x="42462" y="23048"/>
                  <a:pt x="42397" y="23048"/>
                </a:cubicBezTo>
                <a:close/>
                <a:moveTo>
                  <a:pt x="7978" y="23215"/>
                </a:moveTo>
                <a:cubicBezTo>
                  <a:pt x="7827" y="23215"/>
                  <a:pt x="7638" y="23328"/>
                  <a:pt x="7638" y="23479"/>
                </a:cubicBezTo>
                <a:lnTo>
                  <a:pt x="7789" y="23479"/>
                </a:lnTo>
                <a:cubicBezTo>
                  <a:pt x="7821" y="23511"/>
                  <a:pt x="7844" y="23522"/>
                  <a:pt x="7865" y="23522"/>
                </a:cubicBezTo>
                <a:cubicBezTo>
                  <a:pt x="7909" y="23522"/>
                  <a:pt x="7943" y="23473"/>
                  <a:pt x="8033" y="23473"/>
                </a:cubicBezTo>
                <a:cubicBezTo>
                  <a:pt x="8050" y="23473"/>
                  <a:pt x="8069" y="23475"/>
                  <a:pt x="8091" y="23479"/>
                </a:cubicBezTo>
                <a:cubicBezTo>
                  <a:pt x="8091" y="23479"/>
                  <a:pt x="8091" y="23479"/>
                  <a:pt x="8091" y="23441"/>
                </a:cubicBezTo>
                <a:lnTo>
                  <a:pt x="8243" y="23441"/>
                </a:lnTo>
                <a:cubicBezTo>
                  <a:pt x="8243" y="23366"/>
                  <a:pt x="8205" y="23328"/>
                  <a:pt x="8167" y="23290"/>
                </a:cubicBezTo>
                <a:cubicBezTo>
                  <a:pt x="8129" y="23252"/>
                  <a:pt x="8054" y="23215"/>
                  <a:pt x="7978" y="23215"/>
                </a:cubicBezTo>
                <a:close/>
                <a:moveTo>
                  <a:pt x="46239" y="22837"/>
                </a:moveTo>
                <a:cubicBezTo>
                  <a:pt x="46126" y="22837"/>
                  <a:pt x="46013" y="22912"/>
                  <a:pt x="45975" y="23063"/>
                </a:cubicBezTo>
                <a:lnTo>
                  <a:pt x="46088" y="23177"/>
                </a:lnTo>
                <a:cubicBezTo>
                  <a:pt x="46050" y="23252"/>
                  <a:pt x="46013" y="23328"/>
                  <a:pt x="46050" y="23441"/>
                </a:cubicBezTo>
                <a:lnTo>
                  <a:pt x="46164" y="23555"/>
                </a:lnTo>
                <a:lnTo>
                  <a:pt x="46315" y="23555"/>
                </a:lnTo>
                <a:cubicBezTo>
                  <a:pt x="46428" y="23517"/>
                  <a:pt x="46504" y="23479"/>
                  <a:pt x="46504" y="23366"/>
                </a:cubicBezTo>
                <a:cubicBezTo>
                  <a:pt x="46504" y="23290"/>
                  <a:pt x="46428" y="23177"/>
                  <a:pt x="46391" y="23139"/>
                </a:cubicBezTo>
                <a:lnTo>
                  <a:pt x="46428" y="23026"/>
                </a:lnTo>
                <a:cubicBezTo>
                  <a:pt x="46428" y="22950"/>
                  <a:pt x="46353" y="22874"/>
                  <a:pt x="46239" y="22837"/>
                </a:cubicBezTo>
                <a:close/>
                <a:moveTo>
                  <a:pt x="64274" y="23101"/>
                </a:moveTo>
                <a:cubicBezTo>
                  <a:pt x="63971" y="23101"/>
                  <a:pt x="63933" y="23290"/>
                  <a:pt x="63933" y="23404"/>
                </a:cubicBezTo>
                <a:cubicBezTo>
                  <a:pt x="63896" y="23441"/>
                  <a:pt x="63896" y="23479"/>
                  <a:pt x="63896" y="23479"/>
                </a:cubicBezTo>
                <a:lnTo>
                  <a:pt x="64009" y="23668"/>
                </a:lnTo>
                <a:cubicBezTo>
                  <a:pt x="64349" y="23631"/>
                  <a:pt x="64387" y="23328"/>
                  <a:pt x="64387" y="23215"/>
                </a:cubicBezTo>
                <a:lnTo>
                  <a:pt x="64274" y="23101"/>
                </a:lnTo>
                <a:close/>
                <a:moveTo>
                  <a:pt x="80011" y="23462"/>
                </a:moveTo>
                <a:cubicBezTo>
                  <a:pt x="79993" y="23462"/>
                  <a:pt x="79976" y="23467"/>
                  <a:pt x="79964" y="23479"/>
                </a:cubicBezTo>
                <a:cubicBezTo>
                  <a:pt x="79888" y="23479"/>
                  <a:pt x="79850" y="23555"/>
                  <a:pt x="79850" y="23631"/>
                </a:cubicBezTo>
                <a:lnTo>
                  <a:pt x="79964" y="23744"/>
                </a:lnTo>
                <a:cubicBezTo>
                  <a:pt x="79996" y="23776"/>
                  <a:pt x="80057" y="23865"/>
                  <a:pt x="80193" y="23865"/>
                </a:cubicBezTo>
                <a:cubicBezTo>
                  <a:pt x="80216" y="23865"/>
                  <a:pt x="80240" y="23863"/>
                  <a:pt x="80266" y="23857"/>
                </a:cubicBezTo>
                <a:lnTo>
                  <a:pt x="80380" y="23744"/>
                </a:lnTo>
                <a:lnTo>
                  <a:pt x="80380" y="23631"/>
                </a:lnTo>
                <a:cubicBezTo>
                  <a:pt x="80342" y="23593"/>
                  <a:pt x="80342" y="23517"/>
                  <a:pt x="80304" y="23479"/>
                </a:cubicBezTo>
                <a:cubicBezTo>
                  <a:pt x="80279" y="23479"/>
                  <a:pt x="80254" y="23462"/>
                  <a:pt x="80217" y="23462"/>
                </a:cubicBezTo>
                <a:cubicBezTo>
                  <a:pt x="80199" y="23462"/>
                  <a:pt x="80178" y="23467"/>
                  <a:pt x="80153" y="23479"/>
                </a:cubicBezTo>
                <a:lnTo>
                  <a:pt x="80115" y="23479"/>
                </a:lnTo>
                <a:cubicBezTo>
                  <a:pt x="80090" y="23479"/>
                  <a:pt x="80048" y="23462"/>
                  <a:pt x="80011" y="23462"/>
                </a:cubicBezTo>
                <a:close/>
                <a:moveTo>
                  <a:pt x="41627" y="23441"/>
                </a:moveTo>
                <a:lnTo>
                  <a:pt x="41438" y="23479"/>
                </a:lnTo>
                <a:cubicBezTo>
                  <a:pt x="41287" y="23706"/>
                  <a:pt x="41438" y="23971"/>
                  <a:pt x="41740" y="24009"/>
                </a:cubicBezTo>
                <a:lnTo>
                  <a:pt x="41929" y="23895"/>
                </a:lnTo>
                <a:lnTo>
                  <a:pt x="41929" y="23593"/>
                </a:lnTo>
                <a:lnTo>
                  <a:pt x="41778" y="23479"/>
                </a:lnTo>
                <a:cubicBezTo>
                  <a:pt x="41702" y="23479"/>
                  <a:pt x="41665" y="23479"/>
                  <a:pt x="41627" y="23441"/>
                </a:cubicBezTo>
                <a:close/>
                <a:moveTo>
                  <a:pt x="85695" y="23728"/>
                </a:moveTo>
                <a:cubicBezTo>
                  <a:pt x="85628" y="23728"/>
                  <a:pt x="85575" y="23755"/>
                  <a:pt x="85521" y="23782"/>
                </a:cubicBezTo>
                <a:cubicBezTo>
                  <a:pt x="85484" y="23820"/>
                  <a:pt x="85446" y="23857"/>
                  <a:pt x="85446" y="23971"/>
                </a:cubicBezTo>
                <a:lnTo>
                  <a:pt x="85446" y="24009"/>
                </a:lnTo>
                <a:lnTo>
                  <a:pt x="85559" y="24122"/>
                </a:lnTo>
                <a:cubicBezTo>
                  <a:pt x="85673" y="24122"/>
                  <a:pt x="85748" y="24084"/>
                  <a:pt x="85824" y="24046"/>
                </a:cubicBezTo>
                <a:cubicBezTo>
                  <a:pt x="85862" y="24009"/>
                  <a:pt x="85900" y="23933"/>
                  <a:pt x="85900" y="23857"/>
                </a:cubicBezTo>
                <a:lnTo>
                  <a:pt x="85900" y="23820"/>
                </a:lnTo>
                <a:lnTo>
                  <a:pt x="85786" y="23744"/>
                </a:lnTo>
                <a:cubicBezTo>
                  <a:pt x="85753" y="23733"/>
                  <a:pt x="85723" y="23728"/>
                  <a:pt x="85695" y="23728"/>
                </a:cubicBezTo>
                <a:close/>
                <a:moveTo>
                  <a:pt x="14956" y="23570"/>
                </a:moveTo>
                <a:cubicBezTo>
                  <a:pt x="14839" y="23570"/>
                  <a:pt x="14728" y="23596"/>
                  <a:pt x="14632" y="23668"/>
                </a:cubicBezTo>
                <a:lnTo>
                  <a:pt x="14670" y="23857"/>
                </a:lnTo>
                <a:cubicBezTo>
                  <a:pt x="14708" y="23857"/>
                  <a:pt x="14783" y="23933"/>
                  <a:pt x="14821" y="23971"/>
                </a:cubicBezTo>
                <a:cubicBezTo>
                  <a:pt x="14910" y="24060"/>
                  <a:pt x="15045" y="24195"/>
                  <a:pt x="15209" y="24195"/>
                </a:cubicBezTo>
                <a:cubicBezTo>
                  <a:pt x="15254" y="24195"/>
                  <a:pt x="15301" y="24184"/>
                  <a:pt x="15351" y="24160"/>
                </a:cubicBezTo>
                <a:lnTo>
                  <a:pt x="15388" y="24122"/>
                </a:lnTo>
                <a:cubicBezTo>
                  <a:pt x="15426" y="24084"/>
                  <a:pt x="15464" y="24009"/>
                  <a:pt x="15464" y="23933"/>
                </a:cubicBezTo>
                <a:cubicBezTo>
                  <a:pt x="15464" y="23820"/>
                  <a:pt x="15313" y="23668"/>
                  <a:pt x="15161" y="23593"/>
                </a:cubicBezTo>
                <a:cubicBezTo>
                  <a:pt x="15092" y="23579"/>
                  <a:pt x="15023" y="23570"/>
                  <a:pt x="14956" y="23570"/>
                </a:cubicBezTo>
                <a:close/>
                <a:moveTo>
                  <a:pt x="54859" y="23820"/>
                </a:moveTo>
                <a:lnTo>
                  <a:pt x="54708" y="23933"/>
                </a:lnTo>
                <a:lnTo>
                  <a:pt x="54708" y="24084"/>
                </a:lnTo>
                <a:lnTo>
                  <a:pt x="54859" y="24235"/>
                </a:lnTo>
                <a:cubicBezTo>
                  <a:pt x="54935" y="24235"/>
                  <a:pt x="55049" y="24198"/>
                  <a:pt x="55086" y="24160"/>
                </a:cubicBezTo>
                <a:cubicBezTo>
                  <a:pt x="55124" y="24122"/>
                  <a:pt x="55162" y="24084"/>
                  <a:pt x="55162" y="23971"/>
                </a:cubicBezTo>
                <a:lnTo>
                  <a:pt x="55162" y="23933"/>
                </a:lnTo>
                <a:lnTo>
                  <a:pt x="55049" y="23820"/>
                </a:lnTo>
                <a:close/>
                <a:moveTo>
                  <a:pt x="48810" y="23971"/>
                </a:moveTo>
                <a:lnTo>
                  <a:pt x="48697" y="24084"/>
                </a:lnTo>
                <a:lnTo>
                  <a:pt x="48697" y="24198"/>
                </a:lnTo>
                <a:lnTo>
                  <a:pt x="48810" y="24311"/>
                </a:lnTo>
                <a:cubicBezTo>
                  <a:pt x="48848" y="24349"/>
                  <a:pt x="48886" y="24349"/>
                  <a:pt x="48924" y="24387"/>
                </a:cubicBezTo>
                <a:lnTo>
                  <a:pt x="49075" y="24235"/>
                </a:lnTo>
                <a:cubicBezTo>
                  <a:pt x="49075" y="24160"/>
                  <a:pt x="49075" y="24084"/>
                  <a:pt x="48999" y="24009"/>
                </a:cubicBezTo>
                <a:cubicBezTo>
                  <a:pt x="48961" y="24009"/>
                  <a:pt x="48886" y="23971"/>
                  <a:pt x="48810" y="23971"/>
                </a:cubicBezTo>
                <a:close/>
                <a:moveTo>
                  <a:pt x="73957" y="24131"/>
                </a:moveTo>
                <a:cubicBezTo>
                  <a:pt x="73915" y="24131"/>
                  <a:pt x="73877" y="24141"/>
                  <a:pt x="73839" y="24160"/>
                </a:cubicBezTo>
                <a:cubicBezTo>
                  <a:pt x="73763" y="24235"/>
                  <a:pt x="73763" y="24349"/>
                  <a:pt x="73763" y="24387"/>
                </a:cubicBezTo>
                <a:cubicBezTo>
                  <a:pt x="73763" y="24387"/>
                  <a:pt x="73763" y="24424"/>
                  <a:pt x="73763" y="24462"/>
                </a:cubicBezTo>
                <a:lnTo>
                  <a:pt x="73877" y="24576"/>
                </a:lnTo>
                <a:cubicBezTo>
                  <a:pt x="73990" y="24576"/>
                  <a:pt x="74066" y="24576"/>
                  <a:pt x="74141" y="24538"/>
                </a:cubicBezTo>
                <a:cubicBezTo>
                  <a:pt x="74179" y="24462"/>
                  <a:pt x="74217" y="24387"/>
                  <a:pt x="74217" y="24311"/>
                </a:cubicBezTo>
                <a:cubicBezTo>
                  <a:pt x="74217" y="24273"/>
                  <a:pt x="74217" y="24273"/>
                  <a:pt x="74217" y="24235"/>
                </a:cubicBezTo>
                <a:lnTo>
                  <a:pt x="74104" y="24160"/>
                </a:lnTo>
                <a:cubicBezTo>
                  <a:pt x="74047" y="24141"/>
                  <a:pt x="74000" y="24131"/>
                  <a:pt x="73957" y="24131"/>
                </a:cubicBezTo>
                <a:close/>
                <a:moveTo>
                  <a:pt x="87336" y="24084"/>
                </a:moveTo>
                <a:cubicBezTo>
                  <a:pt x="87223" y="24084"/>
                  <a:pt x="87147" y="24122"/>
                  <a:pt x="87072" y="24160"/>
                </a:cubicBezTo>
                <a:lnTo>
                  <a:pt x="86845" y="24311"/>
                </a:lnTo>
                <a:cubicBezTo>
                  <a:pt x="86845" y="24311"/>
                  <a:pt x="86845" y="24349"/>
                  <a:pt x="86845" y="24349"/>
                </a:cubicBezTo>
                <a:cubicBezTo>
                  <a:pt x="86807" y="24387"/>
                  <a:pt x="86807" y="24387"/>
                  <a:pt x="86807" y="24462"/>
                </a:cubicBezTo>
                <a:cubicBezTo>
                  <a:pt x="86807" y="24500"/>
                  <a:pt x="86845" y="24576"/>
                  <a:pt x="86883" y="24614"/>
                </a:cubicBezTo>
                <a:lnTo>
                  <a:pt x="86958" y="24614"/>
                </a:lnTo>
                <a:cubicBezTo>
                  <a:pt x="86991" y="24625"/>
                  <a:pt x="87018" y="24629"/>
                  <a:pt x="87041" y="24629"/>
                </a:cubicBezTo>
                <a:cubicBezTo>
                  <a:pt x="87097" y="24629"/>
                  <a:pt x="87132" y="24602"/>
                  <a:pt x="87185" y="24576"/>
                </a:cubicBezTo>
                <a:lnTo>
                  <a:pt x="87298" y="24576"/>
                </a:lnTo>
                <a:lnTo>
                  <a:pt x="87487" y="24462"/>
                </a:lnTo>
                <a:cubicBezTo>
                  <a:pt x="87487" y="24424"/>
                  <a:pt x="87487" y="24424"/>
                  <a:pt x="87487" y="24387"/>
                </a:cubicBezTo>
                <a:cubicBezTo>
                  <a:pt x="87525" y="24387"/>
                  <a:pt x="87525" y="24349"/>
                  <a:pt x="87525" y="24273"/>
                </a:cubicBezTo>
                <a:cubicBezTo>
                  <a:pt x="87525" y="24235"/>
                  <a:pt x="87487" y="24160"/>
                  <a:pt x="87450" y="24122"/>
                </a:cubicBezTo>
                <a:lnTo>
                  <a:pt x="87336" y="24084"/>
                </a:lnTo>
                <a:close/>
                <a:moveTo>
                  <a:pt x="64500" y="24387"/>
                </a:moveTo>
                <a:cubicBezTo>
                  <a:pt x="64349" y="24387"/>
                  <a:pt x="64236" y="24462"/>
                  <a:pt x="64198" y="24576"/>
                </a:cubicBezTo>
                <a:lnTo>
                  <a:pt x="64311" y="24727"/>
                </a:lnTo>
                <a:cubicBezTo>
                  <a:pt x="64311" y="24765"/>
                  <a:pt x="64349" y="24765"/>
                  <a:pt x="64425" y="24803"/>
                </a:cubicBezTo>
                <a:lnTo>
                  <a:pt x="64576" y="24689"/>
                </a:lnTo>
                <a:cubicBezTo>
                  <a:pt x="64614" y="24651"/>
                  <a:pt x="64652" y="24614"/>
                  <a:pt x="64652" y="24538"/>
                </a:cubicBezTo>
                <a:lnTo>
                  <a:pt x="64652" y="24500"/>
                </a:lnTo>
                <a:lnTo>
                  <a:pt x="64500" y="24387"/>
                </a:lnTo>
                <a:close/>
                <a:moveTo>
                  <a:pt x="9150" y="24500"/>
                </a:moveTo>
                <a:cubicBezTo>
                  <a:pt x="9037" y="24500"/>
                  <a:pt x="8923" y="24576"/>
                  <a:pt x="8923" y="24689"/>
                </a:cubicBezTo>
                <a:lnTo>
                  <a:pt x="9074" y="24689"/>
                </a:lnTo>
                <a:cubicBezTo>
                  <a:pt x="9074" y="24727"/>
                  <a:pt x="9074" y="24727"/>
                  <a:pt x="9074" y="24727"/>
                </a:cubicBezTo>
                <a:lnTo>
                  <a:pt x="9150" y="24727"/>
                </a:lnTo>
                <a:cubicBezTo>
                  <a:pt x="9150" y="24727"/>
                  <a:pt x="9188" y="24765"/>
                  <a:pt x="9188" y="24765"/>
                </a:cubicBezTo>
                <a:cubicBezTo>
                  <a:pt x="9226" y="24803"/>
                  <a:pt x="9226" y="24840"/>
                  <a:pt x="9301" y="24840"/>
                </a:cubicBezTo>
                <a:cubicBezTo>
                  <a:pt x="9301" y="24803"/>
                  <a:pt x="9301" y="24765"/>
                  <a:pt x="9301" y="24765"/>
                </a:cubicBezTo>
                <a:lnTo>
                  <a:pt x="9453" y="24765"/>
                </a:lnTo>
                <a:cubicBezTo>
                  <a:pt x="9453" y="24689"/>
                  <a:pt x="9415" y="24614"/>
                  <a:pt x="9377" y="24576"/>
                </a:cubicBezTo>
                <a:cubicBezTo>
                  <a:pt x="9301" y="24538"/>
                  <a:pt x="9226" y="24500"/>
                  <a:pt x="9150" y="24500"/>
                </a:cubicBezTo>
                <a:close/>
                <a:moveTo>
                  <a:pt x="12326" y="24349"/>
                </a:moveTo>
                <a:cubicBezTo>
                  <a:pt x="12250" y="24349"/>
                  <a:pt x="12137" y="24349"/>
                  <a:pt x="12099" y="24387"/>
                </a:cubicBezTo>
                <a:cubicBezTo>
                  <a:pt x="11986" y="24462"/>
                  <a:pt x="11986" y="24576"/>
                  <a:pt x="11986" y="24651"/>
                </a:cubicBezTo>
                <a:cubicBezTo>
                  <a:pt x="11986" y="24651"/>
                  <a:pt x="11986" y="24689"/>
                  <a:pt x="11986" y="24727"/>
                </a:cubicBezTo>
                <a:lnTo>
                  <a:pt x="12137" y="24840"/>
                </a:lnTo>
                <a:cubicBezTo>
                  <a:pt x="12175" y="24840"/>
                  <a:pt x="12212" y="24840"/>
                  <a:pt x="12250" y="24878"/>
                </a:cubicBezTo>
                <a:lnTo>
                  <a:pt x="12439" y="24765"/>
                </a:lnTo>
                <a:cubicBezTo>
                  <a:pt x="12439" y="24689"/>
                  <a:pt x="12439" y="24689"/>
                  <a:pt x="12477" y="24651"/>
                </a:cubicBezTo>
                <a:cubicBezTo>
                  <a:pt x="12477" y="24614"/>
                  <a:pt x="12477" y="24576"/>
                  <a:pt x="12477" y="24538"/>
                </a:cubicBezTo>
                <a:cubicBezTo>
                  <a:pt x="12477" y="24462"/>
                  <a:pt x="12477" y="24424"/>
                  <a:pt x="12402" y="24387"/>
                </a:cubicBezTo>
                <a:lnTo>
                  <a:pt x="12326" y="24349"/>
                </a:lnTo>
                <a:close/>
                <a:moveTo>
                  <a:pt x="18526" y="24614"/>
                </a:moveTo>
                <a:cubicBezTo>
                  <a:pt x="18526" y="24614"/>
                  <a:pt x="18526" y="24651"/>
                  <a:pt x="18526" y="24651"/>
                </a:cubicBezTo>
                <a:lnTo>
                  <a:pt x="18375" y="24651"/>
                </a:lnTo>
                <a:cubicBezTo>
                  <a:pt x="18375" y="24803"/>
                  <a:pt x="18564" y="24878"/>
                  <a:pt x="18715" y="24878"/>
                </a:cubicBezTo>
                <a:cubicBezTo>
                  <a:pt x="18753" y="24878"/>
                  <a:pt x="18829" y="24840"/>
                  <a:pt x="18867" y="24840"/>
                </a:cubicBezTo>
                <a:lnTo>
                  <a:pt x="18904" y="24727"/>
                </a:lnTo>
                <a:lnTo>
                  <a:pt x="18753" y="24727"/>
                </a:lnTo>
                <a:cubicBezTo>
                  <a:pt x="18753" y="24727"/>
                  <a:pt x="18715" y="24727"/>
                  <a:pt x="18715" y="24689"/>
                </a:cubicBezTo>
                <a:lnTo>
                  <a:pt x="18715" y="24651"/>
                </a:lnTo>
                <a:cubicBezTo>
                  <a:pt x="18678" y="24651"/>
                  <a:pt x="18640" y="24614"/>
                  <a:pt x="18640" y="24614"/>
                </a:cubicBezTo>
                <a:cubicBezTo>
                  <a:pt x="18640" y="24614"/>
                  <a:pt x="18640" y="24614"/>
                  <a:pt x="18640" y="24651"/>
                </a:cubicBezTo>
                <a:cubicBezTo>
                  <a:pt x="18640" y="24614"/>
                  <a:pt x="18602" y="24614"/>
                  <a:pt x="18526" y="24614"/>
                </a:cubicBezTo>
                <a:close/>
                <a:moveTo>
                  <a:pt x="60663" y="24916"/>
                </a:moveTo>
                <a:cubicBezTo>
                  <a:pt x="60597" y="24916"/>
                  <a:pt x="60531" y="24954"/>
                  <a:pt x="60568" y="25029"/>
                </a:cubicBezTo>
                <a:lnTo>
                  <a:pt x="60757" y="25029"/>
                </a:lnTo>
                <a:cubicBezTo>
                  <a:pt x="60795" y="24954"/>
                  <a:pt x="60729" y="24916"/>
                  <a:pt x="60663" y="24916"/>
                </a:cubicBezTo>
                <a:close/>
                <a:moveTo>
                  <a:pt x="75304" y="24585"/>
                </a:moveTo>
                <a:cubicBezTo>
                  <a:pt x="75257" y="24585"/>
                  <a:pt x="75219" y="24595"/>
                  <a:pt x="75200" y="24614"/>
                </a:cubicBezTo>
                <a:cubicBezTo>
                  <a:pt x="75087" y="24689"/>
                  <a:pt x="75087" y="24803"/>
                  <a:pt x="75087" y="24840"/>
                </a:cubicBezTo>
                <a:cubicBezTo>
                  <a:pt x="75087" y="24878"/>
                  <a:pt x="75087" y="24878"/>
                  <a:pt x="75087" y="24916"/>
                </a:cubicBezTo>
                <a:lnTo>
                  <a:pt x="75087" y="24992"/>
                </a:lnTo>
                <a:lnTo>
                  <a:pt x="75276" y="25067"/>
                </a:lnTo>
                <a:lnTo>
                  <a:pt x="75238" y="25067"/>
                </a:lnTo>
                <a:cubicBezTo>
                  <a:pt x="75238" y="25105"/>
                  <a:pt x="75276" y="25218"/>
                  <a:pt x="75389" y="25218"/>
                </a:cubicBezTo>
                <a:cubicBezTo>
                  <a:pt x="75502" y="25218"/>
                  <a:pt x="75502" y="25105"/>
                  <a:pt x="75540" y="25067"/>
                </a:cubicBezTo>
                <a:lnTo>
                  <a:pt x="75540" y="24992"/>
                </a:lnTo>
                <a:cubicBezTo>
                  <a:pt x="75502" y="24916"/>
                  <a:pt x="75502" y="24916"/>
                  <a:pt x="75502" y="24878"/>
                </a:cubicBezTo>
                <a:cubicBezTo>
                  <a:pt x="75502" y="24878"/>
                  <a:pt x="75502" y="24840"/>
                  <a:pt x="75502" y="24803"/>
                </a:cubicBezTo>
                <a:lnTo>
                  <a:pt x="75540" y="24765"/>
                </a:lnTo>
                <a:lnTo>
                  <a:pt x="75465" y="24614"/>
                </a:lnTo>
                <a:cubicBezTo>
                  <a:pt x="75408" y="24595"/>
                  <a:pt x="75351" y="24585"/>
                  <a:pt x="75304" y="24585"/>
                </a:cubicBezTo>
                <a:close/>
                <a:moveTo>
                  <a:pt x="26433" y="24850"/>
                </a:moveTo>
                <a:cubicBezTo>
                  <a:pt x="26400" y="24850"/>
                  <a:pt x="26371" y="24859"/>
                  <a:pt x="26353" y="24878"/>
                </a:cubicBezTo>
                <a:cubicBezTo>
                  <a:pt x="26277" y="24878"/>
                  <a:pt x="26164" y="24916"/>
                  <a:pt x="26164" y="25067"/>
                </a:cubicBezTo>
                <a:lnTo>
                  <a:pt x="26164" y="25181"/>
                </a:lnTo>
                <a:lnTo>
                  <a:pt x="26239" y="25294"/>
                </a:lnTo>
                <a:cubicBezTo>
                  <a:pt x="26296" y="25313"/>
                  <a:pt x="26343" y="25322"/>
                  <a:pt x="26386" y="25322"/>
                </a:cubicBezTo>
                <a:cubicBezTo>
                  <a:pt x="26428" y="25322"/>
                  <a:pt x="26466" y="25313"/>
                  <a:pt x="26504" y="25294"/>
                </a:cubicBezTo>
                <a:cubicBezTo>
                  <a:pt x="26579" y="25256"/>
                  <a:pt x="26617" y="25181"/>
                  <a:pt x="26617" y="25067"/>
                </a:cubicBezTo>
                <a:cubicBezTo>
                  <a:pt x="26617" y="24992"/>
                  <a:pt x="26579" y="24916"/>
                  <a:pt x="26542" y="24878"/>
                </a:cubicBezTo>
                <a:cubicBezTo>
                  <a:pt x="26504" y="24859"/>
                  <a:pt x="26466" y="24850"/>
                  <a:pt x="26433" y="24850"/>
                </a:cubicBezTo>
                <a:close/>
                <a:moveTo>
                  <a:pt x="79676" y="24862"/>
                </a:moveTo>
                <a:cubicBezTo>
                  <a:pt x="79598" y="24862"/>
                  <a:pt x="79526" y="24889"/>
                  <a:pt x="79472" y="24916"/>
                </a:cubicBezTo>
                <a:cubicBezTo>
                  <a:pt x="79397" y="24992"/>
                  <a:pt x="79359" y="25105"/>
                  <a:pt x="79359" y="25256"/>
                </a:cubicBezTo>
                <a:lnTo>
                  <a:pt x="79472" y="25370"/>
                </a:lnTo>
                <a:cubicBezTo>
                  <a:pt x="79586" y="25370"/>
                  <a:pt x="79699" y="25370"/>
                  <a:pt x="79775" y="25294"/>
                </a:cubicBezTo>
                <a:cubicBezTo>
                  <a:pt x="79850" y="25256"/>
                  <a:pt x="79888" y="25181"/>
                  <a:pt x="79888" y="25067"/>
                </a:cubicBezTo>
                <a:cubicBezTo>
                  <a:pt x="79888" y="25029"/>
                  <a:pt x="79888" y="24992"/>
                  <a:pt x="79888" y="24954"/>
                </a:cubicBezTo>
                <a:lnTo>
                  <a:pt x="79775" y="24878"/>
                </a:lnTo>
                <a:cubicBezTo>
                  <a:pt x="79741" y="24867"/>
                  <a:pt x="79708" y="24862"/>
                  <a:pt x="79676" y="24862"/>
                </a:cubicBezTo>
                <a:close/>
                <a:moveTo>
                  <a:pt x="65824" y="25029"/>
                </a:moveTo>
                <a:cubicBezTo>
                  <a:pt x="65672" y="25029"/>
                  <a:pt x="65559" y="25067"/>
                  <a:pt x="65521" y="25218"/>
                </a:cubicBezTo>
                <a:lnTo>
                  <a:pt x="65559" y="25332"/>
                </a:lnTo>
                <a:cubicBezTo>
                  <a:pt x="65635" y="25407"/>
                  <a:pt x="65748" y="25407"/>
                  <a:pt x="65824" y="25407"/>
                </a:cubicBezTo>
                <a:cubicBezTo>
                  <a:pt x="65937" y="25370"/>
                  <a:pt x="65975" y="25294"/>
                  <a:pt x="65975" y="25218"/>
                </a:cubicBezTo>
                <a:cubicBezTo>
                  <a:pt x="65975" y="25181"/>
                  <a:pt x="65975" y="25143"/>
                  <a:pt x="65975" y="25105"/>
                </a:cubicBezTo>
                <a:lnTo>
                  <a:pt x="65824" y="25029"/>
                </a:lnTo>
                <a:close/>
                <a:moveTo>
                  <a:pt x="76334" y="25067"/>
                </a:moveTo>
                <a:cubicBezTo>
                  <a:pt x="76183" y="25067"/>
                  <a:pt x="76070" y="25067"/>
                  <a:pt x="76032" y="25143"/>
                </a:cubicBezTo>
                <a:cubicBezTo>
                  <a:pt x="75994" y="25143"/>
                  <a:pt x="75918" y="25218"/>
                  <a:pt x="75918" y="25332"/>
                </a:cubicBezTo>
                <a:lnTo>
                  <a:pt x="75918" y="25370"/>
                </a:lnTo>
                <a:lnTo>
                  <a:pt x="76070" y="25445"/>
                </a:lnTo>
                <a:cubicBezTo>
                  <a:pt x="76103" y="25456"/>
                  <a:pt x="76136" y="25461"/>
                  <a:pt x="76168" y="25461"/>
                </a:cubicBezTo>
                <a:cubicBezTo>
                  <a:pt x="76246" y="25461"/>
                  <a:pt x="76319" y="25434"/>
                  <a:pt x="76372" y="25407"/>
                </a:cubicBezTo>
                <a:cubicBezTo>
                  <a:pt x="76410" y="25370"/>
                  <a:pt x="76448" y="25294"/>
                  <a:pt x="76448" y="25218"/>
                </a:cubicBezTo>
                <a:cubicBezTo>
                  <a:pt x="76448" y="25218"/>
                  <a:pt x="76448" y="25181"/>
                  <a:pt x="76448" y="25181"/>
                </a:cubicBezTo>
                <a:lnTo>
                  <a:pt x="76334" y="25067"/>
                </a:lnTo>
                <a:close/>
                <a:moveTo>
                  <a:pt x="33876" y="25181"/>
                </a:moveTo>
                <a:lnTo>
                  <a:pt x="33725" y="25218"/>
                </a:lnTo>
                <a:cubicBezTo>
                  <a:pt x="33612" y="25294"/>
                  <a:pt x="33612" y="25445"/>
                  <a:pt x="33725" y="25559"/>
                </a:cubicBezTo>
                <a:cubicBezTo>
                  <a:pt x="33752" y="25585"/>
                  <a:pt x="33797" y="25612"/>
                  <a:pt x="33862" y="25612"/>
                </a:cubicBezTo>
                <a:cubicBezTo>
                  <a:pt x="33889" y="25612"/>
                  <a:pt x="33919" y="25608"/>
                  <a:pt x="33952" y="25597"/>
                </a:cubicBezTo>
                <a:lnTo>
                  <a:pt x="34065" y="25483"/>
                </a:lnTo>
                <a:cubicBezTo>
                  <a:pt x="34065" y="25445"/>
                  <a:pt x="34065" y="25256"/>
                  <a:pt x="33876" y="25181"/>
                </a:cubicBezTo>
                <a:close/>
                <a:moveTo>
                  <a:pt x="11003" y="25597"/>
                </a:moveTo>
                <a:cubicBezTo>
                  <a:pt x="10851" y="25597"/>
                  <a:pt x="10738" y="25634"/>
                  <a:pt x="10662" y="25786"/>
                </a:cubicBezTo>
                <a:lnTo>
                  <a:pt x="10700" y="25899"/>
                </a:lnTo>
                <a:cubicBezTo>
                  <a:pt x="10814" y="25975"/>
                  <a:pt x="10927" y="25975"/>
                  <a:pt x="11003" y="25975"/>
                </a:cubicBezTo>
                <a:cubicBezTo>
                  <a:pt x="11078" y="25937"/>
                  <a:pt x="11154" y="25861"/>
                  <a:pt x="11154" y="25786"/>
                </a:cubicBezTo>
                <a:cubicBezTo>
                  <a:pt x="11154" y="25748"/>
                  <a:pt x="11116" y="25710"/>
                  <a:pt x="11116" y="25672"/>
                </a:cubicBezTo>
                <a:lnTo>
                  <a:pt x="11003" y="25597"/>
                </a:lnTo>
                <a:close/>
                <a:moveTo>
                  <a:pt x="31495" y="25430"/>
                </a:moveTo>
                <a:cubicBezTo>
                  <a:pt x="31463" y="25430"/>
                  <a:pt x="31425" y="25434"/>
                  <a:pt x="31381" y="25445"/>
                </a:cubicBezTo>
                <a:lnTo>
                  <a:pt x="31305" y="25483"/>
                </a:lnTo>
                <a:cubicBezTo>
                  <a:pt x="31154" y="25748"/>
                  <a:pt x="31268" y="25975"/>
                  <a:pt x="31494" y="26012"/>
                </a:cubicBezTo>
                <a:lnTo>
                  <a:pt x="31683" y="25861"/>
                </a:lnTo>
                <a:lnTo>
                  <a:pt x="31721" y="25861"/>
                </a:lnTo>
                <a:cubicBezTo>
                  <a:pt x="31759" y="25823"/>
                  <a:pt x="31872" y="25748"/>
                  <a:pt x="31872" y="25634"/>
                </a:cubicBezTo>
                <a:cubicBezTo>
                  <a:pt x="31872" y="25634"/>
                  <a:pt x="31872" y="25597"/>
                  <a:pt x="31835" y="25597"/>
                </a:cubicBezTo>
                <a:lnTo>
                  <a:pt x="31646" y="25483"/>
                </a:lnTo>
                <a:cubicBezTo>
                  <a:pt x="31619" y="25456"/>
                  <a:pt x="31573" y="25430"/>
                  <a:pt x="31495" y="25430"/>
                </a:cubicBezTo>
                <a:close/>
                <a:moveTo>
                  <a:pt x="22496" y="25067"/>
                </a:moveTo>
                <a:lnTo>
                  <a:pt x="22345" y="25181"/>
                </a:lnTo>
                <a:cubicBezTo>
                  <a:pt x="22307" y="25483"/>
                  <a:pt x="22496" y="25597"/>
                  <a:pt x="22647" y="25672"/>
                </a:cubicBezTo>
                <a:cubicBezTo>
                  <a:pt x="22647" y="25672"/>
                  <a:pt x="22647" y="25710"/>
                  <a:pt x="22647" y="25710"/>
                </a:cubicBezTo>
                <a:lnTo>
                  <a:pt x="22534" y="25786"/>
                </a:lnTo>
                <a:cubicBezTo>
                  <a:pt x="22496" y="26050"/>
                  <a:pt x="22723" y="26201"/>
                  <a:pt x="22912" y="26201"/>
                </a:cubicBezTo>
                <a:cubicBezTo>
                  <a:pt x="22944" y="26208"/>
                  <a:pt x="22976" y="26211"/>
                  <a:pt x="23006" y="26211"/>
                </a:cubicBezTo>
                <a:cubicBezTo>
                  <a:pt x="23150" y="26211"/>
                  <a:pt x="23259" y="26138"/>
                  <a:pt x="23290" y="26012"/>
                </a:cubicBezTo>
                <a:lnTo>
                  <a:pt x="23139" y="25861"/>
                </a:lnTo>
                <a:lnTo>
                  <a:pt x="23177" y="25861"/>
                </a:lnTo>
                <a:cubicBezTo>
                  <a:pt x="23177" y="25861"/>
                  <a:pt x="23177" y="25823"/>
                  <a:pt x="23139" y="25786"/>
                </a:cubicBezTo>
                <a:cubicBezTo>
                  <a:pt x="23139" y="25786"/>
                  <a:pt x="23139" y="25748"/>
                  <a:pt x="23101" y="25748"/>
                </a:cubicBezTo>
                <a:cubicBezTo>
                  <a:pt x="23139" y="25634"/>
                  <a:pt x="23177" y="25634"/>
                  <a:pt x="23177" y="25634"/>
                </a:cubicBezTo>
                <a:lnTo>
                  <a:pt x="23290" y="25634"/>
                </a:lnTo>
                <a:lnTo>
                  <a:pt x="23479" y="25559"/>
                </a:lnTo>
                <a:cubicBezTo>
                  <a:pt x="23479" y="25559"/>
                  <a:pt x="23479" y="25521"/>
                  <a:pt x="23479" y="25521"/>
                </a:cubicBezTo>
                <a:cubicBezTo>
                  <a:pt x="23479" y="25370"/>
                  <a:pt x="23366" y="25256"/>
                  <a:pt x="23139" y="25218"/>
                </a:cubicBezTo>
                <a:cubicBezTo>
                  <a:pt x="23025" y="25218"/>
                  <a:pt x="22874" y="25218"/>
                  <a:pt x="22799" y="25294"/>
                </a:cubicBezTo>
                <a:cubicBezTo>
                  <a:pt x="22761" y="25218"/>
                  <a:pt x="22685" y="25067"/>
                  <a:pt x="22496" y="25067"/>
                </a:cubicBezTo>
                <a:close/>
                <a:moveTo>
                  <a:pt x="68092" y="25786"/>
                </a:moveTo>
                <a:lnTo>
                  <a:pt x="68017" y="25823"/>
                </a:lnTo>
                <a:cubicBezTo>
                  <a:pt x="67941" y="25899"/>
                  <a:pt x="67903" y="26012"/>
                  <a:pt x="67903" y="26126"/>
                </a:cubicBezTo>
                <a:cubicBezTo>
                  <a:pt x="67903" y="26164"/>
                  <a:pt x="67903" y="26201"/>
                  <a:pt x="67903" y="26239"/>
                </a:cubicBezTo>
                <a:lnTo>
                  <a:pt x="68017" y="26315"/>
                </a:lnTo>
                <a:cubicBezTo>
                  <a:pt x="68067" y="26329"/>
                  <a:pt x="68111" y="26335"/>
                  <a:pt x="68149" y="26335"/>
                </a:cubicBezTo>
                <a:cubicBezTo>
                  <a:pt x="68309" y="26335"/>
                  <a:pt x="68364" y="26225"/>
                  <a:pt x="68395" y="26164"/>
                </a:cubicBezTo>
                <a:cubicBezTo>
                  <a:pt x="68395" y="26164"/>
                  <a:pt x="68395" y="26126"/>
                  <a:pt x="68395" y="26126"/>
                </a:cubicBezTo>
                <a:lnTo>
                  <a:pt x="68206" y="25975"/>
                </a:lnTo>
                <a:lnTo>
                  <a:pt x="68281" y="25975"/>
                </a:lnTo>
                <a:cubicBezTo>
                  <a:pt x="68319" y="26012"/>
                  <a:pt x="68319" y="26012"/>
                  <a:pt x="68319" y="26012"/>
                </a:cubicBezTo>
                <a:lnTo>
                  <a:pt x="68319" y="25975"/>
                </a:lnTo>
                <a:cubicBezTo>
                  <a:pt x="68319" y="25937"/>
                  <a:pt x="68319" y="25861"/>
                  <a:pt x="68243" y="25823"/>
                </a:cubicBezTo>
                <a:cubicBezTo>
                  <a:pt x="68206" y="25823"/>
                  <a:pt x="68168" y="25786"/>
                  <a:pt x="68092" y="25786"/>
                </a:cubicBezTo>
                <a:close/>
                <a:moveTo>
                  <a:pt x="66202" y="26050"/>
                </a:moveTo>
                <a:cubicBezTo>
                  <a:pt x="66051" y="26050"/>
                  <a:pt x="65937" y="26126"/>
                  <a:pt x="65862" y="26239"/>
                </a:cubicBezTo>
                <a:lnTo>
                  <a:pt x="65975" y="26390"/>
                </a:lnTo>
                <a:cubicBezTo>
                  <a:pt x="66013" y="26390"/>
                  <a:pt x="66051" y="26428"/>
                  <a:pt x="66088" y="26428"/>
                </a:cubicBezTo>
                <a:lnTo>
                  <a:pt x="66277" y="26315"/>
                </a:lnTo>
                <a:cubicBezTo>
                  <a:pt x="66277" y="26315"/>
                  <a:pt x="66315" y="26277"/>
                  <a:pt x="66315" y="26201"/>
                </a:cubicBezTo>
                <a:lnTo>
                  <a:pt x="66315" y="26164"/>
                </a:lnTo>
                <a:lnTo>
                  <a:pt x="66202" y="26050"/>
                </a:lnTo>
                <a:close/>
                <a:moveTo>
                  <a:pt x="2042" y="26088"/>
                </a:moveTo>
                <a:lnTo>
                  <a:pt x="1891" y="26201"/>
                </a:lnTo>
                <a:cubicBezTo>
                  <a:pt x="1853" y="26239"/>
                  <a:pt x="1815" y="26239"/>
                  <a:pt x="1815" y="26315"/>
                </a:cubicBezTo>
                <a:lnTo>
                  <a:pt x="1929" y="26428"/>
                </a:lnTo>
                <a:cubicBezTo>
                  <a:pt x="1967" y="26466"/>
                  <a:pt x="1967" y="26466"/>
                  <a:pt x="2042" y="26504"/>
                </a:cubicBezTo>
                <a:lnTo>
                  <a:pt x="2193" y="26390"/>
                </a:lnTo>
                <a:cubicBezTo>
                  <a:pt x="2231" y="26390"/>
                  <a:pt x="2231" y="26353"/>
                  <a:pt x="2269" y="26315"/>
                </a:cubicBezTo>
                <a:lnTo>
                  <a:pt x="2156" y="26164"/>
                </a:lnTo>
                <a:cubicBezTo>
                  <a:pt x="2118" y="26126"/>
                  <a:pt x="2080" y="26126"/>
                  <a:pt x="2042" y="26088"/>
                </a:cubicBezTo>
                <a:close/>
                <a:moveTo>
                  <a:pt x="21795" y="26191"/>
                </a:moveTo>
                <a:cubicBezTo>
                  <a:pt x="21763" y="26191"/>
                  <a:pt x="21731" y="26194"/>
                  <a:pt x="21702" y="26201"/>
                </a:cubicBezTo>
                <a:cubicBezTo>
                  <a:pt x="21627" y="26239"/>
                  <a:pt x="21589" y="26277"/>
                  <a:pt x="21589" y="26353"/>
                </a:cubicBezTo>
                <a:lnTo>
                  <a:pt x="21664" y="26504"/>
                </a:lnTo>
                <a:cubicBezTo>
                  <a:pt x="21664" y="26504"/>
                  <a:pt x="21664" y="26466"/>
                  <a:pt x="21664" y="26466"/>
                </a:cubicBezTo>
                <a:lnTo>
                  <a:pt x="21778" y="26580"/>
                </a:lnTo>
                <a:cubicBezTo>
                  <a:pt x="21967" y="26580"/>
                  <a:pt x="22080" y="26542"/>
                  <a:pt x="22156" y="26428"/>
                </a:cubicBezTo>
                <a:lnTo>
                  <a:pt x="22118" y="26277"/>
                </a:lnTo>
                <a:cubicBezTo>
                  <a:pt x="22087" y="26246"/>
                  <a:pt x="21933" y="26191"/>
                  <a:pt x="21795" y="26191"/>
                </a:cubicBezTo>
                <a:close/>
                <a:moveTo>
                  <a:pt x="23215" y="26164"/>
                </a:moveTo>
                <a:lnTo>
                  <a:pt x="23101" y="26277"/>
                </a:lnTo>
                <a:lnTo>
                  <a:pt x="23063" y="26315"/>
                </a:lnTo>
                <a:cubicBezTo>
                  <a:pt x="23063" y="26390"/>
                  <a:pt x="23101" y="26504"/>
                  <a:pt x="23177" y="26542"/>
                </a:cubicBezTo>
                <a:lnTo>
                  <a:pt x="23252" y="26580"/>
                </a:lnTo>
                <a:cubicBezTo>
                  <a:pt x="23286" y="26591"/>
                  <a:pt x="23316" y="26595"/>
                  <a:pt x="23343" y="26595"/>
                </a:cubicBezTo>
                <a:cubicBezTo>
                  <a:pt x="23410" y="26595"/>
                  <a:pt x="23463" y="26568"/>
                  <a:pt x="23517" y="26542"/>
                </a:cubicBezTo>
                <a:cubicBezTo>
                  <a:pt x="23555" y="26504"/>
                  <a:pt x="23593" y="26466"/>
                  <a:pt x="23593" y="26353"/>
                </a:cubicBezTo>
                <a:lnTo>
                  <a:pt x="23593" y="26315"/>
                </a:lnTo>
                <a:lnTo>
                  <a:pt x="23441" y="26201"/>
                </a:lnTo>
                <a:lnTo>
                  <a:pt x="23404" y="26201"/>
                </a:lnTo>
                <a:cubicBezTo>
                  <a:pt x="23366" y="26164"/>
                  <a:pt x="23290" y="26164"/>
                  <a:pt x="23215" y="26164"/>
                </a:cubicBezTo>
                <a:close/>
                <a:moveTo>
                  <a:pt x="27298" y="26201"/>
                </a:moveTo>
                <a:cubicBezTo>
                  <a:pt x="27184" y="26201"/>
                  <a:pt x="27109" y="26201"/>
                  <a:pt x="27033" y="26239"/>
                </a:cubicBezTo>
                <a:cubicBezTo>
                  <a:pt x="26920" y="26315"/>
                  <a:pt x="26882" y="26428"/>
                  <a:pt x="26882" y="26504"/>
                </a:cubicBezTo>
                <a:lnTo>
                  <a:pt x="26995" y="26655"/>
                </a:lnTo>
                <a:cubicBezTo>
                  <a:pt x="27109" y="26655"/>
                  <a:pt x="27184" y="26655"/>
                  <a:pt x="27260" y="26617"/>
                </a:cubicBezTo>
                <a:cubicBezTo>
                  <a:pt x="27373" y="26542"/>
                  <a:pt x="27373" y="26428"/>
                  <a:pt x="27373" y="26353"/>
                </a:cubicBezTo>
                <a:lnTo>
                  <a:pt x="27298" y="26201"/>
                </a:lnTo>
                <a:close/>
                <a:moveTo>
                  <a:pt x="34728" y="26271"/>
                </a:moveTo>
                <a:cubicBezTo>
                  <a:pt x="34693" y="26271"/>
                  <a:pt x="34663" y="26277"/>
                  <a:pt x="34632" y="26277"/>
                </a:cubicBezTo>
                <a:cubicBezTo>
                  <a:pt x="34481" y="26353"/>
                  <a:pt x="34481" y="26580"/>
                  <a:pt x="34632" y="26693"/>
                </a:cubicBezTo>
                <a:lnTo>
                  <a:pt x="34859" y="26580"/>
                </a:lnTo>
                <a:cubicBezTo>
                  <a:pt x="34897" y="26542"/>
                  <a:pt x="34935" y="26542"/>
                  <a:pt x="34973" y="26504"/>
                </a:cubicBezTo>
                <a:lnTo>
                  <a:pt x="34935" y="26353"/>
                </a:lnTo>
                <a:cubicBezTo>
                  <a:pt x="34844" y="26285"/>
                  <a:pt x="34781" y="26271"/>
                  <a:pt x="34728" y="26271"/>
                </a:cubicBezTo>
                <a:close/>
                <a:moveTo>
                  <a:pt x="58565" y="26201"/>
                </a:moveTo>
                <a:lnTo>
                  <a:pt x="58413" y="26277"/>
                </a:lnTo>
                <a:lnTo>
                  <a:pt x="58262" y="26353"/>
                </a:lnTo>
                <a:cubicBezTo>
                  <a:pt x="58224" y="26466"/>
                  <a:pt x="58300" y="26542"/>
                  <a:pt x="58338" y="26580"/>
                </a:cubicBezTo>
                <a:lnTo>
                  <a:pt x="58451" y="26769"/>
                </a:lnTo>
                <a:cubicBezTo>
                  <a:pt x="58565" y="26769"/>
                  <a:pt x="58640" y="26731"/>
                  <a:pt x="58678" y="26693"/>
                </a:cubicBezTo>
                <a:cubicBezTo>
                  <a:pt x="58754" y="26655"/>
                  <a:pt x="58791" y="26580"/>
                  <a:pt x="58791" y="26504"/>
                </a:cubicBezTo>
                <a:cubicBezTo>
                  <a:pt x="58791" y="26390"/>
                  <a:pt x="58716" y="26239"/>
                  <a:pt x="58565" y="26201"/>
                </a:cubicBezTo>
                <a:close/>
                <a:moveTo>
                  <a:pt x="67979" y="26353"/>
                </a:moveTo>
                <a:cubicBezTo>
                  <a:pt x="67828" y="26353"/>
                  <a:pt x="67752" y="26390"/>
                  <a:pt x="67714" y="26390"/>
                </a:cubicBezTo>
                <a:cubicBezTo>
                  <a:pt x="67563" y="26504"/>
                  <a:pt x="67676" y="26844"/>
                  <a:pt x="67941" y="26844"/>
                </a:cubicBezTo>
                <a:lnTo>
                  <a:pt x="68054" y="26731"/>
                </a:lnTo>
                <a:lnTo>
                  <a:pt x="68054" y="26466"/>
                </a:lnTo>
                <a:lnTo>
                  <a:pt x="67979" y="26353"/>
                </a:lnTo>
                <a:close/>
                <a:moveTo>
                  <a:pt x="60568" y="26353"/>
                </a:moveTo>
                <a:cubicBezTo>
                  <a:pt x="60493" y="26353"/>
                  <a:pt x="60455" y="26390"/>
                  <a:pt x="60455" y="26390"/>
                </a:cubicBezTo>
                <a:cubicBezTo>
                  <a:pt x="60379" y="26466"/>
                  <a:pt x="60379" y="26542"/>
                  <a:pt x="60379" y="26655"/>
                </a:cubicBezTo>
                <a:cubicBezTo>
                  <a:pt x="60379" y="26655"/>
                  <a:pt x="60379" y="26693"/>
                  <a:pt x="60379" y="26693"/>
                </a:cubicBezTo>
                <a:lnTo>
                  <a:pt x="60455" y="26844"/>
                </a:lnTo>
                <a:cubicBezTo>
                  <a:pt x="60493" y="26863"/>
                  <a:pt x="60540" y="26873"/>
                  <a:pt x="60587" y="26873"/>
                </a:cubicBezTo>
                <a:cubicBezTo>
                  <a:pt x="60635" y="26873"/>
                  <a:pt x="60682" y="26863"/>
                  <a:pt x="60720" y="26844"/>
                </a:cubicBezTo>
                <a:cubicBezTo>
                  <a:pt x="60795" y="26769"/>
                  <a:pt x="60833" y="26655"/>
                  <a:pt x="60833" y="26580"/>
                </a:cubicBezTo>
                <a:cubicBezTo>
                  <a:pt x="60833" y="26504"/>
                  <a:pt x="60833" y="26428"/>
                  <a:pt x="60757" y="26390"/>
                </a:cubicBezTo>
                <a:cubicBezTo>
                  <a:pt x="60720" y="26353"/>
                  <a:pt x="60644" y="26353"/>
                  <a:pt x="60568" y="26353"/>
                </a:cubicBezTo>
                <a:close/>
                <a:moveTo>
                  <a:pt x="25181" y="26655"/>
                </a:moveTo>
                <a:cubicBezTo>
                  <a:pt x="25067" y="26655"/>
                  <a:pt x="24954" y="26693"/>
                  <a:pt x="24878" y="26769"/>
                </a:cubicBezTo>
                <a:lnTo>
                  <a:pt x="24878" y="26920"/>
                </a:lnTo>
                <a:cubicBezTo>
                  <a:pt x="24954" y="26995"/>
                  <a:pt x="25029" y="26995"/>
                  <a:pt x="25143" y="26995"/>
                </a:cubicBezTo>
                <a:cubicBezTo>
                  <a:pt x="25256" y="26995"/>
                  <a:pt x="25332" y="26920"/>
                  <a:pt x="25407" y="26844"/>
                </a:cubicBezTo>
                <a:lnTo>
                  <a:pt x="25370" y="26693"/>
                </a:lnTo>
                <a:cubicBezTo>
                  <a:pt x="25332" y="26655"/>
                  <a:pt x="25256" y="26655"/>
                  <a:pt x="25181" y="26655"/>
                </a:cubicBezTo>
                <a:close/>
                <a:moveTo>
                  <a:pt x="75578" y="26806"/>
                </a:moveTo>
                <a:lnTo>
                  <a:pt x="75389" y="26882"/>
                </a:lnTo>
                <a:cubicBezTo>
                  <a:pt x="75389" y="26882"/>
                  <a:pt x="75389" y="26844"/>
                  <a:pt x="75427" y="26844"/>
                </a:cubicBezTo>
                <a:lnTo>
                  <a:pt x="75389" y="26844"/>
                </a:lnTo>
                <a:cubicBezTo>
                  <a:pt x="75313" y="26882"/>
                  <a:pt x="75087" y="26920"/>
                  <a:pt x="75162" y="27109"/>
                </a:cubicBezTo>
                <a:lnTo>
                  <a:pt x="75351" y="27222"/>
                </a:lnTo>
                <a:cubicBezTo>
                  <a:pt x="75408" y="27184"/>
                  <a:pt x="75446" y="27166"/>
                  <a:pt x="75488" y="27166"/>
                </a:cubicBezTo>
                <a:cubicBezTo>
                  <a:pt x="75531" y="27166"/>
                  <a:pt x="75578" y="27184"/>
                  <a:pt x="75654" y="27222"/>
                </a:cubicBezTo>
                <a:lnTo>
                  <a:pt x="75843" y="27109"/>
                </a:lnTo>
                <a:lnTo>
                  <a:pt x="75843" y="27071"/>
                </a:lnTo>
                <a:cubicBezTo>
                  <a:pt x="75843" y="26920"/>
                  <a:pt x="75691" y="26844"/>
                  <a:pt x="75578" y="26806"/>
                </a:cubicBezTo>
                <a:close/>
                <a:moveTo>
                  <a:pt x="16158" y="26866"/>
                </a:moveTo>
                <a:cubicBezTo>
                  <a:pt x="16132" y="26866"/>
                  <a:pt x="16102" y="26871"/>
                  <a:pt x="16069" y="26882"/>
                </a:cubicBezTo>
                <a:lnTo>
                  <a:pt x="15955" y="26995"/>
                </a:lnTo>
                <a:lnTo>
                  <a:pt x="15955" y="27109"/>
                </a:lnTo>
                <a:lnTo>
                  <a:pt x="16107" y="27222"/>
                </a:lnTo>
                <a:cubicBezTo>
                  <a:pt x="16107" y="27222"/>
                  <a:pt x="16144" y="27260"/>
                  <a:pt x="16182" y="27260"/>
                </a:cubicBezTo>
                <a:lnTo>
                  <a:pt x="16371" y="27109"/>
                </a:lnTo>
                <a:cubicBezTo>
                  <a:pt x="16371" y="27071"/>
                  <a:pt x="16371" y="26958"/>
                  <a:pt x="16258" y="26920"/>
                </a:cubicBezTo>
                <a:cubicBezTo>
                  <a:pt x="16258" y="26893"/>
                  <a:pt x="16220" y="26866"/>
                  <a:pt x="16158" y="26866"/>
                </a:cubicBezTo>
                <a:close/>
                <a:moveTo>
                  <a:pt x="85937" y="26731"/>
                </a:moveTo>
                <a:lnTo>
                  <a:pt x="85862" y="26769"/>
                </a:lnTo>
                <a:cubicBezTo>
                  <a:pt x="85786" y="26806"/>
                  <a:pt x="85748" y="26920"/>
                  <a:pt x="85748" y="26995"/>
                </a:cubicBezTo>
                <a:cubicBezTo>
                  <a:pt x="85748" y="27147"/>
                  <a:pt x="85862" y="27260"/>
                  <a:pt x="86013" y="27260"/>
                </a:cubicBezTo>
                <a:lnTo>
                  <a:pt x="86126" y="27222"/>
                </a:lnTo>
                <a:cubicBezTo>
                  <a:pt x="86126" y="27184"/>
                  <a:pt x="86164" y="27184"/>
                  <a:pt x="86164" y="27184"/>
                </a:cubicBezTo>
                <a:cubicBezTo>
                  <a:pt x="86240" y="27147"/>
                  <a:pt x="86353" y="27109"/>
                  <a:pt x="86353" y="26958"/>
                </a:cubicBezTo>
                <a:cubicBezTo>
                  <a:pt x="86353" y="26920"/>
                  <a:pt x="86353" y="26882"/>
                  <a:pt x="86315" y="26844"/>
                </a:cubicBezTo>
                <a:lnTo>
                  <a:pt x="86164" y="26769"/>
                </a:lnTo>
                <a:lnTo>
                  <a:pt x="86126" y="26769"/>
                </a:lnTo>
                <a:cubicBezTo>
                  <a:pt x="86089" y="26731"/>
                  <a:pt x="86051" y="26731"/>
                  <a:pt x="85937" y="26731"/>
                </a:cubicBezTo>
                <a:close/>
                <a:moveTo>
                  <a:pt x="81816" y="27033"/>
                </a:moveTo>
                <a:cubicBezTo>
                  <a:pt x="81589" y="27033"/>
                  <a:pt x="81514" y="27147"/>
                  <a:pt x="81552" y="27260"/>
                </a:cubicBezTo>
                <a:lnTo>
                  <a:pt x="81665" y="27373"/>
                </a:lnTo>
                <a:lnTo>
                  <a:pt x="81779" y="27373"/>
                </a:lnTo>
                <a:lnTo>
                  <a:pt x="81930" y="27260"/>
                </a:lnTo>
                <a:cubicBezTo>
                  <a:pt x="81930" y="27260"/>
                  <a:pt x="81968" y="27222"/>
                  <a:pt x="81968" y="27184"/>
                </a:cubicBezTo>
                <a:lnTo>
                  <a:pt x="81816" y="27033"/>
                </a:lnTo>
                <a:close/>
                <a:moveTo>
                  <a:pt x="55425" y="27278"/>
                </a:moveTo>
                <a:cubicBezTo>
                  <a:pt x="55330" y="27278"/>
                  <a:pt x="55205" y="27347"/>
                  <a:pt x="55389" y="27449"/>
                </a:cubicBezTo>
                <a:cubicBezTo>
                  <a:pt x="55562" y="27328"/>
                  <a:pt x="55505" y="27278"/>
                  <a:pt x="55425" y="27278"/>
                </a:cubicBezTo>
                <a:close/>
                <a:moveTo>
                  <a:pt x="10246" y="27147"/>
                </a:moveTo>
                <a:cubicBezTo>
                  <a:pt x="10171" y="27147"/>
                  <a:pt x="10057" y="27147"/>
                  <a:pt x="10020" y="27336"/>
                </a:cubicBezTo>
                <a:lnTo>
                  <a:pt x="10057" y="27449"/>
                </a:lnTo>
                <a:cubicBezTo>
                  <a:pt x="10084" y="27475"/>
                  <a:pt x="10146" y="27519"/>
                  <a:pt x="10219" y="27519"/>
                </a:cubicBezTo>
                <a:cubicBezTo>
                  <a:pt x="10252" y="27519"/>
                  <a:pt x="10287" y="27510"/>
                  <a:pt x="10322" y="27487"/>
                </a:cubicBezTo>
                <a:cubicBezTo>
                  <a:pt x="10398" y="27487"/>
                  <a:pt x="10436" y="27411"/>
                  <a:pt x="10436" y="27373"/>
                </a:cubicBezTo>
                <a:cubicBezTo>
                  <a:pt x="10436" y="27260"/>
                  <a:pt x="10360" y="27147"/>
                  <a:pt x="10246" y="27147"/>
                </a:cubicBezTo>
                <a:close/>
                <a:moveTo>
                  <a:pt x="9712" y="27118"/>
                </a:moveTo>
                <a:cubicBezTo>
                  <a:pt x="9679" y="27118"/>
                  <a:pt x="9642" y="27128"/>
                  <a:pt x="9604" y="27147"/>
                </a:cubicBezTo>
                <a:cubicBezTo>
                  <a:pt x="9528" y="27184"/>
                  <a:pt x="9490" y="27260"/>
                  <a:pt x="9490" y="27336"/>
                </a:cubicBezTo>
                <a:cubicBezTo>
                  <a:pt x="9490" y="27411"/>
                  <a:pt x="9528" y="27487"/>
                  <a:pt x="9642" y="27525"/>
                </a:cubicBezTo>
                <a:cubicBezTo>
                  <a:pt x="9679" y="27525"/>
                  <a:pt x="9755" y="27525"/>
                  <a:pt x="9793" y="27487"/>
                </a:cubicBezTo>
                <a:cubicBezTo>
                  <a:pt x="9868" y="27449"/>
                  <a:pt x="9906" y="27411"/>
                  <a:pt x="9906" y="27336"/>
                </a:cubicBezTo>
                <a:cubicBezTo>
                  <a:pt x="9906" y="27260"/>
                  <a:pt x="9868" y="27184"/>
                  <a:pt x="9793" y="27147"/>
                </a:cubicBezTo>
                <a:cubicBezTo>
                  <a:pt x="9774" y="27128"/>
                  <a:pt x="9746" y="27118"/>
                  <a:pt x="9712" y="27118"/>
                </a:cubicBezTo>
                <a:close/>
                <a:moveTo>
                  <a:pt x="31116" y="27260"/>
                </a:moveTo>
                <a:lnTo>
                  <a:pt x="30965" y="27373"/>
                </a:lnTo>
                <a:lnTo>
                  <a:pt x="31116" y="27373"/>
                </a:lnTo>
                <a:cubicBezTo>
                  <a:pt x="31116" y="27373"/>
                  <a:pt x="31116" y="27373"/>
                  <a:pt x="31116" y="27411"/>
                </a:cubicBezTo>
                <a:lnTo>
                  <a:pt x="31116" y="27487"/>
                </a:lnTo>
                <a:cubicBezTo>
                  <a:pt x="31116" y="27487"/>
                  <a:pt x="31154" y="27487"/>
                  <a:pt x="31192" y="27525"/>
                </a:cubicBezTo>
                <a:cubicBezTo>
                  <a:pt x="31192" y="27525"/>
                  <a:pt x="31154" y="27487"/>
                  <a:pt x="31154" y="27487"/>
                </a:cubicBezTo>
                <a:lnTo>
                  <a:pt x="31192" y="27487"/>
                </a:lnTo>
                <a:cubicBezTo>
                  <a:pt x="31192" y="27487"/>
                  <a:pt x="31192" y="27525"/>
                  <a:pt x="31230" y="27525"/>
                </a:cubicBezTo>
                <a:cubicBezTo>
                  <a:pt x="31268" y="27525"/>
                  <a:pt x="31305" y="27487"/>
                  <a:pt x="31305" y="27487"/>
                </a:cubicBezTo>
                <a:lnTo>
                  <a:pt x="31457" y="27487"/>
                </a:lnTo>
                <a:cubicBezTo>
                  <a:pt x="31457" y="27449"/>
                  <a:pt x="31419" y="27373"/>
                  <a:pt x="31381" y="27336"/>
                </a:cubicBezTo>
                <a:cubicBezTo>
                  <a:pt x="31305" y="27298"/>
                  <a:pt x="31192" y="27260"/>
                  <a:pt x="31116" y="27260"/>
                </a:cubicBezTo>
                <a:close/>
                <a:moveTo>
                  <a:pt x="984" y="27147"/>
                </a:moveTo>
                <a:lnTo>
                  <a:pt x="795" y="27260"/>
                </a:lnTo>
                <a:cubicBezTo>
                  <a:pt x="795" y="27222"/>
                  <a:pt x="832" y="27184"/>
                  <a:pt x="832" y="27184"/>
                </a:cubicBezTo>
                <a:cubicBezTo>
                  <a:pt x="757" y="27184"/>
                  <a:pt x="681" y="27184"/>
                  <a:pt x="643" y="27222"/>
                </a:cubicBezTo>
                <a:cubicBezTo>
                  <a:pt x="568" y="27298"/>
                  <a:pt x="568" y="27373"/>
                  <a:pt x="606" y="27449"/>
                </a:cubicBezTo>
                <a:lnTo>
                  <a:pt x="681" y="27525"/>
                </a:lnTo>
                <a:cubicBezTo>
                  <a:pt x="728" y="27540"/>
                  <a:pt x="775" y="27550"/>
                  <a:pt x="822" y="27550"/>
                </a:cubicBezTo>
                <a:cubicBezTo>
                  <a:pt x="889" y="27550"/>
                  <a:pt x="955" y="27531"/>
                  <a:pt x="1021" y="27487"/>
                </a:cubicBezTo>
                <a:cubicBezTo>
                  <a:pt x="1097" y="27449"/>
                  <a:pt x="1135" y="27373"/>
                  <a:pt x="1135" y="27336"/>
                </a:cubicBezTo>
                <a:cubicBezTo>
                  <a:pt x="1135" y="27260"/>
                  <a:pt x="1059" y="27184"/>
                  <a:pt x="984" y="27147"/>
                </a:cubicBezTo>
                <a:close/>
                <a:moveTo>
                  <a:pt x="70096" y="27147"/>
                </a:moveTo>
                <a:cubicBezTo>
                  <a:pt x="70020" y="27147"/>
                  <a:pt x="69945" y="27147"/>
                  <a:pt x="69907" y="27184"/>
                </a:cubicBezTo>
                <a:cubicBezTo>
                  <a:pt x="69831" y="27260"/>
                  <a:pt x="69793" y="27298"/>
                  <a:pt x="69793" y="27373"/>
                </a:cubicBezTo>
                <a:cubicBezTo>
                  <a:pt x="69793" y="27487"/>
                  <a:pt x="69907" y="27562"/>
                  <a:pt x="70020" y="27562"/>
                </a:cubicBezTo>
                <a:lnTo>
                  <a:pt x="70172" y="27487"/>
                </a:lnTo>
                <a:cubicBezTo>
                  <a:pt x="70172" y="27487"/>
                  <a:pt x="70172" y="27487"/>
                  <a:pt x="70209" y="27449"/>
                </a:cubicBezTo>
                <a:cubicBezTo>
                  <a:pt x="70247" y="27449"/>
                  <a:pt x="70285" y="27411"/>
                  <a:pt x="70285" y="27336"/>
                </a:cubicBezTo>
                <a:cubicBezTo>
                  <a:pt x="70285" y="27260"/>
                  <a:pt x="70247" y="27222"/>
                  <a:pt x="70209" y="27184"/>
                </a:cubicBezTo>
                <a:lnTo>
                  <a:pt x="70096" y="27147"/>
                </a:lnTo>
                <a:close/>
                <a:moveTo>
                  <a:pt x="5974" y="27411"/>
                </a:moveTo>
                <a:lnTo>
                  <a:pt x="5861" y="27525"/>
                </a:lnTo>
                <a:cubicBezTo>
                  <a:pt x="5861" y="27562"/>
                  <a:pt x="5861" y="27562"/>
                  <a:pt x="5823" y="27562"/>
                </a:cubicBezTo>
                <a:cubicBezTo>
                  <a:pt x="5823" y="27562"/>
                  <a:pt x="5823" y="27600"/>
                  <a:pt x="5823" y="27638"/>
                </a:cubicBezTo>
                <a:cubicBezTo>
                  <a:pt x="5823" y="27714"/>
                  <a:pt x="5861" y="27752"/>
                  <a:pt x="5899" y="27789"/>
                </a:cubicBezTo>
                <a:lnTo>
                  <a:pt x="5974" y="27827"/>
                </a:lnTo>
                <a:lnTo>
                  <a:pt x="6088" y="27827"/>
                </a:lnTo>
                <a:lnTo>
                  <a:pt x="6201" y="27789"/>
                </a:lnTo>
                <a:cubicBezTo>
                  <a:pt x="6239" y="27752"/>
                  <a:pt x="6277" y="27714"/>
                  <a:pt x="6277" y="27638"/>
                </a:cubicBezTo>
                <a:cubicBezTo>
                  <a:pt x="6277" y="27600"/>
                  <a:pt x="6277" y="27562"/>
                  <a:pt x="6239" y="27562"/>
                </a:cubicBezTo>
                <a:cubicBezTo>
                  <a:pt x="6239" y="27562"/>
                  <a:pt x="6239" y="27562"/>
                  <a:pt x="6239" y="27525"/>
                </a:cubicBezTo>
                <a:lnTo>
                  <a:pt x="6088" y="27411"/>
                </a:lnTo>
                <a:close/>
                <a:moveTo>
                  <a:pt x="24576" y="27638"/>
                </a:moveTo>
                <a:cubicBezTo>
                  <a:pt x="24349" y="27676"/>
                  <a:pt x="24235" y="27752"/>
                  <a:pt x="24273" y="27903"/>
                </a:cubicBezTo>
                <a:lnTo>
                  <a:pt x="24424" y="27978"/>
                </a:lnTo>
                <a:lnTo>
                  <a:pt x="24538" y="27978"/>
                </a:lnTo>
                <a:lnTo>
                  <a:pt x="24689" y="27903"/>
                </a:lnTo>
                <a:cubicBezTo>
                  <a:pt x="24689" y="27865"/>
                  <a:pt x="24727" y="27827"/>
                  <a:pt x="24727" y="27789"/>
                </a:cubicBezTo>
                <a:lnTo>
                  <a:pt x="24576" y="27638"/>
                </a:lnTo>
                <a:close/>
                <a:moveTo>
                  <a:pt x="22761" y="27525"/>
                </a:moveTo>
                <a:lnTo>
                  <a:pt x="22534" y="27638"/>
                </a:lnTo>
                <a:cubicBezTo>
                  <a:pt x="22572" y="27714"/>
                  <a:pt x="22534" y="27752"/>
                  <a:pt x="22496" y="27789"/>
                </a:cubicBezTo>
                <a:lnTo>
                  <a:pt x="22534" y="27978"/>
                </a:lnTo>
                <a:cubicBezTo>
                  <a:pt x="22647" y="28054"/>
                  <a:pt x="22761" y="28054"/>
                  <a:pt x="22950" y="28054"/>
                </a:cubicBezTo>
                <a:lnTo>
                  <a:pt x="23063" y="27941"/>
                </a:lnTo>
                <a:cubicBezTo>
                  <a:pt x="23063" y="27903"/>
                  <a:pt x="23063" y="27865"/>
                  <a:pt x="23063" y="27865"/>
                </a:cubicBezTo>
                <a:cubicBezTo>
                  <a:pt x="23063" y="27676"/>
                  <a:pt x="22912" y="27600"/>
                  <a:pt x="22836" y="27562"/>
                </a:cubicBezTo>
                <a:cubicBezTo>
                  <a:pt x="22799" y="27562"/>
                  <a:pt x="22799" y="27525"/>
                  <a:pt x="22761" y="27525"/>
                </a:cubicBezTo>
                <a:close/>
                <a:moveTo>
                  <a:pt x="52780" y="27752"/>
                </a:moveTo>
                <a:lnTo>
                  <a:pt x="52629" y="27903"/>
                </a:lnTo>
                <a:cubicBezTo>
                  <a:pt x="52629" y="27978"/>
                  <a:pt x="52629" y="28054"/>
                  <a:pt x="52704" y="28130"/>
                </a:cubicBezTo>
                <a:cubicBezTo>
                  <a:pt x="52730" y="28130"/>
                  <a:pt x="52772" y="28146"/>
                  <a:pt x="52819" y="28146"/>
                </a:cubicBezTo>
                <a:cubicBezTo>
                  <a:pt x="52843" y="28146"/>
                  <a:pt x="52868" y="28142"/>
                  <a:pt x="52893" y="28130"/>
                </a:cubicBezTo>
                <a:lnTo>
                  <a:pt x="53007" y="28016"/>
                </a:lnTo>
                <a:cubicBezTo>
                  <a:pt x="53007" y="27903"/>
                  <a:pt x="52931" y="27789"/>
                  <a:pt x="52780" y="27752"/>
                </a:cubicBezTo>
                <a:close/>
                <a:moveTo>
                  <a:pt x="72138" y="28167"/>
                </a:moveTo>
                <a:cubicBezTo>
                  <a:pt x="72138" y="28168"/>
                  <a:pt x="72137" y="28205"/>
                  <a:pt x="72100" y="28205"/>
                </a:cubicBezTo>
                <a:cubicBezTo>
                  <a:pt x="72138" y="28205"/>
                  <a:pt x="72138" y="28205"/>
                  <a:pt x="72138" y="28167"/>
                </a:cubicBezTo>
                <a:close/>
                <a:moveTo>
                  <a:pt x="43933" y="27978"/>
                </a:moveTo>
                <a:lnTo>
                  <a:pt x="43744" y="28130"/>
                </a:lnTo>
                <a:cubicBezTo>
                  <a:pt x="43744" y="28167"/>
                  <a:pt x="43744" y="28281"/>
                  <a:pt x="43857" y="28319"/>
                </a:cubicBezTo>
                <a:cubicBezTo>
                  <a:pt x="43895" y="28356"/>
                  <a:pt x="43933" y="28356"/>
                  <a:pt x="44047" y="28356"/>
                </a:cubicBezTo>
                <a:lnTo>
                  <a:pt x="44160" y="28243"/>
                </a:lnTo>
                <a:cubicBezTo>
                  <a:pt x="44160" y="28092"/>
                  <a:pt x="44084" y="28016"/>
                  <a:pt x="43933" y="27978"/>
                </a:cubicBezTo>
                <a:close/>
                <a:moveTo>
                  <a:pt x="36032" y="27954"/>
                </a:moveTo>
                <a:cubicBezTo>
                  <a:pt x="35981" y="27954"/>
                  <a:pt x="35927" y="27963"/>
                  <a:pt x="35880" y="27978"/>
                </a:cubicBezTo>
                <a:lnTo>
                  <a:pt x="35729" y="28054"/>
                </a:lnTo>
                <a:lnTo>
                  <a:pt x="35729" y="28092"/>
                </a:lnTo>
                <a:cubicBezTo>
                  <a:pt x="35729" y="28167"/>
                  <a:pt x="35767" y="28205"/>
                  <a:pt x="35767" y="28243"/>
                </a:cubicBezTo>
                <a:cubicBezTo>
                  <a:pt x="35804" y="28281"/>
                  <a:pt x="35804" y="28281"/>
                  <a:pt x="35804" y="28281"/>
                </a:cubicBezTo>
                <a:lnTo>
                  <a:pt x="35918" y="28394"/>
                </a:lnTo>
                <a:cubicBezTo>
                  <a:pt x="36069" y="28394"/>
                  <a:pt x="36183" y="28394"/>
                  <a:pt x="36258" y="28319"/>
                </a:cubicBezTo>
                <a:lnTo>
                  <a:pt x="36296" y="28243"/>
                </a:lnTo>
                <a:cubicBezTo>
                  <a:pt x="36334" y="28243"/>
                  <a:pt x="36334" y="28205"/>
                  <a:pt x="36334" y="28205"/>
                </a:cubicBezTo>
                <a:cubicBezTo>
                  <a:pt x="36334" y="28130"/>
                  <a:pt x="36258" y="28054"/>
                  <a:pt x="36220" y="28016"/>
                </a:cubicBezTo>
                <a:cubicBezTo>
                  <a:pt x="36176" y="27972"/>
                  <a:pt x="36106" y="27954"/>
                  <a:pt x="36032" y="27954"/>
                </a:cubicBezTo>
                <a:close/>
                <a:moveTo>
                  <a:pt x="72327" y="27950"/>
                </a:moveTo>
                <a:cubicBezTo>
                  <a:pt x="72289" y="27950"/>
                  <a:pt x="72251" y="27959"/>
                  <a:pt x="72213" y="27978"/>
                </a:cubicBezTo>
                <a:cubicBezTo>
                  <a:pt x="72138" y="28054"/>
                  <a:pt x="72138" y="28130"/>
                  <a:pt x="72138" y="28167"/>
                </a:cubicBezTo>
                <a:lnTo>
                  <a:pt x="72213" y="28394"/>
                </a:lnTo>
                <a:cubicBezTo>
                  <a:pt x="72235" y="28405"/>
                  <a:pt x="72257" y="28410"/>
                  <a:pt x="72280" y="28410"/>
                </a:cubicBezTo>
                <a:cubicBezTo>
                  <a:pt x="72333" y="28410"/>
                  <a:pt x="72387" y="28383"/>
                  <a:pt x="72440" y="28356"/>
                </a:cubicBezTo>
                <a:cubicBezTo>
                  <a:pt x="72516" y="28319"/>
                  <a:pt x="72516" y="28243"/>
                  <a:pt x="72516" y="28130"/>
                </a:cubicBezTo>
                <a:cubicBezTo>
                  <a:pt x="72516" y="28130"/>
                  <a:pt x="72516" y="28092"/>
                  <a:pt x="72516" y="28054"/>
                </a:cubicBezTo>
                <a:lnTo>
                  <a:pt x="72440" y="27978"/>
                </a:lnTo>
                <a:cubicBezTo>
                  <a:pt x="72402" y="27959"/>
                  <a:pt x="72364" y="27950"/>
                  <a:pt x="72327" y="27950"/>
                </a:cubicBezTo>
                <a:close/>
                <a:moveTo>
                  <a:pt x="89567" y="28063"/>
                </a:moveTo>
                <a:cubicBezTo>
                  <a:pt x="89529" y="28063"/>
                  <a:pt x="89491" y="28073"/>
                  <a:pt x="89453" y="28092"/>
                </a:cubicBezTo>
                <a:cubicBezTo>
                  <a:pt x="89340" y="28167"/>
                  <a:pt x="89264" y="28356"/>
                  <a:pt x="89378" y="28432"/>
                </a:cubicBezTo>
                <a:lnTo>
                  <a:pt x="89529" y="28470"/>
                </a:lnTo>
                <a:lnTo>
                  <a:pt x="89642" y="28356"/>
                </a:lnTo>
                <a:cubicBezTo>
                  <a:pt x="89642" y="28356"/>
                  <a:pt x="89642" y="28394"/>
                  <a:pt x="89642" y="28394"/>
                </a:cubicBezTo>
                <a:cubicBezTo>
                  <a:pt x="89680" y="28356"/>
                  <a:pt x="89756" y="28319"/>
                  <a:pt x="89756" y="28205"/>
                </a:cubicBezTo>
                <a:cubicBezTo>
                  <a:pt x="89756" y="28205"/>
                  <a:pt x="89756" y="28167"/>
                  <a:pt x="89756" y="28167"/>
                </a:cubicBezTo>
                <a:lnTo>
                  <a:pt x="89680" y="28092"/>
                </a:lnTo>
                <a:cubicBezTo>
                  <a:pt x="89642" y="28073"/>
                  <a:pt x="89605" y="28063"/>
                  <a:pt x="89567" y="28063"/>
                </a:cubicBezTo>
                <a:close/>
                <a:moveTo>
                  <a:pt x="16825" y="28205"/>
                </a:moveTo>
                <a:lnTo>
                  <a:pt x="16560" y="28281"/>
                </a:lnTo>
                <a:lnTo>
                  <a:pt x="16560" y="28319"/>
                </a:lnTo>
                <a:cubicBezTo>
                  <a:pt x="16560" y="28394"/>
                  <a:pt x="16636" y="28470"/>
                  <a:pt x="16674" y="28508"/>
                </a:cubicBezTo>
                <a:cubicBezTo>
                  <a:pt x="16701" y="28534"/>
                  <a:pt x="16746" y="28561"/>
                  <a:pt x="16811" y="28561"/>
                </a:cubicBezTo>
                <a:cubicBezTo>
                  <a:pt x="16837" y="28561"/>
                  <a:pt x="16867" y="28557"/>
                  <a:pt x="16901" y="28545"/>
                </a:cubicBezTo>
                <a:lnTo>
                  <a:pt x="17014" y="28470"/>
                </a:lnTo>
                <a:cubicBezTo>
                  <a:pt x="17052" y="28432"/>
                  <a:pt x="17052" y="28432"/>
                  <a:pt x="17052" y="28394"/>
                </a:cubicBezTo>
                <a:cubicBezTo>
                  <a:pt x="17052" y="28243"/>
                  <a:pt x="16901" y="28205"/>
                  <a:pt x="16825" y="28205"/>
                </a:cubicBezTo>
                <a:close/>
                <a:moveTo>
                  <a:pt x="49982" y="28130"/>
                </a:moveTo>
                <a:lnTo>
                  <a:pt x="49793" y="28167"/>
                </a:lnTo>
                <a:cubicBezTo>
                  <a:pt x="49793" y="28167"/>
                  <a:pt x="49755" y="28205"/>
                  <a:pt x="49755" y="28205"/>
                </a:cubicBezTo>
                <a:cubicBezTo>
                  <a:pt x="49680" y="28243"/>
                  <a:pt x="49529" y="28319"/>
                  <a:pt x="49604" y="28508"/>
                </a:cubicBezTo>
                <a:lnTo>
                  <a:pt x="49718" y="28621"/>
                </a:lnTo>
                <a:cubicBezTo>
                  <a:pt x="49793" y="28621"/>
                  <a:pt x="49869" y="28621"/>
                  <a:pt x="49944" y="28545"/>
                </a:cubicBezTo>
                <a:cubicBezTo>
                  <a:pt x="50058" y="28508"/>
                  <a:pt x="50096" y="28394"/>
                  <a:pt x="50096" y="28319"/>
                </a:cubicBezTo>
                <a:cubicBezTo>
                  <a:pt x="50096" y="28205"/>
                  <a:pt x="50058" y="28167"/>
                  <a:pt x="49982" y="28130"/>
                </a:cubicBezTo>
                <a:close/>
                <a:moveTo>
                  <a:pt x="61107" y="28101"/>
                </a:moveTo>
                <a:cubicBezTo>
                  <a:pt x="61079" y="28101"/>
                  <a:pt x="61041" y="28111"/>
                  <a:pt x="60984" y="28130"/>
                </a:cubicBezTo>
                <a:lnTo>
                  <a:pt x="60947" y="28205"/>
                </a:lnTo>
                <a:cubicBezTo>
                  <a:pt x="60909" y="28243"/>
                  <a:pt x="60909" y="28281"/>
                  <a:pt x="60909" y="28319"/>
                </a:cubicBezTo>
                <a:cubicBezTo>
                  <a:pt x="60871" y="28508"/>
                  <a:pt x="60909" y="28583"/>
                  <a:pt x="61022" y="28697"/>
                </a:cubicBezTo>
                <a:lnTo>
                  <a:pt x="61173" y="28697"/>
                </a:lnTo>
                <a:cubicBezTo>
                  <a:pt x="61249" y="28697"/>
                  <a:pt x="61287" y="28659"/>
                  <a:pt x="61362" y="28659"/>
                </a:cubicBezTo>
                <a:cubicBezTo>
                  <a:pt x="61400" y="28621"/>
                  <a:pt x="61438" y="28621"/>
                  <a:pt x="61551" y="28621"/>
                </a:cubicBezTo>
                <a:lnTo>
                  <a:pt x="61665" y="28508"/>
                </a:lnTo>
                <a:cubicBezTo>
                  <a:pt x="61703" y="28508"/>
                  <a:pt x="61703" y="28470"/>
                  <a:pt x="61703" y="28470"/>
                </a:cubicBezTo>
                <a:cubicBezTo>
                  <a:pt x="61703" y="28243"/>
                  <a:pt x="61438" y="28243"/>
                  <a:pt x="61325" y="28243"/>
                </a:cubicBezTo>
                <a:lnTo>
                  <a:pt x="61287" y="28243"/>
                </a:lnTo>
                <a:cubicBezTo>
                  <a:pt x="61287" y="28205"/>
                  <a:pt x="61249" y="28130"/>
                  <a:pt x="61173" y="28130"/>
                </a:cubicBezTo>
                <a:cubicBezTo>
                  <a:pt x="61154" y="28111"/>
                  <a:pt x="61136" y="28101"/>
                  <a:pt x="61107" y="28101"/>
                </a:cubicBezTo>
                <a:close/>
                <a:moveTo>
                  <a:pt x="63139" y="28319"/>
                </a:moveTo>
                <a:lnTo>
                  <a:pt x="62988" y="28470"/>
                </a:lnTo>
                <a:cubicBezTo>
                  <a:pt x="62988" y="28545"/>
                  <a:pt x="62988" y="28621"/>
                  <a:pt x="63064" y="28697"/>
                </a:cubicBezTo>
                <a:cubicBezTo>
                  <a:pt x="63089" y="28697"/>
                  <a:pt x="63131" y="28714"/>
                  <a:pt x="63179" y="28714"/>
                </a:cubicBezTo>
                <a:cubicBezTo>
                  <a:pt x="63202" y="28714"/>
                  <a:pt x="63228" y="28709"/>
                  <a:pt x="63253" y="28697"/>
                </a:cubicBezTo>
                <a:lnTo>
                  <a:pt x="63366" y="28583"/>
                </a:lnTo>
                <a:cubicBezTo>
                  <a:pt x="63366" y="28470"/>
                  <a:pt x="63291" y="28356"/>
                  <a:pt x="63139" y="28319"/>
                </a:cubicBezTo>
                <a:close/>
                <a:moveTo>
                  <a:pt x="81552" y="28205"/>
                </a:moveTo>
                <a:cubicBezTo>
                  <a:pt x="81476" y="28205"/>
                  <a:pt x="81363" y="28243"/>
                  <a:pt x="81325" y="28281"/>
                </a:cubicBezTo>
                <a:cubicBezTo>
                  <a:pt x="81287" y="28319"/>
                  <a:pt x="81249" y="28356"/>
                  <a:pt x="81249" y="28470"/>
                </a:cubicBezTo>
                <a:lnTo>
                  <a:pt x="81249" y="28508"/>
                </a:lnTo>
                <a:lnTo>
                  <a:pt x="81325" y="28583"/>
                </a:lnTo>
                <a:cubicBezTo>
                  <a:pt x="81287" y="28659"/>
                  <a:pt x="81287" y="28735"/>
                  <a:pt x="81287" y="28810"/>
                </a:cubicBezTo>
                <a:lnTo>
                  <a:pt x="81438" y="28924"/>
                </a:lnTo>
                <a:cubicBezTo>
                  <a:pt x="81514" y="28924"/>
                  <a:pt x="81589" y="28886"/>
                  <a:pt x="81627" y="28848"/>
                </a:cubicBezTo>
                <a:cubicBezTo>
                  <a:pt x="81741" y="28772"/>
                  <a:pt x="81741" y="28659"/>
                  <a:pt x="81741" y="28545"/>
                </a:cubicBezTo>
                <a:lnTo>
                  <a:pt x="81703" y="28470"/>
                </a:lnTo>
                <a:lnTo>
                  <a:pt x="81703" y="28356"/>
                </a:lnTo>
                <a:lnTo>
                  <a:pt x="81552" y="28205"/>
                </a:lnTo>
                <a:close/>
                <a:moveTo>
                  <a:pt x="44765" y="28621"/>
                </a:moveTo>
                <a:cubicBezTo>
                  <a:pt x="44651" y="28621"/>
                  <a:pt x="44576" y="28659"/>
                  <a:pt x="44500" y="28697"/>
                </a:cubicBezTo>
                <a:cubicBezTo>
                  <a:pt x="44425" y="28735"/>
                  <a:pt x="44387" y="28848"/>
                  <a:pt x="44425" y="28961"/>
                </a:cubicBezTo>
                <a:lnTo>
                  <a:pt x="44538" y="29075"/>
                </a:lnTo>
                <a:cubicBezTo>
                  <a:pt x="44651" y="29075"/>
                  <a:pt x="44727" y="29075"/>
                  <a:pt x="44765" y="29037"/>
                </a:cubicBezTo>
                <a:cubicBezTo>
                  <a:pt x="44840" y="28961"/>
                  <a:pt x="44878" y="28886"/>
                  <a:pt x="44878" y="28810"/>
                </a:cubicBezTo>
                <a:cubicBezTo>
                  <a:pt x="44878" y="28772"/>
                  <a:pt x="44878" y="28772"/>
                  <a:pt x="44878" y="28735"/>
                </a:cubicBezTo>
                <a:lnTo>
                  <a:pt x="44765" y="28621"/>
                </a:lnTo>
                <a:close/>
                <a:moveTo>
                  <a:pt x="8734" y="28735"/>
                </a:moveTo>
                <a:lnTo>
                  <a:pt x="8621" y="28848"/>
                </a:lnTo>
                <a:lnTo>
                  <a:pt x="8621" y="28961"/>
                </a:lnTo>
                <a:lnTo>
                  <a:pt x="8734" y="29075"/>
                </a:lnTo>
                <a:cubicBezTo>
                  <a:pt x="8772" y="29075"/>
                  <a:pt x="8810" y="29113"/>
                  <a:pt x="8848" y="29113"/>
                </a:cubicBezTo>
                <a:lnTo>
                  <a:pt x="8999" y="28961"/>
                </a:lnTo>
                <a:cubicBezTo>
                  <a:pt x="8999" y="28924"/>
                  <a:pt x="8999" y="28810"/>
                  <a:pt x="8923" y="28772"/>
                </a:cubicBezTo>
                <a:cubicBezTo>
                  <a:pt x="8885" y="28735"/>
                  <a:pt x="8810" y="28735"/>
                  <a:pt x="8734" y="28735"/>
                </a:cubicBezTo>
                <a:close/>
                <a:moveTo>
                  <a:pt x="80531" y="28772"/>
                </a:moveTo>
                <a:cubicBezTo>
                  <a:pt x="80493" y="28810"/>
                  <a:pt x="80266" y="28810"/>
                  <a:pt x="80266" y="28961"/>
                </a:cubicBezTo>
                <a:cubicBezTo>
                  <a:pt x="80266" y="28999"/>
                  <a:pt x="80266" y="28999"/>
                  <a:pt x="80266" y="29037"/>
                </a:cubicBezTo>
                <a:lnTo>
                  <a:pt x="80417" y="29113"/>
                </a:lnTo>
                <a:lnTo>
                  <a:pt x="80531" y="29113"/>
                </a:lnTo>
                <a:lnTo>
                  <a:pt x="80682" y="29037"/>
                </a:lnTo>
                <a:cubicBezTo>
                  <a:pt x="80682" y="28999"/>
                  <a:pt x="80720" y="28999"/>
                  <a:pt x="80720" y="28924"/>
                </a:cubicBezTo>
                <a:lnTo>
                  <a:pt x="80531" y="28772"/>
                </a:lnTo>
                <a:close/>
                <a:moveTo>
                  <a:pt x="62421" y="28772"/>
                </a:moveTo>
                <a:lnTo>
                  <a:pt x="62308" y="28924"/>
                </a:lnTo>
                <a:lnTo>
                  <a:pt x="62308" y="29075"/>
                </a:lnTo>
                <a:lnTo>
                  <a:pt x="62421" y="29188"/>
                </a:lnTo>
                <a:cubicBezTo>
                  <a:pt x="62497" y="29188"/>
                  <a:pt x="62534" y="29188"/>
                  <a:pt x="62610" y="29150"/>
                </a:cubicBezTo>
                <a:cubicBezTo>
                  <a:pt x="62610" y="29188"/>
                  <a:pt x="62648" y="29188"/>
                  <a:pt x="62686" y="29188"/>
                </a:cubicBezTo>
                <a:lnTo>
                  <a:pt x="62799" y="29150"/>
                </a:lnTo>
                <a:cubicBezTo>
                  <a:pt x="62837" y="29113"/>
                  <a:pt x="62875" y="29037"/>
                  <a:pt x="62875" y="28999"/>
                </a:cubicBezTo>
                <a:cubicBezTo>
                  <a:pt x="62875" y="28924"/>
                  <a:pt x="62837" y="28886"/>
                  <a:pt x="62799" y="28848"/>
                </a:cubicBezTo>
                <a:cubicBezTo>
                  <a:pt x="62723" y="28810"/>
                  <a:pt x="62572" y="28772"/>
                  <a:pt x="62421" y="28772"/>
                </a:cubicBezTo>
                <a:close/>
                <a:moveTo>
                  <a:pt x="6541" y="29150"/>
                </a:moveTo>
                <a:cubicBezTo>
                  <a:pt x="6504" y="29150"/>
                  <a:pt x="6390" y="29150"/>
                  <a:pt x="6314" y="29188"/>
                </a:cubicBezTo>
                <a:cubicBezTo>
                  <a:pt x="6277" y="29226"/>
                  <a:pt x="6277" y="29264"/>
                  <a:pt x="6277" y="29302"/>
                </a:cubicBezTo>
                <a:lnTo>
                  <a:pt x="6428" y="29302"/>
                </a:lnTo>
                <a:cubicBezTo>
                  <a:pt x="6428" y="29302"/>
                  <a:pt x="6390" y="29302"/>
                  <a:pt x="6390" y="29339"/>
                </a:cubicBezTo>
                <a:cubicBezTo>
                  <a:pt x="6504" y="29339"/>
                  <a:pt x="6541" y="29377"/>
                  <a:pt x="6655" y="29377"/>
                </a:cubicBezTo>
                <a:cubicBezTo>
                  <a:pt x="6655" y="29339"/>
                  <a:pt x="6655" y="29339"/>
                  <a:pt x="6655" y="29339"/>
                </a:cubicBezTo>
                <a:lnTo>
                  <a:pt x="6806" y="29339"/>
                </a:lnTo>
                <a:cubicBezTo>
                  <a:pt x="6806" y="29226"/>
                  <a:pt x="6693" y="29150"/>
                  <a:pt x="6541" y="29150"/>
                </a:cubicBezTo>
                <a:close/>
                <a:moveTo>
                  <a:pt x="83971" y="28697"/>
                </a:moveTo>
                <a:lnTo>
                  <a:pt x="83820" y="28772"/>
                </a:lnTo>
                <a:cubicBezTo>
                  <a:pt x="83820" y="28772"/>
                  <a:pt x="83820" y="28810"/>
                  <a:pt x="83820" y="28810"/>
                </a:cubicBezTo>
                <a:cubicBezTo>
                  <a:pt x="83782" y="28848"/>
                  <a:pt x="83745" y="28886"/>
                  <a:pt x="83745" y="28961"/>
                </a:cubicBezTo>
                <a:lnTo>
                  <a:pt x="83669" y="28999"/>
                </a:lnTo>
                <a:cubicBezTo>
                  <a:pt x="83669" y="29037"/>
                  <a:pt x="83631" y="29037"/>
                  <a:pt x="83631" y="29075"/>
                </a:cubicBezTo>
                <a:cubicBezTo>
                  <a:pt x="83593" y="29113"/>
                  <a:pt x="83555" y="29150"/>
                  <a:pt x="83555" y="29188"/>
                </a:cubicBezTo>
                <a:cubicBezTo>
                  <a:pt x="83555" y="29302"/>
                  <a:pt x="83593" y="29339"/>
                  <a:pt x="83745" y="29377"/>
                </a:cubicBezTo>
                <a:lnTo>
                  <a:pt x="83896" y="29302"/>
                </a:lnTo>
                <a:cubicBezTo>
                  <a:pt x="83934" y="29264"/>
                  <a:pt x="83971" y="29188"/>
                  <a:pt x="83971" y="29113"/>
                </a:cubicBezTo>
                <a:cubicBezTo>
                  <a:pt x="84047" y="29113"/>
                  <a:pt x="84085" y="29075"/>
                  <a:pt x="84123" y="29075"/>
                </a:cubicBezTo>
                <a:cubicBezTo>
                  <a:pt x="84160" y="29037"/>
                  <a:pt x="84198" y="28961"/>
                  <a:pt x="84198" y="28886"/>
                </a:cubicBezTo>
                <a:cubicBezTo>
                  <a:pt x="84198" y="28772"/>
                  <a:pt x="84123" y="28697"/>
                  <a:pt x="83971" y="28697"/>
                </a:cubicBezTo>
                <a:close/>
                <a:moveTo>
                  <a:pt x="14859" y="29150"/>
                </a:moveTo>
                <a:cubicBezTo>
                  <a:pt x="14783" y="29150"/>
                  <a:pt x="14708" y="29188"/>
                  <a:pt x="14670" y="29226"/>
                </a:cubicBezTo>
                <a:cubicBezTo>
                  <a:pt x="14594" y="29264"/>
                  <a:pt x="14594" y="29339"/>
                  <a:pt x="14594" y="29377"/>
                </a:cubicBezTo>
                <a:lnTo>
                  <a:pt x="14746" y="29377"/>
                </a:lnTo>
                <a:cubicBezTo>
                  <a:pt x="14746" y="29415"/>
                  <a:pt x="14708" y="29415"/>
                  <a:pt x="14708" y="29415"/>
                </a:cubicBezTo>
                <a:cubicBezTo>
                  <a:pt x="14758" y="29453"/>
                  <a:pt x="14783" y="29465"/>
                  <a:pt x="14802" y="29465"/>
                </a:cubicBezTo>
                <a:cubicBezTo>
                  <a:pt x="14838" y="29465"/>
                  <a:pt x="14846" y="29415"/>
                  <a:pt x="14972" y="29415"/>
                </a:cubicBezTo>
                <a:cubicBezTo>
                  <a:pt x="14972" y="29415"/>
                  <a:pt x="14972" y="29415"/>
                  <a:pt x="14972" y="29377"/>
                </a:cubicBezTo>
                <a:lnTo>
                  <a:pt x="15124" y="29377"/>
                </a:lnTo>
                <a:cubicBezTo>
                  <a:pt x="15124" y="29264"/>
                  <a:pt x="15010" y="29150"/>
                  <a:pt x="14859" y="29150"/>
                </a:cubicBezTo>
                <a:close/>
                <a:moveTo>
                  <a:pt x="31608" y="28961"/>
                </a:moveTo>
                <a:lnTo>
                  <a:pt x="31457" y="29075"/>
                </a:lnTo>
                <a:lnTo>
                  <a:pt x="31457" y="29188"/>
                </a:lnTo>
                <a:cubicBezTo>
                  <a:pt x="31457" y="29415"/>
                  <a:pt x="31608" y="29491"/>
                  <a:pt x="31721" y="29491"/>
                </a:cubicBezTo>
                <a:lnTo>
                  <a:pt x="31835" y="29415"/>
                </a:lnTo>
                <a:cubicBezTo>
                  <a:pt x="31872" y="29377"/>
                  <a:pt x="31872" y="29377"/>
                  <a:pt x="31910" y="29377"/>
                </a:cubicBezTo>
                <a:lnTo>
                  <a:pt x="31986" y="29264"/>
                </a:lnTo>
                <a:cubicBezTo>
                  <a:pt x="31948" y="29075"/>
                  <a:pt x="31835" y="28961"/>
                  <a:pt x="31608" y="28961"/>
                </a:cubicBezTo>
                <a:close/>
                <a:moveTo>
                  <a:pt x="13634" y="29097"/>
                </a:moveTo>
                <a:cubicBezTo>
                  <a:pt x="13567" y="29097"/>
                  <a:pt x="13514" y="29124"/>
                  <a:pt x="13460" y="29150"/>
                </a:cubicBezTo>
                <a:cubicBezTo>
                  <a:pt x="13422" y="29188"/>
                  <a:pt x="13385" y="29264"/>
                  <a:pt x="13385" y="29339"/>
                </a:cubicBezTo>
                <a:lnTo>
                  <a:pt x="13385" y="29377"/>
                </a:lnTo>
                <a:lnTo>
                  <a:pt x="13498" y="29491"/>
                </a:lnTo>
                <a:cubicBezTo>
                  <a:pt x="13515" y="29499"/>
                  <a:pt x="13536" y="29504"/>
                  <a:pt x="13559" y="29504"/>
                </a:cubicBezTo>
                <a:cubicBezTo>
                  <a:pt x="13638" y="29504"/>
                  <a:pt x="13742" y="29448"/>
                  <a:pt x="13800" y="29302"/>
                </a:cubicBezTo>
                <a:lnTo>
                  <a:pt x="13725" y="29113"/>
                </a:lnTo>
                <a:cubicBezTo>
                  <a:pt x="13692" y="29102"/>
                  <a:pt x="13662" y="29097"/>
                  <a:pt x="13634" y="29097"/>
                </a:cubicBezTo>
                <a:close/>
                <a:moveTo>
                  <a:pt x="19714" y="29105"/>
                </a:moveTo>
                <a:cubicBezTo>
                  <a:pt x="19585" y="29105"/>
                  <a:pt x="19472" y="29203"/>
                  <a:pt x="19472" y="29302"/>
                </a:cubicBezTo>
                <a:lnTo>
                  <a:pt x="19509" y="29415"/>
                </a:lnTo>
                <a:cubicBezTo>
                  <a:pt x="19585" y="29453"/>
                  <a:pt x="19661" y="29491"/>
                  <a:pt x="19736" y="29491"/>
                </a:cubicBezTo>
                <a:cubicBezTo>
                  <a:pt x="19774" y="29491"/>
                  <a:pt x="19812" y="29491"/>
                  <a:pt x="19812" y="29528"/>
                </a:cubicBezTo>
                <a:lnTo>
                  <a:pt x="20039" y="29453"/>
                </a:lnTo>
                <a:cubicBezTo>
                  <a:pt x="20039" y="29415"/>
                  <a:pt x="20076" y="29377"/>
                  <a:pt x="20076" y="29339"/>
                </a:cubicBezTo>
                <a:cubicBezTo>
                  <a:pt x="20076" y="29226"/>
                  <a:pt x="19925" y="29113"/>
                  <a:pt x="19774" y="29113"/>
                </a:cubicBezTo>
                <a:cubicBezTo>
                  <a:pt x="19754" y="29108"/>
                  <a:pt x="19733" y="29105"/>
                  <a:pt x="19714" y="29105"/>
                </a:cubicBezTo>
                <a:close/>
                <a:moveTo>
                  <a:pt x="69604" y="29150"/>
                </a:moveTo>
                <a:lnTo>
                  <a:pt x="69491" y="29264"/>
                </a:lnTo>
                <a:lnTo>
                  <a:pt x="69491" y="29415"/>
                </a:lnTo>
                <a:lnTo>
                  <a:pt x="69604" y="29528"/>
                </a:lnTo>
                <a:cubicBezTo>
                  <a:pt x="69649" y="29540"/>
                  <a:pt x="69687" y="29544"/>
                  <a:pt x="69720" y="29544"/>
                </a:cubicBezTo>
                <a:cubicBezTo>
                  <a:pt x="69800" y="29544"/>
                  <a:pt x="69853" y="29517"/>
                  <a:pt x="69907" y="29491"/>
                </a:cubicBezTo>
                <a:cubicBezTo>
                  <a:pt x="69945" y="29453"/>
                  <a:pt x="69983" y="29377"/>
                  <a:pt x="69983" y="29302"/>
                </a:cubicBezTo>
                <a:cubicBezTo>
                  <a:pt x="69983" y="29302"/>
                  <a:pt x="69983" y="29264"/>
                  <a:pt x="69983" y="29264"/>
                </a:cubicBezTo>
                <a:lnTo>
                  <a:pt x="69869" y="29150"/>
                </a:lnTo>
                <a:close/>
                <a:moveTo>
                  <a:pt x="72591" y="29188"/>
                </a:moveTo>
                <a:lnTo>
                  <a:pt x="72440" y="29302"/>
                </a:lnTo>
                <a:cubicBezTo>
                  <a:pt x="72440" y="29415"/>
                  <a:pt x="72478" y="29491"/>
                  <a:pt x="72516" y="29528"/>
                </a:cubicBezTo>
                <a:cubicBezTo>
                  <a:pt x="72591" y="29604"/>
                  <a:pt x="72705" y="29604"/>
                  <a:pt x="72818" y="29604"/>
                </a:cubicBezTo>
                <a:lnTo>
                  <a:pt x="72932" y="29491"/>
                </a:lnTo>
                <a:lnTo>
                  <a:pt x="72969" y="29453"/>
                </a:lnTo>
                <a:cubicBezTo>
                  <a:pt x="72969" y="29264"/>
                  <a:pt x="72742" y="29226"/>
                  <a:pt x="72667" y="29226"/>
                </a:cubicBezTo>
                <a:lnTo>
                  <a:pt x="72591" y="29188"/>
                </a:lnTo>
                <a:close/>
                <a:moveTo>
                  <a:pt x="53763" y="29302"/>
                </a:moveTo>
                <a:cubicBezTo>
                  <a:pt x="53650" y="29302"/>
                  <a:pt x="53498" y="29302"/>
                  <a:pt x="53423" y="29377"/>
                </a:cubicBezTo>
                <a:cubicBezTo>
                  <a:pt x="53385" y="29415"/>
                  <a:pt x="53309" y="29453"/>
                  <a:pt x="53347" y="29604"/>
                </a:cubicBezTo>
                <a:lnTo>
                  <a:pt x="53461" y="29680"/>
                </a:lnTo>
                <a:cubicBezTo>
                  <a:pt x="53523" y="29695"/>
                  <a:pt x="53579" y="29705"/>
                  <a:pt x="53632" y="29705"/>
                </a:cubicBezTo>
                <a:cubicBezTo>
                  <a:pt x="53706" y="29705"/>
                  <a:pt x="53772" y="29686"/>
                  <a:pt x="53839" y="29642"/>
                </a:cubicBezTo>
                <a:cubicBezTo>
                  <a:pt x="53876" y="29604"/>
                  <a:pt x="53914" y="29528"/>
                  <a:pt x="53914" y="29453"/>
                </a:cubicBezTo>
                <a:cubicBezTo>
                  <a:pt x="53914" y="29453"/>
                  <a:pt x="53914" y="29415"/>
                  <a:pt x="53914" y="29415"/>
                </a:cubicBezTo>
                <a:lnTo>
                  <a:pt x="53763" y="29302"/>
                </a:lnTo>
                <a:close/>
                <a:moveTo>
                  <a:pt x="69102" y="29360"/>
                </a:moveTo>
                <a:cubicBezTo>
                  <a:pt x="69084" y="29360"/>
                  <a:pt x="69063" y="29365"/>
                  <a:pt x="69037" y="29377"/>
                </a:cubicBezTo>
                <a:lnTo>
                  <a:pt x="68962" y="29491"/>
                </a:lnTo>
                <a:cubicBezTo>
                  <a:pt x="68962" y="29491"/>
                  <a:pt x="68924" y="29491"/>
                  <a:pt x="68924" y="29528"/>
                </a:cubicBezTo>
                <a:cubicBezTo>
                  <a:pt x="68924" y="29566"/>
                  <a:pt x="68886" y="29604"/>
                  <a:pt x="68886" y="29680"/>
                </a:cubicBezTo>
                <a:lnTo>
                  <a:pt x="68962" y="29793"/>
                </a:lnTo>
                <a:cubicBezTo>
                  <a:pt x="69000" y="29812"/>
                  <a:pt x="69037" y="29822"/>
                  <a:pt x="69075" y="29822"/>
                </a:cubicBezTo>
                <a:cubicBezTo>
                  <a:pt x="69113" y="29822"/>
                  <a:pt x="69151" y="29812"/>
                  <a:pt x="69189" y="29793"/>
                </a:cubicBezTo>
                <a:cubicBezTo>
                  <a:pt x="69226" y="29755"/>
                  <a:pt x="69302" y="29680"/>
                  <a:pt x="69302" y="29566"/>
                </a:cubicBezTo>
                <a:cubicBezTo>
                  <a:pt x="69302" y="29528"/>
                  <a:pt x="69264" y="29453"/>
                  <a:pt x="69189" y="29377"/>
                </a:cubicBezTo>
                <a:cubicBezTo>
                  <a:pt x="69163" y="29377"/>
                  <a:pt x="69138" y="29360"/>
                  <a:pt x="69102" y="29360"/>
                </a:cubicBezTo>
                <a:close/>
                <a:moveTo>
                  <a:pt x="49793" y="29453"/>
                </a:moveTo>
                <a:lnTo>
                  <a:pt x="49642" y="29566"/>
                </a:lnTo>
                <a:cubicBezTo>
                  <a:pt x="49642" y="29566"/>
                  <a:pt x="49604" y="29604"/>
                  <a:pt x="49604" y="29642"/>
                </a:cubicBezTo>
                <a:lnTo>
                  <a:pt x="49680" y="29793"/>
                </a:lnTo>
                <a:cubicBezTo>
                  <a:pt x="49732" y="29819"/>
                  <a:pt x="49820" y="29863"/>
                  <a:pt x="49907" y="29863"/>
                </a:cubicBezTo>
                <a:cubicBezTo>
                  <a:pt x="49946" y="29863"/>
                  <a:pt x="49985" y="29854"/>
                  <a:pt x="50020" y="29831"/>
                </a:cubicBezTo>
                <a:cubicBezTo>
                  <a:pt x="50058" y="29831"/>
                  <a:pt x="50096" y="29793"/>
                  <a:pt x="50096" y="29680"/>
                </a:cubicBezTo>
                <a:lnTo>
                  <a:pt x="50020" y="29566"/>
                </a:lnTo>
                <a:lnTo>
                  <a:pt x="50020" y="29566"/>
                </a:lnTo>
                <a:lnTo>
                  <a:pt x="49907" y="29453"/>
                </a:lnTo>
                <a:close/>
                <a:moveTo>
                  <a:pt x="80909" y="29113"/>
                </a:moveTo>
                <a:cubicBezTo>
                  <a:pt x="80833" y="29113"/>
                  <a:pt x="80720" y="29113"/>
                  <a:pt x="80606" y="29150"/>
                </a:cubicBezTo>
                <a:lnTo>
                  <a:pt x="80531" y="29339"/>
                </a:lnTo>
                <a:cubicBezTo>
                  <a:pt x="80569" y="29415"/>
                  <a:pt x="80569" y="29491"/>
                  <a:pt x="80531" y="29566"/>
                </a:cubicBezTo>
                <a:cubicBezTo>
                  <a:pt x="80455" y="29718"/>
                  <a:pt x="80455" y="29869"/>
                  <a:pt x="80531" y="30020"/>
                </a:cubicBezTo>
                <a:lnTo>
                  <a:pt x="80758" y="29944"/>
                </a:lnTo>
                <a:lnTo>
                  <a:pt x="80947" y="29944"/>
                </a:lnTo>
                <a:lnTo>
                  <a:pt x="81060" y="29793"/>
                </a:lnTo>
                <a:cubicBezTo>
                  <a:pt x="81060" y="29718"/>
                  <a:pt x="81060" y="29604"/>
                  <a:pt x="81098" y="29528"/>
                </a:cubicBezTo>
                <a:cubicBezTo>
                  <a:pt x="81211" y="29491"/>
                  <a:pt x="81325" y="29339"/>
                  <a:pt x="81325" y="29226"/>
                </a:cubicBezTo>
                <a:lnTo>
                  <a:pt x="81325" y="29188"/>
                </a:lnTo>
                <a:lnTo>
                  <a:pt x="81174" y="29113"/>
                </a:lnTo>
                <a:close/>
                <a:moveTo>
                  <a:pt x="60417" y="29680"/>
                </a:moveTo>
                <a:lnTo>
                  <a:pt x="60304" y="29718"/>
                </a:lnTo>
                <a:cubicBezTo>
                  <a:pt x="60228" y="29755"/>
                  <a:pt x="60228" y="29831"/>
                  <a:pt x="60228" y="29907"/>
                </a:cubicBezTo>
                <a:cubicBezTo>
                  <a:pt x="60228" y="30020"/>
                  <a:pt x="60304" y="30096"/>
                  <a:pt x="60455" y="30096"/>
                </a:cubicBezTo>
                <a:lnTo>
                  <a:pt x="60606" y="29982"/>
                </a:lnTo>
                <a:cubicBezTo>
                  <a:pt x="60606" y="29982"/>
                  <a:pt x="60606" y="29944"/>
                  <a:pt x="60606" y="29944"/>
                </a:cubicBezTo>
                <a:lnTo>
                  <a:pt x="60493" y="29944"/>
                </a:lnTo>
                <a:lnTo>
                  <a:pt x="60606" y="29907"/>
                </a:lnTo>
                <a:cubicBezTo>
                  <a:pt x="60606" y="29755"/>
                  <a:pt x="60531" y="29680"/>
                  <a:pt x="60417" y="29680"/>
                </a:cubicBezTo>
                <a:close/>
                <a:moveTo>
                  <a:pt x="73196" y="29869"/>
                </a:moveTo>
                <a:cubicBezTo>
                  <a:pt x="72969" y="29869"/>
                  <a:pt x="72894" y="29982"/>
                  <a:pt x="72818" y="30096"/>
                </a:cubicBezTo>
                <a:lnTo>
                  <a:pt x="72932" y="30247"/>
                </a:lnTo>
                <a:cubicBezTo>
                  <a:pt x="72965" y="30258"/>
                  <a:pt x="72998" y="30263"/>
                  <a:pt x="73030" y="30263"/>
                </a:cubicBezTo>
                <a:cubicBezTo>
                  <a:pt x="73108" y="30263"/>
                  <a:pt x="73181" y="30236"/>
                  <a:pt x="73234" y="30209"/>
                </a:cubicBezTo>
                <a:cubicBezTo>
                  <a:pt x="73272" y="30171"/>
                  <a:pt x="73310" y="30133"/>
                  <a:pt x="73310" y="30020"/>
                </a:cubicBezTo>
                <a:lnTo>
                  <a:pt x="73310" y="29982"/>
                </a:lnTo>
                <a:lnTo>
                  <a:pt x="73196" y="29869"/>
                </a:lnTo>
                <a:close/>
                <a:moveTo>
                  <a:pt x="265" y="29869"/>
                </a:moveTo>
                <a:lnTo>
                  <a:pt x="152" y="29944"/>
                </a:lnTo>
                <a:cubicBezTo>
                  <a:pt x="76" y="30096"/>
                  <a:pt x="190" y="30285"/>
                  <a:pt x="341" y="30322"/>
                </a:cubicBezTo>
                <a:cubicBezTo>
                  <a:pt x="454" y="30322"/>
                  <a:pt x="568" y="30285"/>
                  <a:pt x="643" y="30209"/>
                </a:cubicBezTo>
                <a:lnTo>
                  <a:pt x="568" y="30058"/>
                </a:lnTo>
                <a:cubicBezTo>
                  <a:pt x="568" y="30058"/>
                  <a:pt x="568" y="30020"/>
                  <a:pt x="530" y="30020"/>
                </a:cubicBezTo>
                <a:cubicBezTo>
                  <a:pt x="492" y="29944"/>
                  <a:pt x="417" y="29907"/>
                  <a:pt x="265" y="29869"/>
                </a:cubicBezTo>
                <a:close/>
                <a:moveTo>
                  <a:pt x="83781" y="29557"/>
                </a:moveTo>
                <a:cubicBezTo>
                  <a:pt x="83757" y="29557"/>
                  <a:pt x="83733" y="29560"/>
                  <a:pt x="83707" y="29566"/>
                </a:cubicBezTo>
                <a:lnTo>
                  <a:pt x="83593" y="29680"/>
                </a:lnTo>
                <a:lnTo>
                  <a:pt x="83593" y="29718"/>
                </a:lnTo>
                <a:cubicBezTo>
                  <a:pt x="83593" y="30096"/>
                  <a:pt x="83782" y="30247"/>
                  <a:pt x="83971" y="30322"/>
                </a:cubicBezTo>
                <a:lnTo>
                  <a:pt x="84160" y="30209"/>
                </a:lnTo>
                <a:lnTo>
                  <a:pt x="84160" y="29907"/>
                </a:lnTo>
                <a:lnTo>
                  <a:pt x="83971" y="29793"/>
                </a:lnTo>
                <a:lnTo>
                  <a:pt x="84009" y="29793"/>
                </a:lnTo>
                <a:cubicBezTo>
                  <a:pt x="84009" y="29793"/>
                  <a:pt x="84009" y="29755"/>
                  <a:pt x="84009" y="29755"/>
                </a:cubicBezTo>
                <a:cubicBezTo>
                  <a:pt x="83978" y="29630"/>
                  <a:pt x="83895" y="29557"/>
                  <a:pt x="83781" y="29557"/>
                </a:cubicBezTo>
                <a:close/>
                <a:moveTo>
                  <a:pt x="87297" y="29929"/>
                </a:moveTo>
                <a:cubicBezTo>
                  <a:pt x="87216" y="29929"/>
                  <a:pt x="87163" y="29955"/>
                  <a:pt x="87109" y="29982"/>
                </a:cubicBezTo>
                <a:cubicBezTo>
                  <a:pt x="87072" y="30020"/>
                  <a:pt x="87034" y="30058"/>
                  <a:pt x="87034" y="30171"/>
                </a:cubicBezTo>
                <a:lnTo>
                  <a:pt x="87034" y="30209"/>
                </a:lnTo>
                <a:lnTo>
                  <a:pt x="87147" y="30322"/>
                </a:lnTo>
                <a:cubicBezTo>
                  <a:pt x="87298" y="30322"/>
                  <a:pt x="87374" y="30322"/>
                  <a:pt x="87450" y="30247"/>
                </a:cubicBezTo>
                <a:cubicBezTo>
                  <a:pt x="87487" y="30209"/>
                  <a:pt x="87525" y="30171"/>
                  <a:pt x="87525" y="30058"/>
                </a:cubicBezTo>
                <a:cubicBezTo>
                  <a:pt x="87525" y="30058"/>
                  <a:pt x="87525" y="30058"/>
                  <a:pt x="87525" y="30020"/>
                </a:cubicBezTo>
                <a:lnTo>
                  <a:pt x="87412" y="29944"/>
                </a:lnTo>
                <a:cubicBezTo>
                  <a:pt x="87368" y="29933"/>
                  <a:pt x="87330" y="29929"/>
                  <a:pt x="87297" y="29929"/>
                </a:cubicBezTo>
                <a:close/>
                <a:moveTo>
                  <a:pt x="28848" y="30020"/>
                </a:moveTo>
                <a:cubicBezTo>
                  <a:pt x="28659" y="30020"/>
                  <a:pt x="28583" y="30096"/>
                  <a:pt x="28508" y="30209"/>
                </a:cubicBezTo>
                <a:lnTo>
                  <a:pt x="28545" y="30322"/>
                </a:lnTo>
                <a:cubicBezTo>
                  <a:pt x="28601" y="30378"/>
                  <a:pt x="28676" y="30413"/>
                  <a:pt x="28757" y="30413"/>
                </a:cubicBezTo>
                <a:cubicBezTo>
                  <a:pt x="28787" y="30413"/>
                  <a:pt x="28817" y="30408"/>
                  <a:pt x="28848" y="30398"/>
                </a:cubicBezTo>
                <a:cubicBezTo>
                  <a:pt x="28923" y="30360"/>
                  <a:pt x="28961" y="30285"/>
                  <a:pt x="28961" y="30209"/>
                </a:cubicBezTo>
                <a:cubicBezTo>
                  <a:pt x="28961" y="30171"/>
                  <a:pt x="28961" y="30171"/>
                  <a:pt x="28961" y="30133"/>
                </a:cubicBezTo>
                <a:lnTo>
                  <a:pt x="28848" y="30020"/>
                </a:lnTo>
                <a:close/>
                <a:moveTo>
                  <a:pt x="26920" y="30020"/>
                </a:moveTo>
                <a:cubicBezTo>
                  <a:pt x="26806" y="30020"/>
                  <a:pt x="26731" y="30058"/>
                  <a:pt x="26693" y="30096"/>
                </a:cubicBezTo>
                <a:cubicBezTo>
                  <a:pt x="26655" y="30133"/>
                  <a:pt x="26617" y="30209"/>
                  <a:pt x="26655" y="30322"/>
                </a:cubicBezTo>
                <a:lnTo>
                  <a:pt x="26768" y="30436"/>
                </a:lnTo>
                <a:lnTo>
                  <a:pt x="26882" y="30436"/>
                </a:lnTo>
                <a:lnTo>
                  <a:pt x="27033" y="30285"/>
                </a:lnTo>
                <a:lnTo>
                  <a:pt x="27033" y="30133"/>
                </a:lnTo>
                <a:lnTo>
                  <a:pt x="26920" y="30020"/>
                </a:lnTo>
                <a:close/>
                <a:moveTo>
                  <a:pt x="76939" y="30096"/>
                </a:moveTo>
                <a:lnTo>
                  <a:pt x="76788" y="30209"/>
                </a:lnTo>
                <a:cubicBezTo>
                  <a:pt x="76750" y="30209"/>
                  <a:pt x="76712" y="30247"/>
                  <a:pt x="76712" y="30322"/>
                </a:cubicBezTo>
                <a:lnTo>
                  <a:pt x="76712" y="30360"/>
                </a:lnTo>
                <a:lnTo>
                  <a:pt x="76864" y="30474"/>
                </a:lnTo>
                <a:lnTo>
                  <a:pt x="76901" y="30474"/>
                </a:lnTo>
                <a:cubicBezTo>
                  <a:pt x="76977" y="30474"/>
                  <a:pt x="77128" y="30474"/>
                  <a:pt x="77166" y="30322"/>
                </a:cubicBezTo>
                <a:lnTo>
                  <a:pt x="77015" y="30171"/>
                </a:lnTo>
                <a:cubicBezTo>
                  <a:pt x="77053" y="30171"/>
                  <a:pt x="77090" y="30209"/>
                  <a:pt x="77090" y="30209"/>
                </a:cubicBezTo>
                <a:cubicBezTo>
                  <a:pt x="77090" y="30171"/>
                  <a:pt x="77053" y="30096"/>
                  <a:pt x="76939" y="30096"/>
                </a:cubicBezTo>
                <a:close/>
                <a:moveTo>
                  <a:pt x="81060" y="30020"/>
                </a:moveTo>
                <a:cubicBezTo>
                  <a:pt x="80985" y="30058"/>
                  <a:pt x="80947" y="30096"/>
                  <a:pt x="80947" y="30133"/>
                </a:cubicBezTo>
                <a:cubicBezTo>
                  <a:pt x="80909" y="30133"/>
                  <a:pt x="80871" y="30096"/>
                  <a:pt x="80833" y="30096"/>
                </a:cubicBezTo>
                <a:lnTo>
                  <a:pt x="80644" y="30247"/>
                </a:lnTo>
                <a:cubicBezTo>
                  <a:pt x="80644" y="30285"/>
                  <a:pt x="80644" y="30398"/>
                  <a:pt x="80720" y="30436"/>
                </a:cubicBezTo>
                <a:cubicBezTo>
                  <a:pt x="80758" y="30474"/>
                  <a:pt x="80833" y="30474"/>
                  <a:pt x="80909" y="30474"/>
                </a:cubicBezTo>
                <a:lnTo>
                  <a:pt x="80985" y="30398"/>
                </a:lnTo>
                <a:cubicBezTo>
                  <a:pt x="81060" y="30436"/>
                  <a:pt x="81098" y="30436"/>
                  <a:pt x="81174" y="30436"/>
                </a:cubicBezTo>
                <a:lnTo>
                  <a:pt x="81211" y="30360"/>
                </a:lnTo>
                <a:lnTo>
                  <a:pt x="81174" y="30360"/>
                </a:lnTo>
                <a:lnTo>
                  <a:pt x="81325" y="30247"/>
                </a:lnTo>
                <a:lnTo>
                  <a:pt x="81325" y="30133"/>
                </a:lnTo>
                <a:lnTo>
                  <a:pt x="81249" y="30058"/>
                </a:lnTo>
                <a:cubicBezTo>
                  <a:pt x="81174" y="30020"/>
                  <a:pt x="81098" y="30020"/>
                  <a:pt x="81060" y="30020"/>
                </a:cubicBezTo>
                <a:close/>
                <a:moveTo>
                  <a:pt x="42232" y="30133"/>
                </a:moveTo>
                <a:lnTo>
                  <a:pt x="42118" y="30247"/>
                </a:lnTo>
                <a:cubicBezTo>
                  <a:pt x="42118" y="30285"/>
                  <a:pt x="42081" y="30322"/>
                  <a:pt x="42081" y="30398"/>
                </a:cubicBezTo>
                <a:lnTo>
                  <a:pt x="42081" y="30436"/>
                </a:lnTo>
                <a:lnTo>
                  <a:pt x="42118" y="30511"/>
                </a:lnTo>
                <a:cubicBezTo>
                  <a:pt x="42156" y="30530"/>
                  <a:pt x="42194" y="30540"/>
                  <a:pt x="42232" y="30540"/>
                </a:cubicBezTo>
                <a:cubicBezTo>
                  <a:pt x="42270" y="30540"/>
                  <a:pt x="42307" y="30530"/>
                  <a:pt x="42345" y="30511"/>
                </a:cubicBezTo>
                <a:cubicBezTo>
                  <a:pt x="42421" y="30474"/>
                  <a:pt x="42459" y="30398"/>
                  <a:pt x="42459" y="30322"/>
                </a:cubicBezTo>
                <a:cubicBezTo>
                  <a:pt x="42459" y="30247"/>
                  <a:pt x="42459" y="30209"/>
                  <a:pt x="42383" y="30171"/>
                </a:cubicBezTo>
                <a:cubicBezTo>
                  <a:pt x="42345" y="30133"/>
                  <a:pt x="42307" y="30133"/>
                  <a:pt x="42232" y="30133"/>
                </a:cubicBezTo>
                <a:close/>
                <a:moveTo>
                  <a:pt x="24166" y="30594"/>
                </a:moveTo>
                <a:cubicBezTo>
                  <a:pt x="24177" y="30605"/>
                  <a:pt x="24198" y="30625"/>
                  <a:pt x="24198" y="30625"/>
                </a:cubicBezTo>
                <a:cubicBezTo>
                  <a:pt x="24198" y="30608"/>
                  <a:pt x="24183" y="30599"/>
                  <a:pt x="24166" y="30594"/>
                </a:cubicBezTo>
                <a:close/>
                <a:moveTo>
                  <a:pt x="24122" y="30322"/>
                </a:moveTo>
                <a:lnTo>
                  <a:pt x="24008" y="30360"/>
                </a:lnTo>
                <a:lnTo>
                  <a:pt x="23971" y="30474"/>
                </a:lnTo>
                <a:lnTo>
                  <a:pt x="24122" y="30474"/>
                </a:lnTo>
                <a:lnTo>
                  <a:pt x="24122" y="30587"/>
                </a:lnTo>
                <a:cubicBezTo>
                  <a:pt x="24122" y="30587"/>
                  <a:pt x="24145" y="30587"/>
                  <a:pt x="24166" y="30594"/>
                </a:cubicBezTo>
                <a:lnTo>
                  <a:pt x="24166" y="30594"/>
                </a:lnTo>
                <a:cubicBezTo>
                  <a:pt x="24162" y="30590"/>
                  <a:pt x="24160" y="30587"/>
                  <a:pt x="24160" y="30587"/>
                </a:cubicBezTo>
                <a:lnTo>
                  <a:pt x="24198" y="30587"/>
                </a:lnTo>
                <a:cubicBezTo>
                  <a:pt x="24198" y="30587"/>
                  <a:pt x="24198" y="30625"/>
                  <a:pt x="24235" y="30625"/>
                </a:cubicBezTo>
                <a:cubicBezTo>
                  <a:pt x="24311" y="30625"/>
                  <a:pt x="24311" y="30587"/>
                  <a:pt x="24311" y="30587"/>
                </a:cubicBezTo>
                <a:lnTo>
                  <a:pt x="24462" y="30587"/>
                </a:lnTo>
                <a:cubicBezTo>
                  <a:pt x="24462" y="30436"/>
                  <a:pt x="24235" y="30322"/>
                  <a:pt x="24122" y="30322"/>
                </a:cubicBezTo>
                <a:close/>
                <a:moveTo>
                  <a:pt x="20795" y="30171"/>
                </a:moveTo>
                <a:cubicBezTo>
                  <a:pt x="20719" y="30171"/>
                  <a:pt x="20530" y="30171"/>
                  <a:pt x="20492" y="30322"/>
                </a:cubicBezTo>
                <a:lnTo>
                  <a:pt x="20644" y="30474"/>
                </a:lnTo>
                <a:lnTo>
                  <a:pt x="20606" y="30474"/>
                </a:lnTo>
                <a:cubicBezTo>
                  <a:pt x="20635" y="30589"/>
                  <a:pt x="20730" y="30639"/>
                  <a:pt x="20824" y="30639"/>
                </a:cubicBezTo>
                <a:cubicBezTo>
                  <a:pt x="20853" y="30639"/>
                  <a:pt x="20881" y="30634"/>
                  <a:pt x="20908" y="30625"/>
                </a:cubicBezTo>
                <a:lnTo>
                  <a:pt x="21022" y="30511"/>
                </a:lnTo>
                <a:lnTo>
                  <a:pt x="21022" y="30285"/>
                </a:lnTo>
                <a:lnTo>
                  <a:pt x="20870" y="30171"/>
                </a:lnTo>
                <a:close/>
                <a:moveTo>
                  <a:pt x="60039" y="30285"/>
                </a:moveTo>
                <a:cubicBezTo>
                  <a:pt x="59964" y="30285"/>
                  <a:pt x="59888" y="30322"/>
                  <a:pt x="59850" y="30322"/>
                </a:cubicBezTo>
                <a:cubicBezTo>
                  <a:pt x="59812" y="30360"/>
                  <a:pt x="59774" y="30398"/>
                  <a:pt x="59774" y="30474"/>
                </a:cubicBezTo>
                <a:lnTo>
                  <a:pt x="59699" y="30398"/>
                </a:lnTo>
                <a:cubicBezTo>
                  <a:pt x="59510" y="30398"/>
                  <a:pt x="59434" y="30436"/>
                  <a:pt x="59359" y="30587"/>
                </a:cubicBezTo>
                <a:lnTo>
                  <a:pt x="59472" y="30738"/>
                </a:lnTo>
                <a:cubicBezTo>
                  <a:pt x="59510" y="30738"/>
                  <a:pt x="59548" y="30776"/>
                  <a:pt x="59585" y="30776"/>
                </a:cubicBezTo>
                <a:lnTo>
                  <a:pt x="59774" y="30663"/>
                </a:lnTo>
                <a:cubicBezTo>
                  <a:pt x="59774" y="30663"/>
                  <a:pt x="59774" y="30625"/>
                  <a:pt x="59812" y="30587"/>
                </a:cubicBezTo>
                <a:lnTo>
                  <a:pt x="59926" y="30663"/>
                </a:lnTo>
                <a:lnTo>
                  <a:pt x="60039" y="30663"/>
                </a:lnTo>
                <a:lnTo>
                  <a:pt x="60190" y="30549"/>
                </a:lnTo>
                <a:lnTo>
                  <a:pt x="60190" y="30398"/>
                </a:lnTo>
                <a:lnTo>
                  <a:pt x="60039" y="30285"/>
                </a:lnTo>
                <a:close/>
                <a:moveTo>
                  <a:pt x="49362" y="30388"/>
                </a:moveTo>
                <a:cubicBezTo>
                  <a:pt x="49342" y="30388"/>
                  <a:pt x="49322" y="30391"/>
                  <a:pt x="49302" y="30398"/>
                </a:cubicBezTo>
                <a:cubicBezTo>
                  <a:pt x="49151" y="30398"/>
                  <a:pt x="48999" y="30474"/>
                  <a:pt x="48999" y="30587"/>
                </a:cubicBezTo>
                <a:lnTo>
                  <a:pt x="48999" y="30625"/>
                </a:lnTo>
                <a:lnTo>
                  <a:pt x="49037" y="30701"/>
                </a:lnTo>
                <a:cubicBezTo>
                  <a:pt x="49068" y="30731"/>
                  <a:pt x="49222" y="30786"/>
                  <a:pt x="49360" y="30786"/>
                </a:cubicBezTo>
                <a:cubicBezTo>
                  <a:pt x="49392" y="30786"/>
                  <a:pt x="49424" y="30783"/>
                  <a:pt x="49453" y="30776"/>
                </a:cubicBezTo>
                <a:cubicBezTo>
                  <a:pt x="49529" y="30738"/>
                  <a:pt x="49566" y="30701"/>
                  <a:pt x="49566" y="30587"/>
                </a:cubicBezTo>
                <a:cubicBezTo>
                  <a:pt x="49566" y="30587"/>
                  <a:pt x="49566" y="30549"/>
                  <a:pt x="49566" y="30549"/>
                </a:cubicBezTo>
                <a:cubicBezTo>
                  <a:pt x="49535" y="30456"/>
                  <a:pt x="49453" y="30388"/>
                  <a:pt x="49362" y="30388"/>
                </a:cubicBezTo>
                <a:close/>
                <a:moveTo>
                  <a:pt x="79056" y="30701"/>
                </a:moveTo>
                <a:lnTo>
                  <a:pt x="78943" y="30814"/>
                </a:lnTo>
                <a:cubicBezTo>
                  <a:pt x="78905" y="30852"/>
                  <a:pt x="78867" y="30890"/>
                  <a:pt x="78867" y="30965"/>
                </a:cubicBezTo>
                <a:lnTo>
                  <a:pt x="78905" y="31003"/>
                </a:lnTo>
                <a:lnTo>
                  <a:pt x="78943" y="31079"/>
                </a:lnTo>
                <a:cubicBezTo>
                  <a:pt x="78981" y="31098"/>
                  <a:pt x="79019" y="31107"/>
                  <a:pt x="79056" y="31107"/>
                </a:cubicBezTo>
                <a:cubicBezTo>
                  <a:pt x="79094" y="31107"/>
                  <a:pt x="79132" y="31098"/>
                  <a:pt x="79170" y="31079"/>
                </a:cubicBezTo>
                <a:cubicBezTo>
                  <a:pt x="79245" y="31041"/>
                  <a:pt x="79283" y="30965"/>
                  <a:pt x="79283" y="30890"/>
                </a:cubicBezTo>
                <a:cubicBezTo>
                  <a:pt x="79283" y="30814"/>
                  <a:pt x="79245" y="30776"/>
                  <a:pt x="79208" y="30738"/>
                </a:cubicBezTo>
                <a:cubicBezTo>
                  <a:pt x="79170" y="30701"/>
                  <a:pt x="79094" y="30701"/>
                  <a:pt x="79056" y="30701"/>
                </a:cubicBezTo>
                <a:close/>
                <a:moveTo>
                  <a:pt x="89189" y="30814"/>
                </a:moveTo>
                <a:cubicBezTo>
                  <a:pt x="88962" y="30814"/>
                  <a:pt x="88849" y="30890"/>
                  <a:pt x="88886" y="31041"/>
                </a:cubicBezTo>
                <a:lnTo>
                  <a:pt x="89038" y="31154"/>
                </a:lnTo>
                <a:lnTo>
                  <a:pt x="89151" y="31154"/>
                </a:lnTo>
                <a:lnTo>
                  <a:pt x="89264" y="31041"/>
                </a:lnTo>
                <a:cubicBezTo>
                  <a:pt x="89302" y="31041"/>
                  <a:pt x="89340" y="31003"/>
                  <a:pt x="89340" y="30965"/>
                </a:cubicBezTo>
                <a:lnTo>
                  <a:pt x="89189" y="30814"/>
                </a:lnTo>
                <a:close/>
                <a:moveTo>
                  <a:pt x="17241" y="30398"/>
                </a:moveTo>
                <a:cubicBezTo>
                  <a:pt x="17203" y="30398"/>
                  <a:pt x="17014" y="30398"/>
                  <a:pt x="17014" y="30549"/>
                </a:cubicBezTo>
                <a:lnTo>
                  <a:pt x="17090" y="30663"/>
                </a:lnTo>
                <a:cubicBezTo>
                  <a:pt x="17052" y="30663"/>
                  <a:pt x="17052" y="30625"/>
                  <a:pt x="17014" y="30625"/>
                </a:cubicBezTo>
                <a:cubicBezTo>
                  <a:pt x="17014" y="30663"/>
                  <a:pt x="17014" y="30738"/>
                  <a:pt x="17014" y="30776"/>
                </a:cubicBezTo>
                <a:cubicBezTo>
                  <a:pt x="16938" y="30776"/>
                  <a:pt x="16901" y="30814"/>
                  <a:pt x="16863" y="30852"/>
                </a:cubicBezTo>
                <a:lnTo>
                  <a:pt x="16825" y="30927"/>
                </a:lnTo>
                <a:lnTo>
                  <a:pt x="16825" y="31079"/>
                </a:lnTo>
                <a:lnTo>
                  <a:pt x="16938" y="31192"/>
                </a:lnTo>
                <a:lnTo>
                  <a:pt x="17014" y="31192"/>
                </a:lnTo>
                <a:cubicBezTo>
                  <a:pt x="17127" y="31192"/>
                  <a:pt x="17279" y="31192"/>
                  <a:pt x="17392" y="31116"/>
                </a:cubicBezTo>
                <a:cubicBezTo>
                  <a:pt x="17430" y="31079"/>
                  <a:pt x="17468" y="31041"/>
                  <a:pt x="17468" y="30890"/>
                </a:cubicBezTo>
                <a:lnTo>
                  <a:pt x="17430" y="30852"/>
                </a:lnTo>
                <a:cubicBezTo>
                  <a:pt x="17392" y="30852"/>
                  <a:pt x="17392" y="30814"/>
                  <a:pt x="17392" y="30814"/>
                </a:cubicBezTo>
                <a:cubicBezTo>
                  <a:pt x="17430" y="30814"/>
                  <a:pt x="17506" y="30776"/>
                  <a:pt x="17506" y="30701"/>
                </a:cubicBezTo>
                <a:lnTo>
                  <a:pt x="17392" y="30549"/>
                </a:lnTo>
                <a:cubicBezTo>
                  <a:pt x="17417" y="30549"/>
                  <a:pt x="17426" y="30566"/>
                  <a:pt x="17429" y="30566"/>
                </a:cubicBezTo>
                <a:cubicBezTo>
                  <a:pt x="17430" y="30566"/>
                  <a:pt x="17430" y="30562"/>
                  <a:pt x="17430" y="30549"/>
                </a:cubicBezTo>
                <a:cubicBezTo>
                  <a:pt x="17430" y="30549"/>
                  <a:pt x="17468" y="30549"/>
                  <a:pt x="17468" y="30511"/>
                </a:cubicBezTo>
                <a:lnTo>
                  <a:pt x="17279" y="30398"/>
                </a:lnTo>
                <a:close/>
                <a:moveTo>
                  <a:pt x="83054" y="30912"/>
                </a:moveTo>
                <a:cubicBezTo>
                  <a:pt x="83033" y="30912"/>
                  <a:pt x="83011" y="30916"/>
                  <a:pt x="82988" y="30927"/>
                </a:cubicBezTo>
                <a:lnTo>
                  <a:pt x="82875" y="31041"/>
                </a:lnTo>
                <a:cubicBezTo>
                  <a:pt x="82875" y="31041"/>
                  <a:pt x="82875" y="31041"/>
                  <a:pt x="82837" y="31079"/>
                </a:cubicBezTo>
                <a:cubicBezTo>
                  <a:pt x="82837" y="31116"/>
                  <a:pt x="82799" y="31154"/>
                  <a:pt x="82799" y="31230"/>
                </a:cubicBezTo>
                <a:lnTo>
                  <a:pt x="82913" y="31343"/>
                </a:lnTo>
                <a:cubicBezTo>
                  <a:pt x="83064" y="31343"/>
                  <a:pt x="83215" y="31343"/>
                  <a:pt x="83291" y="31268"/>
                </a:cubicBezTo>
                <a:cubicBezTo>
                  <a:pt x="83329" y="31268"/>
                  <a:pt x="83366" y="31192"/>
                  <a:pt x="83366" y="31116"/>
                </a:cubicBezTo>
                <a:cubicBezTo>
                  <a:pt x="83366" y="31079"/>
                  <a:pt x="83366" y="31079"/>
                  <a:pt x="83366" y="31079"/>
                </a:cubicBezTo>
                <a:lnTo>
                  <a:pt x="83215" y="30965"/>
                </a:lnTo>
                <a:lnTo>
                  <a:pt x="83177" y="30965"/>
                </a:lnTo>
                <a:cubicBezTo>
                  <a:pt x="83151" y="30938"/>
                  <a:pt x="83105" y="30912"/>
                  <a:pt x="83054" y="30912"/>
                </a:cubicBezTo>
                <a:close/>
                <a:moveTo>
                  <a:pt x="78300" y="31003"/>
                </a:moveTo>
                <a:cubicBezTo>
                  <a:pt x="78187" y="31003"/>
                  <a:pt x="78149" y="31041"/>
                  <a:pt x="78111" y="31079"/>
                </a:cubicBezTo>
                <a:cubicBezTo>
                  <a:pt x="78073" y="31116"/>
                  <a:pt x="77998" y="31192"/>
                  <a:pt x="78036" y="31305"/>
                </a:cubicBezTo>
                <a:lnTo>
                  <a:pt x="78187" y="31419"/>
                </a:lnTo>
                <a:lnTo>
                  <a:pt x="78300" y="31419"/>
                </a:lnTo>
                <a:lnTo>
                  <a:pt x="78451" y="31268"/>
                </a:lnTo>
                <a:lnTo>
                  <a:pt x="78451" y="31116"/>
                </a:lnTo>
                <a:lnTo>
                  <a:pt x="78300" y="31003"/>
                </a:lnTo>
                <a:close/>
                <a:moveTo>
                  <a:pt x="37695" y="31079"/>
                </a:moveTo>
                <a:cubicBezTo>
                  <a:pt x="37544" y="31079"/>
                  <a:pt x="37430" y="31154"/>
                  <a:pt x="37430" y="31268"/>
                </a:cubicBezTo>
                <a:lnTo>
                  <a:pt x="37544" y="31381"/>
                </a:lnTo>
                <a:cubicBezTo>
                  <a:pt x="37544" y="31419"/>
                  <a:pt x="37544" y="31419"/>
                  <a:pt x="37581" y="31419"/>
                </a:cubicBezTo>
                <a:cubicBezTo>
                  <a:pt x="37619" y="31457"/>
                  <a:pt x="37695" y="31457"/>
                  <a:pt x="37846" y="31457"/>
                </a:cubicBezTo>
                <a:lnTo>
                  <a:pt x="37922" y="31343"/>
                </a:lnTo>
                <a:cubicBezTo>
                  <a:pt x="37959" y="31343"/>
                  <a:pt x="37959" y="31305"/>
                  <a:pt x="37959" y="31305"/>
                </a:cubicBezTo>
                <a:cubicBezTo>
                  <a:pt x="37959" y="31154"/>
                  <a:pt x="37846" y="31079"/>
                  <a:pt x="37695" y="31079"/>
                </a:cubicBezTo>
                <a:close/>
                <a:moveTo>
                  <a:pt x="81514" y="31230"/>
                </a:moveTo>
                <a:lnTo>
                  <a:pt x="81363" y="31343"/>
                </a:lnTo>
                <a:cubicBezTo>
                  <a:pt x="81363" y="31381"/>
                  <a:pt x="81363" y="31381"/>
                  <a:pt x="81325" y="31419"/>
                </a:cubicBezTo>
                <a:lnTo>
                  <a:pt x="81438" y="31608"/>
                </a:lnTo>
                <a:lnTo>
                  <a:pt x="81627" y="31608"/>
                </a:lnTo>
                <a:lnTo>
                  <a:pt x="81741" y="31494"/>
                </a:lnTo>
                <a:lnTo>
                  <a:pt x="81741" y="31381"/>
                </a:lnTo>
                <a:lnTo>
                  <a:pt x="81627" y="31268"/>
                </a:lnTo>
                <a:cubicBezTo>
                  <a:pt x="81627" y="31268"/>
                  <a:pt x="81589" y="31230"/>
                  <a:pt x="81514" y="31230"/>
                </a:cubicBezTo>
                <a:close/>
                <a:moveTo>
                  <a:pt x="15180" y="31532"/>
                </a:moveTo>
                <a:cubicBezTo>
                  <a:pt x="15114" y="31532"/>
                  <a:pt x="15048" y="31570"/>
                  <a:pt x="15086" y="31646"/>
                </a:cubicBezTo>
                <a:lnTo>
                  <a:pt x="15275" y="31646"/>
                </a:lnTo>
                <a:cubicBezTo>
                  <a:pt x="15313" y="31570"/>
                  <a:pt x="15247" y="31532"/>
                  <a:pt x="15180" y="31532"/>
                </a:cubicBezTo>
                <a:close/>
                <a:moveTo>
                  <a:pt x="61098" y="31343"/>
                </a:moveTo>
                <a:cubicBezTo>
                  <a:pt x="61022" y="31419"/>
                  <a:pt x="60984" y="31494"/>
                  <a:pt x="60984" y="31532"/>
                </a:cubicBezTo>
                <a:cubicBezTo>
                  <a:pt x="60984" y="31646"/>
                  <a:pt x="61098" y="31759"/>
                  <a:pt x="61211" y="31759"/>
                </a:cubicBezTo>
                <a:lnTo>
                  <a:pt x="61325" y="31721"/>
                </a:lnTo>
                <a:cubicBezTo>
                  <a:pt x="61400" y="31684"/>
                  <a:pt x="61438" y="31608"/>
                  <a:pt x="61438" y="31570"/>
                </a:cubicBezTo>
                <a:cubicBezTo>
                  <a:pt x="61438" y="31494"/>
                  <a:pt x="61362" y="31381"/>
                  <a:pt x="61249" y="31343"/>
                </a:cubicBezTo>
                <a:close/>
                <a:moveTo>
                  <a:pt x="21816" y="31079"/>
                </a:moveTo>
                <a:cubicBezTo>
                  <a:pt x="21778" y="31079"/>
                  <a:pt x="21702" y="31116"/>
                  <a:pt x="21664" y="31154"/>
                </a:cubicBezTo>
                <a:lnTo>
                  <a:pt x="21664" y="31230"/>
                </a:lnTo>
                <a:cubicBezTo>
                  <a:pt x="21627" y="31268"/>
                  <a:pt x="21551" y="31343"/>
                  <a:pt x="21589" y="31457"/>
                </a:cubicBezTo>
                <a:cubicBezTo>
                  <a:pt x="21589" y="31494"/>
                  <a:pt x="21589" y="31494"/>
                  <a:pt x="21589" y="31494"/>
                </a:cubicBezTo>
                <a:cubicBezTo>
                  <a:pt x="21589" y="31532"/>
                  <a:pt x="21589" y="31532"/>
                  <a:pt x="21551" y="31532"/>
                </a:cubicBezTo>
                <a:cubicBezTo>
                  <a:pt x="21513" y="31570"/>
                  <a:pt x="21513" y="31608"/>
                  <a:pt x="21513" y="31646"/>
                </a:cubicBezTo>
                <a:lnTo>
                  <a:pt x="21513" y="31684"/>
                </a:lnTo>
                <a:lnTo>
                  <a:pt x="21627" y="31759"/>
                </a:lnTo>
                <a:cubicBezTo>
                  <a:pt x="21677" y="31772"/>
                  <a:pt x="21723" y="31776"/>
                  <a:pt x="21765" y="31776"/>
                </a:cubicBezTo>
                <a:cubicBezTo>
                  <a:pt x="21849" y="31776"/>
                  <a:pt x="21916" y="31759"/>
                  <a:pt x="21967" y="31759"/>
                </a:cubicBezTo>
                <a:cubicBezTo>
                  <a:pt x="22005" y="31740"/>
                  <a:pt x="22033" y="31731"/>
                  <a:pt x="22061" y="31731"/>
                </a:cubicBezTo>
                <a:cubicBezTo>
                  <a:pt x="22090" y="31731"/>
                  <a:pt x="22118" y="31740"/>
                  <a:pt x="22156" y="31759"/>
                </a:cubicBezTo>
                <a:lnTo>
                  <a:pt x="22345" y="31646"/>
                </a:lnTo>
                <a:lnTo>
                  <a:pt x="22345" y="31343"/>
                </a:lnTo>
                <a:lnTo>
                  <a:pt x="22156" y="31230"/>
                </a:lnTo>
                <a:cubicBezTo>
                  <a:pt x="22118" y="31230"/>
                  <a:pt x="22080" y="31230"/>
                  <a:pt x="22042" y="31154"/>
                </a:cubicBezTo>
                <a:cubicBezTo>
                  <a:pt x="21967" y="31116"/>
                  <a:pt x="21891" y="31079"/>
                  <a:pt x="21816" y="31079"/>
                </a:cubicBezTo>
                <a:close/>
                <a:moveTo>
                  <a:pt x="22912" y="31116"/>
                </a:moveTo>
                <a:cubicBezTo>
                  <a:pt x="22534" y="31116"/>
                  <a:pt x="22534" y="31457"/>
                  <a:pt x="22534" y="31608"/>
                </a:cubicBezTo>
                <a:lnTo>
                  <a:pt x="22610" y="31684"/>
                </a:lnTo>
                <a:cubicBezTo>
                  <a:pt x="22723" y="31759"/>
                  <a:pt x="22874" y="31797"/>
                  <a:pt x="22988" y="31797"/>
                </a:cubicBezTo>
                <a:cubicBezTo>
                  <a:pt x="23063" y="31759"/>
                  <a:pt x="23139" y="31721"/>
                  <a:pt x="23215" y="31608"/>
                </a:cubicBezTo>
                <a:lnTo>
                  <a:pt x="23215" y="31457"/>
                </a:lnTo>
                <a:cubicBezTo>
                  <a:pt x="23177" y="31457"/>
                  <a:pt x="23177" y="31419"/>
                  <a:pt x="23139" y="31381"/>
                </a:cubicBezTo>
                <a:cubicBezTo>
                  <a:pt x="23063" y="31343"/>
                  <a:pt x="23063" y="31305"/>
                  <a:pt x="23063" y="31230"/>
                </a:cubicBezTo>
                <a:lnTo>
                  <a:pt x="22912" y="31116"/>
                </a:lnTo>
                <a:close/>
                <a:moveTo>
                  <a:pt x="72138" y="31041"/>
                </a:moveTo>
                <a:cubicBezTo>
                  <a:pt x="72100" y="31041"/>
                  <a:pt x="72100" y="31079"/>
                  <a:pt x="72100" y="31079"/>
                </a:cubicBezTo>
                <a:lnTo>
                  <a:pt x="71835" y="31154"/>
                </a:lnTo>
                <a:cubicBezTo>
                  <a:pt x="71835" y="31192"/>
                  <a:pt x="71835" y="31230"/>
                  <a:pt x="71835" y="31268"/>
                </a:cubicBezTo>
                <a:cubicBezTo>
                  <a:pt x="71797" y="31305"/>
                  <a:pt x="71759" y="31381"/>
                  <a:pt x="71759" y="31457"/>
                </a:cubicBezTo>
                <a:lnTo>
                  <a:pt x="71911" y="31570"/>
                </a:lnTo>
                <a:cubicBezTo>
                  <a:pt x="71986" y="31570"/>
                  <a:pt x="72024" y="31608"/>
                  <a:pt x="72100" y="31646"/>
                </a:cubicBezTo>
                <a:cubicBezTo>
                  <a:pt x="72165" y="31711"/>
                  <a:pt x="72259" y="31804"/>
                  <a:pt x="72429" y="31804"/>
                </a:cubicBezTo>
                <a:cubicBezTo>
                  <a:pt x="72456" y="31804"/>
                  <a:pt x="72485" y="31802"/>
                  <a:pt x="72516" y="31797"/>
                </a:cubicBezTo>
                <a:lnTo>
                  <a:pt x="72629" y="31646"/>
                </a:lnTo>
                <a:cubicBezTo>
                  <a:pt x="72629" y="31646"/>
                  <a:pt x="72667" y="31608"/>
                  <a:pt x="72667" y="31608"/>
                </a:cubicBezTo>
                <a:cubicBezTo>
                  <a:pt x="72667" y="31570"/>
                  <a:pt x="72705" y="31532"/>
                  <a:pt x="72705" y="31494"/>
                </a:cubicBezTo>
                <a:cubicBezTo>
                  <a:pt x="72705" y="31457"/>
                  <a:pt x="72705" y="31381"/>
                  <a:pt x="72591" y="31343"/>
                </a:cubicBezTo>
                <a:cubicBezTo>
                  <a:pt x="72591" y="31343"/>
                  <a:pt x="72591" y="31305"/>
                  <a:pt x="72591" y="31305"/>
                </a:cubicBezTo>
                <a:lnTo>
                  <a:pt x="72553" y="31192"/>
                </a:lnTo>
                <a:cubicBezTo>
                  <a:pt x="72516" y="31154"/>
                  <a:pt x="72440" y="31154"/>
                  <a:pt x="72402" y="31154"/>
                </a:cubicBezTo>
                <a:lnTo>
                  <a:pt x="72327" y="31079"/>
                </a:lnTo>
                <a:cubicBezTo>
                  <a:pt x="72251" y="31041"/>
                  <a:pt x="72175" y="31041"/>
                  <a:pt x="72138" y="31041"/>
                </a:cubicBezTo>
                <a:close/>
                <a:moveTo>
                  <a:pt x="55464" y="31230"/>
                </a:moveTo>
                <a:lnTo>
                  <a:pt x="55351" y="31381"/>
                </a:lnTo>
                <a:cubicBezTo>
                  <a:pt x="55389" y="31457"/>
                  <a:pt x="55389" y="31494"/>
                  <a:pt x="55389" y="31532"/>
                </a:cubicBezTo>
                <a:cubicBezTo>
                  <a:pt x="55427" y="31646"/>
                  <a:pt x="55427" y="31759"/>
                  <a:pt x="55616" y="31835"/>
                </a:cubicBezTo>
                <a:lnTo>
                  <a:pt x="55805" y="31835"/>
                </a:lnTo>
                <a:cubicBezTo>
                  <a:pt x="55842" y="31759"/>
                  <a:pt x="55880" y="31684"/>
                  <a:pt x="55880" y="31646"/>
                </a:cubicBezTo>
                <a:cubicBezTo>
                  <a:pt x="55880" y="31419"/>
                  <a:pt x="55691" y="31230"/>
                  <a:pt x="55464" y="31230"/>
                </a:cubicBezTo>
                <a:close/>
                <a:moveTo>
                  <a:pt x="54935" y="31419"/>
                </a:moveTo>
                <a:lnTo>
                  <a:pt x="54859" y="31570"/>
                </a:lnTo>
                <a:cubicBezTo>
                  <a:pt x="54859" y="31570"/>
                  <a:pt x="54859" y="31570"/>
                  <a:pt x="54822" y="31608"/>
                </a:cubicBezTo>
                <a:cubicBezTo>
                  <a:pt x="54822" y="31608"/>
                  <a:pt x="54784" y="31684"/>
                  <a:pt x="54784" y="31759"/>
                </a:cubicBezTo>
                <a:lnTo>
                  <a:pt x="54859" y="31835"/>
                </a:lnTo>
                <a:cubicBezTo>
                  <a:pt x="54935" y="31873"/>
                  <a:pt x="55011" y="31873"/>
                  <a:pt x="55086" y="31873"/>
                </a:cubicBezTo>
                <a:cubicBezTo>
                  <a:pt x="55162" y="31835"/>
                  <a:pt x="55200" y="31759"/>
                  <a:pt x="55200" y="31646"/>
                </a:cubicBezTo>
                <a:cubicBezTo>
                  <a:pt x="55200" y="31608"/>
                  <a:pt x="55162" y="31532"/>
                  <a:pt x="55086" y="31457"/>
                </a:cubicBezTo>
                <a:cubicBezTo>
                  <a:pt x="55049" y="31419"/>
                  <a:pt x="55011" y="31419"/>
                  <a:pt x="54935" y="31419"/>
                </a:cubicBezTo>
                <a:close/>
                <a:moveTo>
                  <a:pt x="16409" y="31532"/>
                </a:moveTo>
                <a:lnTo>
                  <a:pt x="16258" y="31646"/>
                </a:lnTo>
                <a:lnTo>
                  <a:pt x="16258" y="31797"/>
                </a:lnTo>
                <a:lnTo>
                  <a:pt x="16409" y="31910"/>
                </a:lnTo>
                <a:lnTo>
                  <a:pt x="16598" y="31910"/>
                </a:lnTo>
                <a:lnTo>
                  <a:pt x="16712" y="31797"/>
                </a:lnTo>
                <a:lnTo>
                  <a:pt x="16712" y="31646"/>
                </a:lnTo>
                <a:lnTo>
                  <a:pt x="16598" y="31532"/>
                </a:lnTo>
                <a:close/>
                <a:moveTo>
                  <a:pt x="19925" y="31570"/>
                </a:moveTo>
                <a:cubicBezTo>
                  <a:pt x="19812" y="31646"/>
                  <a:pt x="19774" y="31873"/>
                  <a:pt x="19887" y="31948"/>
                </a:cubicBezTo>
                <a:cubicBezTo>
                  <a:pt x="19925" y="31948"/>
                  <a:pt x="20001" y="31986"/>
                  <a:pt x="20039" y="31986"/>
                </a:cubicBezTo>
                <a:lnTo>
                  <a:pt x="20114" y="31910"/>
                </a:lnTo>
                <a:lnTo>
                  <a:pt x="20039" y="31910"/>
                </a:lnTo>
                <a:lnTo>
                  <a:pt x="20228" y="31797"/>
                </a:lnTo>
                <a:lnTo>
                  <a:pt x="20228" y="31684"/>
                </a:lnTo>
                <a:lnTo>
                  <a:pt x="20152" y="31608"/>
                </a:lnTo>
                <a:cubicBezTo>
                  <a:pt x="20076" y="31570"/>
                  <a:pt x="20001" y="31570"/>
                  <a:pt x="19925" y="31570"/>
                </a:cubicBezTo>
                <a:close/>
                <a:moveTo>
                  <a:pt x="79203" y="31542"/>
                </a:moveTo>
                <a:cubicBezTo>
                  <a:pt x="79160" y="31542"/>
                  <a:pt x="79113" y="31551"/>
                  <a:pt x="79056" y="31570"/>
                </a:cubicBezTo>
                <a:cubicBezTo>
                  <a:pt x="78981" y="31608"/>
                  <a:pt x="78943" y="31684"/>
                  <a:pt x="78943" y="31721"/>
                </a:cubicBezTo>
                <a:lnTo>
                  <a:pt x="79056" y="31873"/>
                </a:lnTo>
                <a:cubicBezTo>
                  <a:pt x="79094" y="31873"/>
                  <a:pt x="79132" y="31910"/>
                  <a:pt x="79170" y="31910"/>
                </a:cubicBezTo>
                <a:cubicBezTo>
                  <a:pt x="79195" y="31936"/>
                  <a:pt x="79273" y="32014"/>
                  <a:pt x="79380" y="32014"/>
                </a:cubicBezTo>
                <a:cubicBezTo>
                  <a:pt x="79430" y="32014"/>
                  <a:pt x="79487" y="31997"/>
                  <a:pt x="79548" y="31948"/>
                </a:cubicBezTo>
                <a:lnTo>
                  <a:pt x="79586" y="31835"/>
                </a:lnTo>
                <a:lnTo>
                  <a:pt x="79586" y="31684"/>
                </a:lnTo>
                <a:lnTo>
                  <a:pt x="79434" y="31570"/>
                </a:lnTo>
                <a:lnTo>
                  <a:pt x="79321" y="31570"/>
                </a:lnTo>
                <a:cubicBezTo>
                  <a:pt x="79283" y="31551"/>
                  <a:pt x="79245" y="31542"/>
                  <a:pt x="79203" y="31542"/>
                </a:cubicBezTo>
                <a:close/>
                <a:moveTo>
                  <a:pt x="80039" y="31684"/>
                </a:moveTo>
                <a:cubicBezTo>
                  <a:pt x="79813" y="31684"/>
                  <a:pt x="79661" y="31759"/>
                  <a:pt x="79623" y="31835"/>
                </a:cubicBezTo>
                <a:lnTo>
                  <a:pt x="79737" y="32024"/>
                </a:lnTo>
                <a:cubicBezTo>
                  <a:pt x="79762" y="32024"/>
                  <a:pt x="79797" y="32026"/>
                  <a:pt x="79836" y="32026"/>
                </a:cubicBezTo>
                <a:cubicBezTo>
                  <a:pt x="79972" y="32026"/>
                  <a:pt x="80161" y="32003"/>
                  <a:pt x="80191" y="31797"/>
                </a:cubicBezTo>
                <a:lnTo>
                  <a:pt x="80039" y="31684"/>
                </a:lnTo>
                <a:close/>
                <a:moveTo>
                  <a:pt x="81642" y="31668"/>
                </a:moveTo>
                <a:cubicBezTo>
                  <a:pt x="81564" y="31668"/>
                  <a:pt x="81492" y="31695"/>
                  <a:pt x="81438" y="31721"/>
                </a:cubicBezTo>
                <a:cubicBezTo>
                  <a:pt x="81249" y="31835"/>
                  <a:pt x="81249" y="32062"/>
                  <a:pt x="81438" y="32099"/>
                </a:cubicBezTo>
                <a:lnTo>
                  <a:pt x="81627" y="32024"/>
                </a:lnTo>
                <a:lnTo>
                  <a:pt x="81627" y="32024"/>
                </a:lnTo>
                <a:cubicBezTo>
                  <a:pt x="81627" y="32062"/>
                  <a:pt x="81589" y="32062"/>
                  <a:pt x="81627" y="32062"/>
                </a:cubicBezTo>
                <a:cubicBezTo>
                  <a:pt x="81665" y="32062"/>
                  <a:pt x="81816" y="32024"/>
                  <a:pt x="81816" y="31873"/>
                </a:cubicBezTo>
                <a:cubicBezTo>
                  <a:pt x="81816" y="31835"/>
                  <a:pt x="81816" y="31797"/>
                  <a:pt x="81816" y="31759"/>
                </a:cubicBezTo>
                <a:lnTo>
                  <a:pt x="81741" y="31684"/>
                </a:lnTo>
                <a:cubicBezTo>
                  <a:pt x="81707" y="31672"/>
                  <a:pt x="81674" y="31668"/>
                  <a:pt x="81642" y="31668"/>
                </a:cubicBezTo>
                <a:close/>
                <a:moveTo>
                  <a:pt x="43290" y="31646"/>
                </a:moveTo>
                <a:lnTo>
                  <a:pt x="43139" y="31721"/>
                </a:lnTo>
                <a:lnTo>
                  <a:pt x="43139" y="31759"/>
                </a:lnTo>
                <a:cubicBezTo>
                  <a:pt x="43139" y="31873"/>
                  <a:pt x="43177" y="31910"/>
                  <a:pt x="43215" y="31948"/>
                </a:cubicBezTo>
                <a:lnTo>
                  <a:pt x="43215" y="31986"/>
                </a:lnTo>
                <a:lnTo>
                  <a:pt x="43328" y="32137"/>
                </a:lnTo>
                <a:cubicBezTo>
                  <a:pt x="43404" y="32137"/>
                  <a:pt x="43479" y="32099"/>
                  <a:pt x="43555" y="32062"/>
                </a:cubicBezTo>
                <a:cubicBezTo>
                  <a:pt x="43593" y="32024"/>
                  <a:pt x="43631" y="31948"/>
                  <a:pt x="43631" y="31835"/>
                </a:cubicBezTo>
                <a:cubicBezTo>
                  <a:pt x="43631" y="31759"/>
                  <a:pt x="43593" y="31721"/>
                  <a:pt x="43555" y="31646"/>
                </a:cubicBezTo>
                <a:close/>
                <a:moveTo>
                  <a:pt x="5256" y="32137"/>
                </a:moveTo>
                <a:lnTo>
                  <a:pt x="5142" y="32251"/>
                </a:lnTo>
                <a:cubicBezTo>
                  <a:pt x="5067" y="32402"/>
                  <a:pt x="5180" y="32477"/>
                  <a:pt x="5369" y="32477"/>
                </a:cubicBezTo>
                <a:lnTo>
                  <a:pt x="5634" y="32440"/>
                </a:lnTo>
                <a:lnTo>
                  <a:pt x="5634" y="32402"/>
                </a:lnTo>
                <a:cubicBezTo>
                  <a:pt x="5634" y="32288"/>
                  <a:pt x="5596" y="32251"/>
                  <a:pt x="5558" y="32213"/>
                </a:cubicBezTo>
                <a:cubicBezTo>
                  <a:pt x="5483" y="32175"/>
                  <a:pt x="5369" y="32137"/>
                  <a:pt x="5256" y="32137"/>
                </a:cubicBezTo>
                <a:close/>
                <a:moveTo>
                  <a:pt x="58035" y="32099"/>
                </a:moveTo>
                <a:cubicBezTo>
                  <a:pt x="57922" y="32137"/>
                  <a:pt x="57808" y="32251"/>
                  <a:pt x="57808" y="32326"/>
                </a:cubicBezTo>
                <a:cubicBezTo>
                  <a:pt x="57808" y="32402"/>
                  <a:pt x="57884" y="32477"/>
                  <a:pt x="57960" y="32477"/>
                </a:cubicBezTo>
                <a:lnTo>
                  <a:pt x="58111" y="32364"/>
                </a:lnTo>
                <a:cubicBezTo>
                  <a:pt x="58111" y="32402"/>
                  <a:pt x="58111" y="32440"/>
                  <a:pt x="58111" y="32440"/>
                </a:cubicBezTo>
                <a:cubicBezTo>
                  <a:pt x="58149" y="32440"/>
                  <a:pt x="58300" y="32402"/>
                  <a:pt x="58300" y="32288"/>
                </a:cubicBezTo>
                <a:lnTo>
                  <a:pt x="58300" y="32213"/>
                </a:lnTo>
                <a:cubicBezTo>
                  <a:pt x="58262" y="32137"/>
                  <a:pt x="58149" y="32099"/>
                  <a:pt x="58035" y="32099"/>
                </a:cubicBezTo>
                <a:close/>
                <a:moveTo>
                  <a:pt x="5369" y="32477"/>
                </a:moveTo>
                <a:cubicBezTo>
                  <a:pt x="5369" y="32515"/>
                  <a:pt x="5407" y="32515"/>
                  <a:pt x="5407" y="32515"/>
                </a:cubicBezTo>
                <a:cubicBezTo>
                  <a:pt x="5407" y="32515"/>
                  <a:pt x="5407" y="32477"/>
                  <a:pt x="5369" y="32477"/>
                </a:cubicBezTo>
                <a:close/>
                <a:moveTo>
                  <a:pt x="20886" y="32084"/>
                </a:moveTo>
                <a:cubicBezTo>
                  <a:pt x="20858" y="32084"/>
                  <a:pt x="20828" y="32088"/>
                  <a:pt x="20795" y="32099"/>
                </a:cubicBezTo>
                <a:lnTo>
                  <a:pt x="20681" y="32213"/>
                </a:lnTo>
                <a:cubicBezTo>
                  <a:pt x="20681" y="32213"/>
                  <a:pt x="20681" y="32251"/>
                  <a:pt x="20681" y="32288"/>
                </a:cubicBezTo>
                <a:cubicBezTo>
                  <a:pt x="20681" y="32402"/>
                  <a:pt x="20719" y="32553"/>
                  <a:pt x="20946" y="32629"/>
                </a:cubicBezTo>
                <a:lnTo>
                  <a:pt x="21097" y="32591"/>
                </a:lnTo>
                <a:cubicBezTo>
                  <a:pt x="21135" y="32553"/>
                  <a:pt x="21173" y="32477"/>
                  <a:pt x="21173" y="32402"/>
                </a:cubicBezTo>
                <a:cubicBezTo>
                  <a:pt x="21173" y="32288"/>
                  <a:pt x="21135" y="32213"/>
                  <a:pt x="21059" y="32137"/>
                </a:cubicBezTo>
                <a:cubicBezTo>
                  <a:pt x="21006" y="32110"/>
                  <a:pt x="20953" y="32084"/>
                  <a:pt x="20886" y="32084"/>
                </a:cubicBezTo>
                <a:close/>
                <a:moveTo>
                  <a:pt x="67038" y="32298"/>
                </a:moveTo>
                <a:cubicBezTo>
                  <a:pt x="67005" y="32298"/>
                  <a:pt x="66977" y="32307"/>
                  <a:pt x="66958" y="32326"/>
                </a:cubicBezTo>
                <a:cubicBezTo>
                  <a:pt x="66807" y="32364"/>
                  <a:pt x="66769" y="32591"/>
                  <a:pt x="66882" y="32667"/>
                </a:cubicBezTo>
                <a:cubicBezTo>
                  <a:pt x="66958" y="32704"/>
                  <a:pt x="66996" y="32704"/>
                  <a:pt x="67071" y="32704"/>
                </a:cubicBezTo>
                <a:lnTo>
                  <a:pt x="67109" y="32629"/>
                </a:lnTo>
                <a:lnTo>
                  <a:pt x="67071" y="32629"/>
                </a:lnTo>
                <a:lnTo>
                  <a:pt x="67223" y="32515"/>
                </a:lnTo>
                <a:lnTo>
                  <a:pt x="67223" y="32440"/>
                </a:lnTo>
                <a:lnTo>
                  <a:pt x="67147" y="32326"/>
                </a:lnTo>
                <a:cubicBezTo>
                  <a:pt x="67109" y="32307"/>
                  <a:pt x="67071" y="32298"/>
                  <a:pt x="67038" y="32298"/>
                </a:cubicBezTo>
                <a:close/>
                <a:moveTo>
                  <a:pt x="54708" y="32175"/>
                </a:moveTo>
                <a:lnTo>
                  <a:pt x="54557" y="32213"/>
                </a:lnTo>
                <a:cubicBezTo>
                  <a:pt x="54519" y="32251"/>
                  <a:pt x="54519" y="32288"/>
                  <a:pt x="54519" y="32288"/>
                </a:cubicBezTo>
                <a:cubicBezTo>
                  <a:pt x="54444" y="32402"/>
                  <a:pt x="54406" y="32515"/>
                  <a:pt x="54406" y="32704"/>
                </a:cubicBezTo>
                <a:lnTo>
                  <a:pt x="54557" y="32780"/>
                </a:lnTo>
                <a:cubicBezTo>
                  <a:pt x="54784" y="32780"/>
                  <a:pt x="54897" y="32629"/>
                  <a:pt x="54897" y="32440"/>
                </a:cubicBezTo>
                <a:cubicBezTo>
                  <a:pt x="54897" y="32288"/>
                  <a:pt x="54822" y="32213"/>
                  <a:pt x="54708" y="32175"/>
                </a:cubicBezTo>
                <a:close/>
                <a:moveTo>
                  <a:pt x="82648" y="32402"/>
                </a:moveTo>
                <a:cubicBezTo>
                  <a:pt x="82497" y="32402"/>
                  <a:pt x="82383" y="32477"/>
                  <a:pt x="82346" y="32591"/>
                </a:cubicBezTo>
                <a:lnTo>
                  <a:pt x="82421" y="32742"/>
                </a:lnTo>
                <a:cubicBezTo>
                  <a:pt x="82459" y="32742"/>
                  <a:pt x="82497" y="32780"/>
                  <a:pt x="82535" y="32780"/>
                </a:cubicBezTo>
                <a:lnTo>
                  <a:pt x="82724" y="32704"/>
                </a:lnTo>
                <a:cubicBezTo>
                  <a:pt x="82724" y="32667"/>
                  <a:pt x="82762" y="32629"/>
                  <a:pt x="82762" y="32553"/>
                </a:cubicBezTo>
                <a:lnTo>
                  <a:pt x="82762" y="32515"/>
                </a:lnTo>
                <a:lnTo>
                  <a:pt x="82648" y="32402"/>
                </a:lnTo>
                <a:close/>
                <a:moveTo>
                  <a:pt x="3933" y="32251"/>
                </a:moveTo>
                <a:lnTo>
                  <a:pt x="3819" y="32326"/>
                </a:lnTo>
                <a:cubicBezTo>
                  <a:pt x="3706" y="32591"/>
                  <a:pt x="3744" y="32780"/>
                  <a:pt x="3933" y="32856"/>
                </a:cubicBezTo>
                <a:lnTo>
                  <a:pt x="4084" y="32818"/>
                </a:lnTo>
                <a:cubicBezTo>
                  <a:pt x="4159" y="32780"/>
                  <a:pt x="4311" y="32667"/>
                  <a:pt x="4311" y="32477"/>
                </a:cubicBezTo>
                <a:cubicBezTo>
                  <a:pt x="4311" y="32440"/>
                  <a:pt x="4311" y="32402"/>
                  <a:pt x="4311" y="32326"/>
                </a:cubicBezTo>
                <a:lnTo>
                  <a:pt x="4159" y="32251"/>
                </a:lnTo>
                <a:close/>
                <a:moveTo>
                  <a:pt x="43064" y="32477"/>
                </a:moveTo>
                <a:lnTo>
                  <a:pt x="42912" y="32553"/>
                </a:lnTo>
                <a:cubicBezTo>
                  <a:pt x="42874" y="32742"/>
                  <a:pt x="42988" y="32893"/>
                  <a:pt x="43139" y="32893"/>
                </a:cubicBezTo>
                <a:lnTo>
                  <a:pt x="43290" y="32780"/>
                </a:lnTo>
                <a:cubicBezTo>
                  <a:pt x="43290" y="32780"/>
                  <a:pt x="43290" y="32742"/>
                  <a:pt x="43290" y="32742"/>
                </a:cubicBezTo>
                <a:cubicBezTo>
                  <a:pt x="43290" y="32591"/>
                  <a:pt x="43215" y="32477"/>
                  <a:pt x="43064" y="32477"/>
                </a:cubicBezTo>
                <a:close/>
                <a:moveTo>
                  <a:pt x="78225" y="32251"/>
                </a:moveTo>
                <a:lnTo>
                  <a:pt x="78111" y="32326"/>
                </a:lnTo>
                <a:cubicBezTo>
                  <a:pt x="78111" y="32326"/>
                  <a:pt x="78073" y="32364"/>
                  <a:pt x="78036" y="32402"/>
                </a:cubicBezTo>
                <a:cubicBezTo>
                  <a:pt x="77960" y="32477"/>
                  <a:pt x="77847" y="32591"/>
                  <a:pt x="77847" y="32704"/>
                </a:cubicBezTo>
                <a:cubicBezTo>
                  <a:pt x="77847" y="32780"/>
                  <a:pt x="77884" y="32856"/>
                  <a:pt x="77960" y="32893"/>
                </a:cubicBezTo>
                <a:lnTo>
                  <a:pt x="78073" y="32969"/>
                </a:lnTo>
                <a:cubicBezTo>
                  <a:pt x="78225" y="32931"/>
                  <a:pt x="78338" y="32893"/>
                  <a:pt x="78414" y="32818"/>
                </a:cubicBezTo>
                <a:cubicBezTo>
                  <a:pt x="78489" y="32780"/>
                  <a:pt x="78527" y="32742"/>
                  <a:pt x="78565" y="32742"/>
                </a:cubicBezTo>
                <a:lnTo>
                  <a:pt x="78678" y="32667"/>
                </a:lnTo>
                <a:cubicBezTo>
                  <a:pt x="78678" y="32629"/>
                  <a:pt x="78678" y="32629"/>
                  <a:pt x="78678" y="32591"/>
                </a:cubicBezTo>
                <a:cubicBezTo>
                  <a:pt x="78678" y="32515"/>
                  <a:pt x="78640" y="32477"/>
                  <a:pt x="78603" y="32440"/>
                </a:cubicBezTo>
                <a:lnTo>
                  <a:pt x="78603" y="32402"/>
                </a:lnTo>
                <a:lnTo>
                  <a:pt x="78489" y="32251"/>
                </a:lnTo>
                <a:close/>
                <a:moveTo>
                  <a:pt x="79826" y="32386"/>
                </a:moveTo>
                <a:cubicBezTo>
                  <a:pt x="79746" y="32386"/>
                  <a:pt x="79666" y="32413"/>
                  <a:pt x="79586" y="32440"/>
                </a:cubicBezTo>
                <a:cubicBezTo>
                  <a:pt x="79434" y="32553"/>
                  <a:pt x="79359" y="32818"/>
                  <a:pt x="79510" y="32931"/>
                </a:cubicBezTo>
                <a:cubicBezTo>
                  <a:pt x="79548" y="32969"/>
                  <a:pt x="79623" y="33007"/>
                  <a:pt x="79737" y="33007"/>
                </a:cubicBezTo>
                <a:lnTo>
                  <a:pt x="79813" y="33007"/>
                </a:lnTo>
                <a:cubicBezTo>
                  <a:pt x="80002" y="32893"/>
                  <a:pt x="80002" y="32704"/>
                  <a:pt x="80002" y="32591"/>
                </a:cubicBezTo>
                <a:cubicBezTo>
                  <a:pt x="80002" y="32591"/>
                  <a:pt x="80002" y="32553"/>
                  <a:pt x="80002" y="32515"/>
                </a:cubicBezTo>
                <a:lnTo>
                  <a:pt x="79926" y="32402"/>
                </a:lnTo>
                <a:cubicBezTo>
                  <a:pt x="79893" y="32391"/>
                  <a:pt x="79859" y="32386"/>
                  <a:pt x="79826" y="32386"/>
                </a:cubicBezTo>
                <a:close/>
                <a:moveTo>
                  <a:pt x="81249" y="32667"/>
                </a:moveTo>
                <a:lnTo>
                  <a:pt x="81098" y="32780"/>
                </a:lnTo>
                <a:lnTo>
                  <a:pt x="81098" y="32931"/>
                </a:lnTo>
                <a:lnTo>
                  <a:pt x="81249" y="33045"/>
                </a:lnTo>
                <a:cubicBezTo>
                  <a:pt x="81363" y="33045"/>
                  <a:pt x="81438" y="33045"/>
                  <a:pt x="81476" y="33007"/>
                </a:cubicBezTo>
                <a:cubicBezTo>
                  <a:pt x="81514" y="32969"/>
                  <a:pt x="81589" y="32893"/>
                  <a:pt x="81589" y="32818"/>
                </a:cubicBezTo>
                <a:lnTo>
                  <a:pt x="81552" y="32780"/>
                </a:lnTo>
                <a:lnTo>
                  <a:pt x="81438" y="32667"/>
                </a:lnTo>
                <a:close/>
                <a:moveTo>
                  <a:pt x="17406" y="32615"/>
                </a:moveTo>
                <a:cubicBezTo>
                  <a:pt x="17340" y="32615"/>
                  <a:pt x="17269" y="32657"/>
                  <a:pt x="17241" y="32742"/>
                </a:cubicBezTo>
                <a:lnTo>
                  <a:pt x="17354" y="32893"/>
                </a:lnTo>
                <a:cubicBezTo>
                  <a:pt x="17317" y="32893"/>
                  <a:pt x="17279" y="32856"/>
                  <a:pt x="17279" y="32856"/>
                </a:cubicBezTo>
                <a:lnTo>
                  <a:pt x="17279" y="32893"/>
                </a:lnTo>
                <a:cubicBezTo>
                  <a:pt x="17279" y="32931"/>
                  <a:pt x="17317" y="32969"/>
                  <a:pt x="17317" y="33007"/>
                </a:cubicBezTo>
                <a:cubicBezTo>
                  <a:pt x="17354" y="33045"/>
                  <a:pt x="17402" y="33054"/>
                  <a:pt x="17449" y="33054"/>
                </a:cubicBezTo>
                <a:cubicBezTo>
                  <a:pt x="17496" y="33054"/>
                  <a:pt x="17543" y="33045"/>
                  <a:pt x="17581" y="33045"/>
                </a:cubicBezTo>
                <a:lnTo>
                  <a:pt x="17695" y="32969"/>
                </a:lnTo>
                <a:lnTo>
                  <a:pt x="17695" y="32931"/>
                </a:lnTo>
                <a:cubicBezTo>
                  <a:pt x="17695" y="32818"/>
                  <a:pt x="17619" y="32629"/>
                  <a:pt x="17468" y="32629"/>
                </a:cubicBezTo>
                <a:cubicBezTo>
                  <a:pt x="17449" y="32619"/>
                  <a:pt x="17428" y="32615"/>
                  <a:pt x="17406" y="32615"/>
                </a:cubicBezTo>
                <a:close/>
                <a:moveTo>
                  <a:pt x="40265" y="32662"/>
                </a:moveTo>
                <a:cubicBezTo>
                  <a:pt x="40026" y="32662"/>
                  <a:pt x="39963" y="32821"/>
                  <a:pt x="39963" y="32856"/>
                </a:cubicBezTo>
                <a:lnTo>
                  <a:pt x="40077" y="33007"/>
                </a:lnTo>
                <a:lnTo>
                  <a:pt x="40115" y="33007"/>
                </a:lnTo>
                <a:cubicBezTo>
                  <a:pt x="40141" y="33034"/>
                  <a:pt x="40187" y="33060"/>
                  <a:pt x="40265" y="33060"/>
                </a:cubicBezTo>
                <a:cubicBezTo>
                  <a:pt x="40297" y="33060"/>
                  <a:pt x="40335" y="33056"/>
                  <a:pt x="40379" y="33045"/>
                </a:cubicBezTo>
                <a:lnTo>
                  <a:pt x="40455" y="32931"/>
                </a:lnTo>
                <a:lnTo>
                  <a:pt x="40455" y="32780"/>
                </a:lnTo>
                <a:lnTo>
                  <a:pt x="40341" y="32667"/>
                </a:lnTo>
                <a:cubicBezTo>
                  <a:pt x="40314" y="32663"/>
                  <a:pt x="40289" y="32662"/>
                  <a:pt x="40265" y="32662"/>
                </a:cubicBezTo>
                <a:close/>
                <a:moveTo>
                  <a:pt x="52704" y="32704"/>
                </a:moveTo>
                <a:cubicBezTo>
                  <a:pt x="52591" y="32704"/>
                  <a:pt x="52515" y="32742"/>
                  <a:pt x="52440" y="32780"/>
                </a:cubicBezTo>
                <a:cubicBezTo>
                  <a:pt x="52402" y="32818"/>
                  <a:pt x="52364" y="32856"/>
                  <a:pt x="52364" y="32969"/>
                </a:cubicBezTo>
                <a:lnTo>
                  <a:pt x="52364" y="33007"/>
                </a:lnTo>
                <a:lnTo>
                  <a:pt x="52515" y="33120"/>
                </a:lnTo>
                <a:lnTo>
                  <a:pt x="52704" y="33120"/>
                </a:lnTo>
                <a:lnTo>
                  <a:pt x="52818" y="33007"/>
                </a:lnTo>
                <a:lnTo>
                  <a:pt x="52818" y="32818"/>
                </a:lnTo>
                <a:lnTo>
                  <a:pt x="52704" y="32704"/>
                </a:lnTo>
                <a:close/>
                <a:moveTo>
                  <a:pt x="24214" y="32755"/>
                </a:moveTo>
                <a:cubicBezTo>
                  <a:pt x="24089" y="32755"/>
                  <a:pt x="24037" y="32835"/>
                  <a:pt x="24008" y="32893"/>
                </a:cubicBezTo>
                <a:lnTo>
                  <a:pt x="24046" y="32893"/>
                </a:lnTo>
                <a:lnTo>
                  <a:pt x="23857" y="33007"/>
                </a:lnTo>
                <a:cubicBezTo>
                  <a:pt x="23857" y="33007"/>
                  <a:pt x="23857" y="33045"/>
                  <a:pt x="23857" y="33045"/>
                </a:cubicBezTo>
                <a:cubicBezTo>
                  <a:pt x="23857" y="33082"/>
                  <a:pt x="23895" y="33234"/>
                  <a:pt x="24046" y="33271"/>
                </a:cubicBezTo>
                <a:lnTo>
                  <a:pt x="24198" y="33158"/>
                </a:lnTo>
                <a:lnTo>
                  <a:pt x="24198" y="33158"/>
                </a:lnTo>
                <a:cubicBezTo>
                  <a:pt x="24198" y="33196"/>
                  <a:pt x="24160" y="33196"/>
                  <a:pt x="24160" y="33196"/>
                </a:cubicBezTo>
                <a:lnTo>
                  <a:pt x="24311" y="33196"/>
                </a:lnTo>
                <a:lnTo>
                  <a:pt x="24424" y="33082"/>
                </a:lnTo>
                <a:lnTo>
                  <a:pt x="24424" y="32893"/>
                </a:lnTo>
                <a:lnTo>
                  <a:pt x="24349" y="32780"/>
                </a:lnTo>
                <a:cubicBezTo>
                  <a:pt x="24296" y="32762"/>
                  <a:pt x="24251" y="32755"/>
                  <a:pt x="24214" y="32755"/>
                </a:cubicBezTo>
                <a:close/>
                <a:moveTo>
                  <a:pt x="20711" y="32614"/>
                </a:moveTo>
                <a:cubicBezTo>
                  <a:pt x="20667" y="32614"/>
                  <a:pt x="20619" y="32619"/>
                  <a:pt x="20568" y="32629"/>
                </a:cubicBezTo>
                <a:lnTo>
                  <a:pt x="20417" y="32742"/>
                </a:lnTo>
                <a:cubicBezTo>
                  <a:pt x="20417" y="32893"/>
                  <a:pt x="20455" y="33082"/>
                  <a:pt x="20606" y="33196"/>
                </a:cubicBezTo>
                <a:cubicBezTo>
                  <a:pt x="20689" y="33251"/>
                  <a:pt x="20792" y="33286"/>
                  <a:pt x="20916" y="33286"/>
                </a:cubicBezTo>
                <a:cubicBezTo>
                  <a:pt x="20961" y="33286"/>
                  <a:pt x="21009" y="33282"/>
                  <a:pt x="21059" y="33271"/>
                </a:cubicBezTo>
                <a:lnTo>
                  <a:pt x="21173" y="33158"/>
                </a:lnTo>
                <a:cubicBezTo>
                  <a:pt x="21173" y="32931"/>
                  <a:pt x="21135" y="32818"/>
                  <a:pt x="20984" y="32704"/>
                </a:cubicBezTo>
                <a:cubicBezTo>
                  <a:pt x="20929" y="32649"/>
                  <a:pt x="20833" y="32614"/>
                  <a:pt x="20711" y="32614"/>
                </a:cubicBezTo>
                <a:close/>
                <a:moveTo>
                  <a:pt x="78036" y="32969"/>
                </a:moveTo>
                <a:lnTo>
                  <a:pt x="77847" y="33082"/>
                </a:lnTo>
                <a:cubicBezTo>
                  <a:pt x="77847" y="33120"/>
                  <a:pt x="77847" y="33158"/>
                  <a:pt x="77809" y="33196"/>
                </a:cubicBezTo>
                <a:lnTo>
                  <a:pt x="77922" y="33385"/>
                </a:lnTo>
                <a:lnTo>
                  <a:pt x="78073" y="33385"/>
                </a:lnTo>
                <a:lnTo>
                  <a:pt x="78149" y="33309"/>
                </a:lnTo>
                <a:cubicBezTo>
                  <a:pt x="78187" y="33271"/>
                  <a:pt x="78225" y="33234"/>
                  <a:pt x="78225" y="33158"/>
                </a:cubicBezTo>
                <a:cubicBezTo>
                  <a:pt x="78225" y="33120"/>
                  <a:pt x="78225" y="33007"/>
                  <a:pt x="78036" y="32969"/>
                </a:cubicBezTo>
                <a:close/>
                <a:moveTo>
                  <a:pt x="55842" y="32969"/>
                </a:moveTo>
                <a:lnTo>
                  <a:pt x="55691" y="33045"/>
                </a:lnTo>
                <a:cubicBezTo>
                  <a:pt x="55691" y="33045"/>
                  <a:pt x="55691" y="33082"/>
                  <a:pt x="55653" y="33082"/>
                </a:cubicBezTo>
                <a:cubicBezTo>
                  <a:pt x="55616" y="33120"/>
                  <a:pt x="55578" y="33158"/>
                  <a:pt x="55578" y="33234"/>
                </a:cubicBezTo>
                <a:cubicBezTo>
                  <a:pt x="55578" y="33309"/>
                  <a:pt x="55616" y="33385"/>
                  <a:pt x="55767" y="33423"/>
                </a:cubicBezTo>
                <a:lnTo>
                  <a:pt x="55956" y="33347"/>
                </a:lnTo>
                <a:cubicBezTo>
                  <a:pt x="55994" y="33271"/>
                  <a:pt x="56032" y="33234"/>
                  <a:pt x="56032" y="33158"/>
                </a:cubicBezTo>
                <a:cubicBezTo>
                  <a:pt x="56032" y="33045"/>
                  <a:pt x="55956" y="32969"/>
                  <a:pt x="55842" y="32969"/>
                </a:cubicBezTo>
                <a:close/>
                <a:moveTo>
                  <a:pt x="76599" y="32856"/>
                </a:moveTo>
                <a:lnTo>
                  <a:pt x="76485" y="32969"/>
                </a:lnTo>
                <a:cubicBezTo>
                  <a:pt x="76485" y="33007"/>
                  <a:pt x="76485" y="33045"/>
                  <a:pt x="76485" y="33082"/>
                </a:cubicBezTo>
                <a:cubicBezTo>
                  <a:pt x="76485" y="33158"/>
                  <a:pt x="76485" y="33385"/>
                  <a:pt x="76674" y="33460"/>
                </a:cubicBezTo>
                <a:lnTo>
                  <a:pt x="76864" y="33385"/>
                </a:lnTo>
                <a:lnTo>
                  <a:pt x="76864" y="33385"/>
                </a:lnTo>
                <a:cubicBezTo>
                  <a:pt x="76864" y="33385"/>
                  <a:pt x="76826" y="33423"/>
                  <a:pt x="76826" y="33423"/>
                </a:cubicBezTo>
                <a:lnTo>
                  <a:pt x="76901" y="33423"/>
                </a:lnTo>
                <a:cubicBezTo>
                  <a:pt x="76977" y="33423"/>
                  <a:pt x="77242" y="33423"/>
                  <a:pt x="77242" y="33234"/>
                </a:cubicBezTo>
                <a:lnTo>
                  <a:pt x="77090" y="32969"/>
                </a:lnTo>
                <a:cubicBezTo>
                  <a:pt x="77053" y="32969"/>
                  <a:pt x="76977" y="32969"/>
                  <a:pt x="76939" y="32931"/>
                </a:cubicBezTo>
                <a:cubicBezTo>
                  <a:pt x="76864" y="32893"/>
                  <a:pt x="76750" y="32856"/>
                  <a:pt x="76599" y="32856"/>
                </a:cubicBezTo>
                <a:close/>
                <a:moveTo>
                  <a:pt x="41438" y="33196"/>
                </a:moveTo>
                <a:cubicBezTo>
                  <a:pt x="41287" y="33234"/>
                  <a:pt x="41211" y="33347"/>
                  <a:pt x="41173" y="33423"/>
                </a:cubicBezTo>
                <a:lnTo>
                  <a:pt x="41287" y="33574"/>
                </a:lnTo>
                <a:cubicBezTo>
                  <a:pt x="41551" y="33574"/>
                  <a:pt x="41665" y="33498"/>
                  <a:pt x="41702" y="33423"/>
                </a:cubicBezTo>
                <a:lnTo>
                  <a:pt x="41702" y="33271"/>
                </a:lnTo>
                <a:cubicBezTo>
                  <a:pt x="41627" y="33196"/>
                  <a:pt x="41551" y="33196"/>
                  <a:pt x="41438" y="33196"/>
                </a:cubicBezTo>
                <a:close/>
                <a:moveTo>
                  <a:pt x="13142" y="33256"/>
                </a:moveTo>
                <a:cubicBezTo>
                  <a:pt x="13111" y="33256"/>
                  <a:pt x="13077" y="33260"/>
                  <a:pt x="13044" y="33271"/>
                </a:cubicBezTo>
                <a:cubicBezTo>
                  <a:pt x="12969" y="33271"/>
                  <a:pt x="12931" y="33347"/>
                  <a:pt x="12893" y="33423"/>
                </a:cubicBezTo>
                <a:lnTo>
                  <a:pt x="13044" y="33574"/>
                </a:lnTo>
                <a:cubicBezTo>
                  <a:pt x="13044" y="33601"/>
                  <a:pt x="13082" y="33627"/>
                  <a:pt x="13144" y="33627"/>
                </a:cubicBezTo>
                <a:cubicBezTo>
                  <a:pt x="13170" y="33627"/>
                  <a:pt x="13200" y="33623"/>
                  <a:pt x="13233" y="33612"/>
                </a:cubicBezTo>
                <a:lnTo>
                  <a:pt x="13347" y="33498"/>
                </a:lnTo>
                <a:lnTo>
                  <a:pt x="13347" y="33423"/>
                </a:lnTo>
                <a:lnTo>
                  <a:pt x="13309" y="33309"/>
                </a:lnTo>
                <a:cubicBezTo>
                  <a:pt x="13282" y="33283"/>
                  <a:pt x="13218" y="33256"/>
                  <a:pt x="13142" y="33256"/>
                </a:cubicBezTo>
                <a:close/>
                <a:moveTo>
                  <a:pt x="59850" y="33082"/>
                </a:moveTo>
                <a:cubicBezTo>
                  <a:pt x="59585" y="33082"/>
                  <a:pt x="59472" y="33271"/>
                  <a:pt x="59472" y="33385"/>
                </a:cubicBezTo>
                <a:cubicBezTo>
                  <a:pt x="59472" y="33498"/>
                  <a:pt x="59548" y="33612"/>
                  <a:pt x="59661" y="33650"/>
                </a:cubicBezTo>
                <a:lnTo>
                  <a:pt x="59812" y="33574"/>
                </a:lnTo>
                <a:cubicBezTo>
                  <a:pt x="59868" y="33596"/>
                  <a:pt x="59913" y="33605"/>
                  <a:pt x="59951" y="33605"/>
                </a:cubicBezTo>
                <a:cubicBezTo>
                  <a:pt x="60042" y="33605"/>
                  <a:pt x="60088" y="33552"/>
                  <a:pt x="60115" y="33498"/>
                </a:cubicBezTo>
                <a:cubicBezTo>
                  <a:pt x="60115" y="33460"/>
                  <a:pt x="60115" y="33423"/>
                  <a:pt x="60115" y="33423"/>
                </a:cubicBezTo>
                <a:cubicBezTo>
                  <a:pt x="60115" y="33309"/>
                  <a:pt x="60039" y="33271"/>
                  <a:pt x="60001" y="33234"/>
                </a:cubicBezTo>
                <a:lnTo>
                  <a:pt x="59850" y="33082"/>
                </a:lnTo>
                <a:close/>
                <a:moveTo>
                  <a:pt x="57491" y="33341"/>
                </a:moveTo>
                <a:cubicBezTo>
                  <a:pt x="57264" y="33341"/>
                  <a:pt x="57204" y="33469"/>
                  <a:pt x="57204" y="33536"/>
                </a:cubicBezTo>
                <a:lnTo>
                  <a:pt x="57241" y="33650"/>
                </a:lnTo>
                <a:cubicBezTo>
                  <a:pt x="57286" y="33694"/>
                  <a:pt x="57343" y="33712"/>
                  <a:pt x="57406" y="33712"/>
                </a:cubicBezTo>
                <a:cubicBezTo>
                  <a:pt x="57450" y="33712"/>
                  <a:pt x="57497" y="33703"/>
                  <a:pt x="57544" y="33687"/>
                </a:cubicBezTo>
                <a:cubicBezTo>
                  <a:pt x="57657" y="33687"/>
                  <a:pt x="57695" y="33574"/>
                  <a:pt x="57695" y="33498"/>
                </a:cubicBezTo>
                <a:cubicBezTo>
                  <a:pt x="57695" y="33460"/>
                  <a:pt x="57695" y="33460"/>
                  <a:pt x="57695" y="33423"/>
                </a:cubicBezTo>
                <a:lnTo>
                  <a:pt x="57582" y="33347"/>
                </a:lnTo>
                <a:cubicBezTo>
                  <a:pt x="57549" y="33343"/>
                  <a:pt x="57519" y="33341"/>
                  <a:pt x="57491" y="33341"/>
                </a:cubicBezTo>
                <a:close/>
                <a:moveTo>
                  <a:pt x="379" y="33234"/>
                </a:moveTo>
                <a:lnTo>
                  <a:pt x="227" y="33347"/>
                </a:lnTo>
                <a:cubicBezTo>
                  <a:pt x="227" y="33460"/>
                  <a:pt x="265" y="33574"/>
                  <a:pt x="341" y="33687"/>
                </a:cubicBezTo>
                <a:lnTo>
                  <a:pt x="454" y="33725"/>
                </a:lnTo>
                <a:lnTo>
                  <a:pt x="606" y="33725"/>
                </a:lnTo>
                <a:lnTo>
                  <a:pt x="757" y="33650"/>
                </a:lnTo>
                <a:cubicBezTo>
                  <a:pt x="757" y="33612"/>
                  <a:pt x="757" y="33574"/>
                  <a:pt x="757" y="33536"/>
                </a:cubicBezTo>
                <a:cubicBezTo>
                  <a:pt x="757" y="33460"/>
                  <a:pt x="719" y="33234"/>
                  <a:pt x="379" y="33234"/>
                </a:cubicBezTo>
                <a:close/>
                <a:moveTo>
                  <a:pt x="64009" y="33385"/>
                </a:moveTo>
                <a:cubicBezTo>
                  <a:pt x="63858" y="33385"/>
                  <a:pt x="63744" y="33460"/>
                  <a:pt x="63706" y="33574"/>
                </a:cubicBezTo>
                <a:lnTo>
                  <a:pt x="63820" y="33725"/>
                </a:lnTo>
                <a:cubicBezTo>
                  <a:pt x="63858" y="33725"/>
                  <a:pt x="63858" y="33763"/>
                  <a:pt x="63933" y="33763"/>
                </a:cubicBezTo>
                <a:lnTo>
                  <a:pt x="64085" y="33650"/>
                </a:lnTo>
                <a:cubicBezTo>
                  <a:pt x="64122" y="33650"/>
                  <a:pt x="64160" y="33612"/>
                  <a:pt x="64160" y="33536"/>
                </a:cubicBezTo>
                <a:lnTo>
                  <a:pt x="64160" y="33498"/>
                </a:lnTo>
                <a:lnTo>
                  <a:pt x="64009" y="33385"/>
                </a:lnTo>
                <a:close/>
                <a:moveTo>
                  <a:pt x="48130" y="33385"/>
                </a:moveTo>
                <a:lnTo>
                  <a:pt x="48016" y="33498"/>
                </a:lnTo>
                <a:cubicBezTo>
                  <a:pt x="48016" y="33536"/>
                  <a:pt x="47979" y="33574"/>
                  <a:pt x="47979" y="33650"/>
                </a:cubicBezTo>
                <a:lnTo>
                  <a:pt x="47979" y="33687"/>
                </a:lnTo>
                <a:lnTo>
                  <a:pt x="48016" y="33763"/>
                </a:lnTo>
                <a:cubicBezTo>
                  <a:pt x="48054" y="33782"/>
                  <a:pt x="48101" y="33791"/>
                  <a:pt x="48144" y="33791"/>
                </a:cubicBezTo>
                <a:cubicBezTo>
                  <a:pt x="48186" y="33791"/>
                  <a:pt x="48224" y="33782"/>
                  <a:pt x="48243" y="33763"/>
                </a:cubicBezTo>
                <a:cubicBezTo>
                  <a:pt x="48319" y="33725"/>
                  <a:pt x="48394" y="33650"/>
                  <a:pt x="48394" y="33574"/>
                </a:cubicBezTo>
                <a:cubicBezTo>
                  <a:pt x="48394" y="33498"/>
                  <a:pt x="48357" y="33460"/>
                  <a:pt x="48281" y="33423"/>
                </a:cubicBezTo>
                <a:cubicBezTo>
                  <a:pt x="48243" y="33385"/>
                  <a:pt x="48205" y="33385"/>
                  <a:pt x="48130" y="33385"/>
                </a:cubicBezTo>
                <a:close/>
                <a:moveTo>
                  <a:pt x="16334" y="33612"/>
                </a:moveTo>
                <a:lnTo>
                  <a:pt x="16144" y="33763"/>
                </a:lnTo>
                <a:cubicBezTo>
                  <a:pt x="16144" y="33801"/>
                  <a:pt x="16144" y="33914"/>
                  <a:pt x="16258" y="33952"/>
                </a:cubicBezTo>
                <a:cubicBezTo>
                  <a:pt x="16296" y="33990"/>
                  <a:pt x="16334" y="33990"/>
                  <a:pt x="16447" y="33990"/>
                </a:cubicBezTo>
                <a:lnTo>
                  <a:pt x="16560" y="33876"/>
                </a:lnTo>
                <a:cubicBezTo>
                  <a:pt x="16560" y="33725"/>
                  <a:pt x="16485" y="33650"/>
                  <a:pt x="16334" y="33612"/>
                </a:cubicBezTo>
                <a:close/>
                <a:moveTo>
                  <a:pt x="82082" y="33634"/>
                </a:moveTo>
                <a:cubicBezTo>
                  <a:pt x="82018" y="33634"/>
                  <a:pt x="81945" y="33661"/>
                  <a:pt x="81892" y="33687"/>
                </a:cubicBezTo>
                <a:cubicBezTo>
                  <a:pt x="81816" y="33725"/>
                  <a:pt x="81779" y="33801"/>
                  <a:pt x="81779" y="33876"/>
                </a:cubicBezTo>
                <a:cubicBezTo>
                  <a:pt x="81779" y="33952"/>
                  <a:pt x="81854" y="34028"/>
                  <a:pt x="81968" y="34028"/>
                </a:cubicBezTo>
                <a:lnTo>
                  <a:pt x="82119" y="33914"/>
                </a:lnTo>
                <a:lnTo>
                  <a:pt x="82119" y="33914"/>
                </a:lnTo>
                <a:cubicBezTo>
                  <a:pt x="82119" y="33952"/>
                  <a:pt x="82081" y="33952"/>
                  <a:pt x="82081" y="33952"/>
                </a:cubicBezTo>
                <a:cubicBezTo>
                  <a:pt x="82119" y="33952"/>
                  <a:pt x="82232" y="33914"/>
                  <a:pt x="82232" y="33801"/>
                </a:cubicBezTo>
                <a:cubicBezTo>
                  <a:pt x="82232" y="33763"/>
                  <a:pt x="82232" y="33763"/>
                  <a:pt x="82232" y="33725"/>
                </a:cubicBezTo>
                <a:lnTo>
                  <a:pt x="82157" y="33650"/>
                </a:lnTo>
                <a:cubicBezTo>
                  <a:pt x="82134" y="33638"/>
                  <a:pt x="82109" y="33634"/>
                  <a:pt x="82082" y="33634"/>
                </a:cubicBezTo>
                <a:close/>
                <a:moveTo>
                  <a:pt x="80531" y="33839"/>
                </a:moveTo>
                <a:lnTo>
                  <a:pt x="80342" y="33914"/>
                </a:lnTo>
                <a:lnTo>
                  <a:pt x="80342" y="34065"/>
                </a:lnTo>
                <a:lnTo>
                  <a:pt x="80455" y="34179"/>
                </a:lnTo>
                <a:cubicBezTo>
                  <a:pt x="80606" y="34179"/>
                  <a:pt x="80720" y="34141"/>
                  <a:pt x="80796" y="34028"/>
                </a:cubicBezTo>
                <a:lnTo>
                  <a:pt x="80644" y="33839"/>
                </a:lnTo>
                <a:close/>
                <a:moveTo>
                  <a:pt x="54292" y="33914"/>
                </a:moveTo>
                <a:cubicBezTo>
                  <a:pt x="54292" y="33952"/>
                  <a:pt x="54255" y="33952"/>
                  <a:pt x="54217" y="33952"/>
                </a:cubicBezTo>
                <a:cubicBezTo>
                  <a:pt x="54141" y="33990"/>
                  <a:pt x="53952" y="34065"/>
                  <a:pt x="53952" y="34217"/>
                </a:cubicBezTo>
                <a:lnTo>
                  <a:pt x="54066" y="34330"/>
                </a:lnTo>
                <a:cubicBezTo>
                  <a:pt x="54113" y="34346"/>
                  <a:pt x="54166" y="34355"/>
                  <a:pt x="54221" y="34355"/>
                </a:cubicBezTo>
                <a:cubicBezTo>
                  <a:pt x="54298" y="34355"/>
                  <a:pt x="54377" y="34337"/>
                  <a:pt x="54444" y="34292"/>
                </a:cubicBezTo>
                <a:cubicBezTo>
                  <a:pt x="54481" y="34254"/>
                  <a:pt x="54519" y="34179"/>
                  <a:pt x="54519" y="34103"/>
                </a:cubicBezTo>
                <a:cubicBezTo>
                  <a:pt x="54519" y="34065"/>
                  <a:pt x="54519" y="34028"/>
                  <a:pt x="54519" y="33990"/>
                </a:cubicBezTo>
                <a:lnTo>
                  <a:pt x="54292" y="33914"/>
                </a:lnTo>
                <a:close/>
                <a:moveTo>
                  <a:pt x="39953" y="34201"/>
                </a:moveTo>
                <a:cubicBezTo>
                  <a:pt x="39932" y="34201"/>
                  <a:pt x="39910" y="34206"/>
                  <a:pt x="39888" y="34217"/>
                </a:cubicBezTo>
                <a:lnTo>
                  <a:pt x="39774" y="34330"/>
                </a:lnTo>
                <a:cubicBezTo>
                  <a:pt x="39736" y="34519"/>
                  <a:pt x="39850" y="34633"/>
                  <a:pt x="40001" y="34670"/>
                </a:cubicBezTo>
                <a:lnTo>
                  <a:pt x="40152" y="34519"/>
                </a:lnTo>
                <a:cubicBezTo>
                  <a:pt x="40152" y="34481"/>
                  <a:pt x="40152" y="34481"/>
                  <a:pt x="40152" y="34481"/>
                </a:cubicBezTo>
                <a:cubicBezTo>
                  <a:pt x="40152" y="34443"/>
                  <a:pt x="40190" y="34443"/>
                  <a:pt x="40190" y="34406"/>
                </a:cubicBezTo>
                <a:cubicBezTo>
                  <a:pt x="40190" y="34368"/>
                  <a:pt x="40190" y="34292"/>
                  <a:pt x="40077" y="34254"/>
                </a:cubicBezTo>
                <a:cubicBezTo>
                  <a:pt x="40050" y="34228"/>
                  <a:pt x="40004" y="34201"/>
                  <a:pt x="39953" y="34201"/>
                </a:cubicBezTo>
                <a:close/>
                <a:moveTo>
                  <a:pt x="17685" y="34310"/>
                </a:moveTo>
                <a:cubicBezTo>
                  <a:pt x="17651" y="34310"/>
                  <a:pt x="17616" y="34318"/>
                  <a:pt x="17581" y="34330"/>
                </a:cubicBezTo>
                <a:lnTo>
                  <a:pt x="17468" y="34443"/>
                </a:lnTo>
                <a:cubicBezTo>
                  <a:pt x="17468" y="34595"/>
                  <a:pt x="17695" y="34746"/>
                  <a:pt x="17808" y="34746"/>
                </a:cubicBezTo>
                <a:cubicBezTo>
                  <a:pt x="17921" y="34746"/>
                  <a:pt x="17997" y="34670"/>
                  <a:pt x="17997" y="34595"/>
                </a:cubicBezTo>
                <a:lnTo>
                  <a:pt x="17846" y="34481"/>
                </a:lnTo>
                <a:lnTo>
                  <a:pt x="17884" y="34481"/>
                </a:lnTo>
                <a:cubicBezTo>
                  <a:pt x="17831" y="34351"/>
                  <a:pt x="17761" y="34310"/>
                  <a:pt x="17685" y="34310"/>
                </a:cubicBezTo>
                <a:close/>
                <a:moveTo>
                  <a:pt x="20215" y="34230"/>
                </a:moveTo>
                <a:cubicBezTo>
                  <a:pt x="20170" y="34230"/>
                  <a:pt x="20123" y="34239"/>
                  <a:pt x="20076" y="34254"/>
                </a:cubicBezTo>
                <a:cubicBezTo>
                  <a:pt x="19850" y="34330"/>
                  <a:pt x="19774" y="34595"/>
                  <a:pt x="19925" y="34746"/>
                </a:cubicBezTo>
                <a:lnTo>
                  <a:pt x="20039" y="34746"/>
                </a:lnTo>
                <a:cubicBezTo>
                  <a:pt x="20266" y="34746"/>
                  <a:pt x="20417" y="34633"/>
                  <a:pt x="20417" y="34406"/>
                </a:cubicBezTo>
                <a:cubicBezTo>
                  <a:pt x="20417" y="34406"/>
                  <a:pt x="20417" y="34406"/>
                  <a:pt x="20417" y="34368"/>
                </a:cubicBezTo>
                <a:lnTo>
                  <a:pt x="20379" y="34292"/>
                </a:lnTo>
                <a:cubicBezTo>
                  <a:pt x="20335" y="34248"/>
                  <a:pt x="20277" y="34230"/>
                  <a:pt x="20215" y="34230"/>
                </a:cubicBezTo>
                <a:close/>
                <a:moveTo>
                  <a:pt x="18355" y="34358"/>
                </a:moveTo>
                <a:cubicBezTo>
                  <a:pt x="18321" y="34358"/>
                  <a:pt x="18289" y="34361"/>
                  <a:pt x="18262" y="34368"/>
                </a:cubicBezTo>
                <a:cubicBezTo>
                  <a:pt x="18186" y="34406"/>
                  <a:pt x="18110" y="34519"/>
                  <a:pt x="18148" y="34633"/>
                </a:cubicBezTo>
                <a:lnTo>
                  <a:pt x="18186" y="34670"/>
                </a:lnTo>
                <a:cubicBezTo>
                  <a:pt x="18241" y="34726"/>
                  <a:pt x="18378" y="34761"/>
                  <a:pt x="18491" y="34761"/>
                </a:cubicBezTo>
                <a:cubicBezTo>
                  <a:pt x="18533" y="34761"/>
                  <a:pt x="18572" y="34756"/>
                  <a:pt x="18602" y="34746"/>
                </a:cubicBezTo>
                <a:cubicBezTo>
                  <a:pt x="18715" y="34708"/>
                  <a:pt x="18791" y="34633"/>
                  <a:pt x="18791" y="34557"/>
                </a:cubicBezTo>
                <a:lnTo>
                  <a:pt x="18753" y="34481"/>
                </a:lnTo>
                <a:cubicBezTo>
                  <a:pt x="18691" y="34420"/>
                  <a:pt x="18504" y="34358"/>
                  <a:pt x="18355" y="34358"/>
                </a:cubicBezTo>
                <a:close/>
                <a:moveTo>
                  <a:pt x="47205" y="34816"/>
                </a:moveTo>
                <a:lnTo>
                  <a:pt x="47185" y="34822"/>
                </a:lnTo>
                <a:cubicBezTo>
                  <a:pt x="47193" y="34822"/>
                  <a:pt x="47200" y="34820"/>
                  <a:pt x="47205" y="34816"/>
                </a:cubicBezTo>
                <a:close/>
                <a:moveTo>
                  <a:pt x="19207" y="34481"/>
                </a:moveTo>
                <a:cubicBezTo>
                  <a:pt x="19093" y="34481"/>
                  <a:pt x="19018" y="34481"/>
                  <a:pt x="18980" y="34519"/>
                </a:cubicBezTo>
                <a:cubicBezTo>
                  <a:pt x="18942" y="34557"/>
                  <a:pt x="18904" y="34633"/>
                  <a:pt x="18942" y="34784"/>
                </a:cubicBezTo>
                <a:lnTo>
                  <a:pt x="19056" y="34859"/>
                </a:lnTo>
                <a:lnTo>
                  <a:pt x="19169" y="34859"/>
                </a:lnTo>
                <a:lnTo>
                  <a:pt x="19320" y="34746"/>
                </a:lnTo>
                <a:lnTo>
                  <a:pt x="19320" y="34595"/>
                </a:lnTo>
                <a:lnTo>
                  <a:pt x="19207" y="34481"/>
                </a:lnTo>
                <a:close/>
                <a:moveTo>
                  <a:pt x="46958" y="33952"/>
                </a:moveTo>
                <a:cubicBezTo>
                  <a:pt x="46920" y="33990"/>
                  <a:pt x="46882" y="34028"/>
                  <a:pt x="46844" y="34103"/>
                </a:cubicBezTo>
                <a:cubicBezTo>
                  <a:pt x="46806" y="34103"/>
                  <a:pt x="46769" y="34179"/>
                  <a:pt x="46769" y="34179"/>
                </a:cubicBezTo>
                <a:lnTo>
                  <a:pt x="46580" y="34254"/>
                </a:lnTo>
                <a:cubicBezTo>
                  <a:pt x="46580" y="34406"/>
                  <a:pt x="46580" y="34481"/>
                  <a:pt x="46617" y="34557"/>
                </a:cubicBezTo>
                <a:cubicBezTo>
                  <a:pt x="46655" y="34595"/>
                  <a:pt x="46655" y="34633"/>
                  <a:pt x="46655" y="34708"/>
                </a:cubicBezTo>
                <a:lnTo>
                  <a:pt x="46731" y="34859"/>
                </a:lnTo>
                <a:cubicBezTo>
                  <a:pt x="46806" y="34897"/>
                  <a:pt x="46882" y="34897"/>
                  <a:pt x="46920" y="34897"/>
                </a:cubicBezTo>
                <a:lnTo>
                  <a:pt x="47033" y="34897"/>
                </a:lnTo>
                <a:lnTo>
                  <a:pt x="47147" y="34822"/>
                </a:lnTo>
                <a:lnTo>
                  <a:pt x="47109" y="34822"/>
                </a:lnTo>
                <a:lnTo>
                  <a:pt x="47222" y="34784"/>
                </a:lnTo>
                <a:lnTo>
                  <a:pt x="47222" y="34784"/>
                </a:lnTo>
                <a:cubicBezTo>
                  <a:pt x="47222" y="34784"/>
                  <a:pt x="47222" y="34806"/>
                  <a:pt x="47205" y="34816"/>
                </a:cubicBezTo>
                <a:lnTo>
                  <a:pt x="47205" y="34816"/>
                </a:lnTo>
                <a:lnTo>
                  <a:pt x="47336" y="34784"/>
                </a:lnTo>
                <a:cubicBezTo>
                  <a:pt x="47374" y="34708"/>
                  <a:pt x="47374" y="34595"/>
                  <a:pt x="47374" y="34519"/>
                </a:cubicBezTo>
                <a:cubicBezTo>
                  <a:pt x="47411" y="34406"/>
                  <a:pt x="47411" y="34292"/>
                  <a:pt x="47449" y="34217"/>
                </a:cubicBezTo>
                <a:lnTo>
                  <a:pt x="47374" y="34141"/>
                </a:lnTo>
                <a:cubicBezTo>
                  <a:pt x="47374" y="34141"/>
                  <a:pt x="47411" y="34103"/>
                  <a:pt x="47411" y="34103"/>
                </a:cubicBezTo>
                <a:cubicBezTo>
                  <a:pt x="47411" y="34028"/>
                  <a:pt x="47374" y="33952"/>
                  <a:pt x="47222" y="33952"/>
                </a:cubicBezTo>
                <a:lnTo>
                  <a:pt x="47185" y="33990"/>
                </a:lnTo>
                <a:cubicBezTo>
                  <a:pt x="47147" y="33952"/>
                  <a:pt x="47071" y="33952"/>
                  <a:pt x="46958" y="33952"/>
                </a:cubicBezTo>
                <a:close/>
                <a:moveTo>
                  <a:pt x="81022" y="34676"/>
                </a:moveTo>
                <a:cubicBezTo>
                  <a:pt x="80983" y="34676"/>
                  <a:pt x="80944" y="34685"/>
                  <a:pt x="80909" y="34708"/>
                </a:cubicBezTo>
                <a:cubicBezTo>
                  <a:pt x="80871" y="34708"/>
                  <a:pt x="80833" y="34746"/>
                  <a:pt x="80796" y="34859"/>
                </a:cubicBezTo>
                <a:lnTo>
                  <a:pt x="80909" y="34973"/>
                </a:lnTo>
                <a:cubicBezTo>
                  <a:pt x="80962" y="35000"/>
                  <a:pt x="81035" y="35026"/>
                  <a:pt x="81113" y="35026"/>
                </a:cubicBezTo>
                <a:cubicBezTo>
                  <a:pt x="81145" y="35026"/>
                  <a:pt x="81178" y="35022"/>
                  <a:pt x="81211" y="35011"/>
                </a:cubicBezTo>
                <a:cubicBezTo>
                  <a:pt x="81249" y="34973"/>
                  <a:pt x="81325" y="34935"/>
                  <a:pt x="81325" y="34859"/>
                </a:cubicBezTo>
                <a:lnTo>
                  <a:pt x="81249" y="34746"/>
                </a:lnTo>
                <a:cubicBezTo>
                  <a:pt x="81197" y="34720"/>
                  <a:pt x="81109" y="34676"/>
                  <a:pt x="81022" y="34676"/>
                </a:cubicBezTo>
                <a:close/>
                <a:moveTo>
                  <a:pt x="2080" y="34670"/>
                </a:moveTo>
                <a:cubicBezTo>
                  <a:pt x="1778" y="34746"/>
                  <a:pt x="1626" y="34935"/>
                  <a:pt x="1778" y="35162"/>
                </a:cubicBezTo>
                <a:lnTo>
                  <a:pt x="1853" y="35237"/>
                </a:lnTo>
                <a:cubicBezTo>
                  <a:pt x="2004" y="35237"/>
                  <a:pt x="2080" y="35200"/>
                  <a:pt x="2156" y="35200"/>
                </a:cubicBezTo>
                <a:cubicBezTo>
                  <a:pt x="2156" y="35162"/>
                  <a:pt x="2193" y="35162"/>
                  <a:pt x="2231" y="35162"/>
                </a:cubicBezTo>
                <a:lnTo>
                  <a:pt x="2383" y="35048"/>
                </a:lnTo>
                <a:cubicBezTo>
                  <a:pt x="2383" y="34935"/>
                  <a:pt x="2345" y="34859"/>
                  <a:pt x="2307" y="34822"/>
                </a:cubicBezTo>
                <a:cubicBezTo>
                  <a:pt x="2269" y="34822"/>
                  <a:pt x="2269" y="34784"/>
                  <a:pt x="2269" y="34784"/>
                </a:cubicBezTo>
                <a:lnTo>
                  <a:pt x="2080" y="34670"/>
                </a:lnTo>
                <a:close/>
                <a:moveTo>
                  <a:pt x="32024" y="34822"/>
                </a:moveTo>
                <a:lnTo>
                  <a:pt x="31872" y="34973"/>
                </a:lnTo>
                <a:cubicBezTo>
                  <a:pt x="31872" y="35048"/>
                  <a:pt x="31948" y="35124"/>
                  <a:pt x="31948" y="35162"/>
                </a:cubicBezTo>
                <a:lnTo>
                  <a:pt x="32061" y="35237"/>
                </a:lnTo>
                <a:lnTo>
                  <a:pt x="32213" y="35237"/>
                </a:lnTo>
                <a:lnTo>
                  <a:pt x="32326" y="35086"/>
                </a:lnTo>
                <a:cubicBezTo>
                  <a:pt x="32326" y="35086"/>
                  <a:pt x="32364" y="35048"/>
                  <a:pt x="32364" y="35011"/>
                </a:cubicBezTo>
                <a:lnTo>
                  <a:pt x="32251" y="34822"/>
                </a:lnTo>
                <a:close/>
                <a:moveTo>
                  <a:pt x="76788" y="34822"/>
                </a:moveTo>
                <a:lnTo>
                  <a:pt x="76674" y="34935"/>
                </a:lnTo>
                <a:cubicBezTo>
                  <a:pt x="76637" y="35124"/>
                  <a:pt x="76712" y="35237"/>
                  <a:pt x="76901" y="35275"/>
                </a:cubicBezTo>
                <a:lnTo>
                  <a:pt x="77053" y="35200"/>
                </a:lnTo>
                <a:cubicBezTo>
                  <a:pt x="77053" y="35162"/>
                  <a:pt x="77053" y="35162"/>
                  <a:pt x="77053" y="35162"/>
                </a:cubicBezTo>
                <a:cubicBezTo>
                  <a:pt x="77090" y="35124"/>
                  <a:pt x="77128" y="35086"/>
                  <a:pt x="77128" y="35011"/>
                </a:cubicBezTo>
                <a:cubicBezTo>
                  <a:pt x="77128" y="34973"/>
                  <a:pt x="77128" y="34935"/>
                  <a:pt x="77090" y="34935"/>
                </a:cubicBezTo>
                <a:lnTo>
                  <a:pt x="76977" y="34822"/>
                </a:lnTo>
                <a:close/>
                <a:moveTo>
                  <a:pt x="11192" y="35048"/>
                </a:moveTo>
                <a:cubicBezTo>
                  <a:pt x="11078" y="35048"/>
                  <a:pt x="11003" y="35048"/>
                  <a:pt x="10927" y="35086"/>
                </a:cubicBezTo>
                <a:cubicBezTo>
                  <a:pt x="10889" y="35124"/>
                  <a:pt x="10851" y="35200"/>
                  <a:pt x="10851" y="35275"/>
                </a:cubicBezTo>
                <a:lnTo>
                  <a:pt x="10851" y="35313"/>
                </a:lnTo>
                <a:lnTo>
                  <a:pt x="11003" y="35426"/>
                </a:lnTo>
                <a:lnTo>
                  <a:pt x="11154" y="35426"/>
                </a:lnTo>
                <a:lnTo>
                  <a:pt x="11305" y="35313"/>
                </a:lnTo>
                <a:lnTo>
                  <a:pt x="11305" y="35162"/>
                </a:lnTo>
                <a:lnTo>
                  <a:pt x="11192" y="35048"/>
                </a:lnTo>
                <a:close/>
                <a:moveTo>
                  <a:pt x="1587" y="35145"/>
                </a:moveTo>
                <a:cubicBezTo>
                  <a:pt x="1563" y="35145"/>
                  <a:pt x="1538" y="35149"/>
                  <a:pt x="1513" y="35162"/>
                </a:cubicBezTo>
                <a:lnTo>
                  <a:pt x="1400" y="35275"/>
                </a:lnTo>
                <a:lnTo>
                  <a:pt x="1400" y="35351"/>
                </a:lnTo>
                <a:lnTo>
                  <a:pt x="1513" y="35502"/>
                </a:lnTo>
                <a:cubicBezTo>
                  <a:pt x="1513" y="35502"/>
                  <a:pt x="1551" y="35540"/>
                  <a:pt x="1626" y="35540"/>
                </a:cubicBezTo>
                <a:lnTo>
                  <a:pt x="1778" y="35389"/>
                </a:lnTo>
                <a:cubicBezTo>
                  <a:pt x="1778" y="35313"/>
                  <a:pt x="1778" y="35237"/>
                  <a:pt x="1702" y="35162"/>
                </a:cubicBezTo>
                <a:cubicBezTo>
                  <a:pt x="1677" y="35162"/>
                  <a:pt x="1635" y="35145"/>
                  <a:pt x="1587" y="35145"/>
                </a:cubicBezTo>
                <a:close/>
                <a:moveTo>
                  <a:pt x="85106" y="35200"/>
                </a:moveTo>
                <a:lnTo>
                  <a:pt x="84954" y="35313"/>
                </a:lnTo>
                <a:lnTo>
                  <a:pt x="84954" y="35426"/>
                </a:lnTo>
                <a:lnTo>
                  <a:pt x="85106" y="35540"/>
                </a:lnTo>
                <a:cubicBezTo>
                  <a:pt x="85132" y="35567"/>
                  <a:pt x="85178" y="35593"/>
                  <a:pt x="85229" y="35593"/>
                </a:cubicBezTo>
                <a:cubicBezTo>
                  <a:pt x="85250" y="35593"/>
                  <a:pt x="85272" y="35589"/>
                  <a:pt x="85295" y="35578"/>
                </a:cubicBezTo>
                <a:lnTo>
                  <a:pt x="85408" y="35464"/>
                </a:lnTo>
                <a:lnTo>
                  <a:pt x="85408" y="35313"/>
                </a:lnTo>
                <a:lnTo>
                  <a:pt x="85295" y="35200"/>
                </a:lnTo>
                <a:close/>
                <a:moveTo>
                  <a:pt x="75895" y="35033"/>
                </a:moveTo>
                <a:cubicBezTo>
                  <a:pt x="75817" y="35033"/>
                  <a:pt x="75745" y="35059"/>
                  <a:pt x="75691" y="35086"/>
                </a:cubicBezTo>
                <a:cubicBezTo>
                  <a:pt x="75578" y="35162"/>
                  <a:pt x="75578" y="35275"/>
                  <a:pt x="75540" y="35351"/>
                </a:cubicBezTo>
                <a:cubicBezTo>
                  <a:pt x="75540" y="35389"/>
                  <a:pt x="75540" y="35464"/>
                  <a:pt x="75540" y="35464"/>
                </a:cubicBezTo>
                <a:lnTo>
                  <a:pt x="75578" y="35616"/>
                </a:lnTo>
                <a:cubicBezTo>
                  <a:pt x="75622" y="35660"/>
                  <a:pt x="75693" y="35678"/>
                  <a:pt x="75758" y="35678"/>
                </a:cubicBezTo>
                <a:cubicBezTo>
                  <a:pt x="75805" y="35678"/>
                  <a:pt x="75849" y="35669"/>
                  <a:pt x="75881" y="35653"/>
                </a:cubicBezTo>
                <a:cubicBezTo>
                  <a:pt x="76032" y="35578"/>
                  <a:pt x="76145" y="35426"/>
                  <a:pt x="76145" y="35275"/>
                </a:cubicBezTo>
                <a:cubicBezTo>
                  <a:pt x="76145" y="35200"/>
                  <a:pt x="76107" y="35162"/>
                  <a:pt x="76070" y="35086"/>
                </a:cubicBezTo>
                <a:lnTo>
                  <a:pt x="75994" y="35048"/>
                </a:lnTo>
                <a:cubicBezTo>
                  <a:pt x="75961" y="35037"/>
                  <a:pt x="75928" y="35033"/>
                  <a:pt x="75895" y="35033"/>
                </a:cubicBezTo>
                <a:close/>
                <a:moveTo>
                  <a:pt x="77960" y="35048"/>
                </a:moveTo>
                <a:lnTo>
                  <a:pt x="77809" y="35162"/>
                </a:lnTo>
                <a:lnTo>
                  <a:pt x="77809" y="35464"/>
                </a:lnTo>
                <a:cubicBezTo>
                  <a:pt x="77733" y="35464"/>
                  <a:pt x="77657" y="35502"/>
                  <a:pt x="77620" y="35578"/>
                </a:cubicBezTo>
                <a:lnTo>
                  <a:pt x="77771" y="35729"/>
                </a:lnTo>
                <a:lnTo>
                  <a:pt x="77695" y="35729"/>
                </a:lnTo>
                <a:cubicBezTo>
                  <a:pt x="77695" y="35767"/>
                  <a:pt x="77733" y="35880"/>
                  <a:pt x="77847" y="35880"/>
                </a:cubicBezTo>
                <a:lnTo>
                  <a:pt x="77922" y="35880"/>
                </a:lnTo>
                <a:cubicBezTo>
                  <a:pt x="77998" y="35880"/>
                  <a:pt x="78073" y="35805"/>
                  <a:pt x="78073" y="35729"/>
                </a:cubicBezTo>
                <a:cubicBezTo>
                  <a:pt x="78073" y="35653"/>
                  <a:pt x="78036" y="35616"/>
                  <a:pt x="78036" y="35578"/>
                </a:cubicBezTo>
                <a:cubicBezTo>
                  <a:pt x="78111" y="35578"/>
                  <a:pt x="78225" y="35540"/>
                  <a:pt x="78300" y="35426"/>
                </a:cubicBezTo>
                <a:lnTo>
                  <a:pt x="78225" y="35275"/>
                </a:lnTo>
                <a:cubicBezTo>
                  <a:pt x="78225" y="35275"/>
                  <a:pt x="78225" y="35237"/>
                  <a:pt x="78187" y="35200"/>
                </a:cubicBezTo>
                <a:cubicBezTo>
                  <a:pt x="78149" y="35162"/>
                  <a:pt x="78111" y="35048"/>
                  <a:pt x="77960" y="35048"/>
                </a:cubicBezTo>
                <a:close/>
                <a:moveTo>
                  <a:pt x="83549" y="35269"/>
                </a:moveTo>
                <a:cubicBezTo>
                  <a:pt x="83509" y="35269"/>
                  <a:pt x="83472" y="35275"/>
                  <a:pt x="83442" y="35275"/>
                </a:cubicBezTo>
                <a:lnTo>
                  <a:pt x="83215" y="35313"/>
                </a:lnTo>
                <a:cubicBezTo>
                  <a:pt x="83215" y="35351"/>
                  <a:pt x="83215" y="35389"/>
                  <a:pt x="83177" y="35426"/>
                </a:cubicBezTo>
                <a:cubicBezTo>
                  <a:pt x="83140" y="35502"/>
                  <a:pt x="83102" y="35616"/>
                  <a:pt x="83102" y="35805"/>
                </a:cubicBezTo>
                <a:lnTo>
                  <a:pt x="83291" y="35918"/>
                </a:lnTo>
                <a:cubicBezTo>
                  <a:pt x="83316" y="35918"/>
                  <a:pt x="83341" y="35935"/>
                  <a:pt x="83378" y="35935"/>
                </a:cubicBezTo>
                <a:cubicBezTo>
                  <a:pt x="83396" y="35935"/>
                  <a:pt x="83417" y="35931"/>
                  <a:pt x="83442" y="35918"/>
                </a:cubicBezTo>
                <a:cubicBezTo>
                  <a:pt x="83518" y="35880"/>
                  <a:pt x="83518" y="35880"/>
                  <a:pt x="83555" y="35805"/>
                </a:cubicBezTo>
                <a:cubicBezTo>
                  <a:pt x="83669" y="35767"/>
                  <a:pt x="83820" y="35691"/>
                  <a:pt x="83820" y="35502"/>
                </a:cubicBezTo>
                <a:cubicBezTo>
                  <a:pt x="83820" y="35464"/>
                  <a:pt x="83820" y="35426"/>
                  <a:pt x="83782" y="35389"/>
                </a:cubicBezTo>
                <a:lnTo>
                  <a:pt x="83745" y="35351"/>
                </a:lnTo>
                <a:cubicBezTo>
                  <a:pt x="83676" y="35283"/>
                  <a:pt x="83608" y="35269"/>
                  <a:pt x="83549" y="35269"/>
                </a:cubicBezTo>
                <a:close/>
                <a:moveTo>
                  <a:pt x="35578" y="35540"/>
                </a:moveTo>
                <a:lnTo>
                  <a:pt x="35389" y="35616"/>
                </a:lnTo>
                <a:lnTo>
                  <a:pt x="35351" y="35616"/>
                </a:lnTo>
                <a:cubicBezTo>
                  <a:pt x="35351" y="35691"/>
                  <a:pt x="35275" y="35767"/>
                  <a:pt x="35313" y="35842"/>
                </a:cubicBezTo>
                <a:lnTo>
                  <a:pt x="35464" y="35956"/>
                </a:lnTo>
                <a:lnTo>
                  <a:pt x="35691" y="35956"/>
                </a:lnTo>
                <a:lnTo>
                  <a:pt x="35842" y="35842"/>
                </a:lnTo>
                <a:lnTo>
                  <a:pt x="35842" y="35805"/>
                </a:lnTo>
                <a:cubicBezTo>
                  <a:pt x="35842" y="35653"/>
                  <a:pt x="35691" y="35578"/>
                  <a:pt x="35578" y="35540"/>
                </a:cubicBezTo>
                <a:close/>
                <a:moveTo>
                  <a:pt x="34141" y="35540"/>
                </a:moveTo>
                <a:lnTo>
                  <a:pt x="33914" y="35616"/>
                </a:lnTo>
                <a:cubicBezTo>
                  <a:pt x="33876" y="35653"/>
                  <a:pt x="33763" y="35729"/>
                  <a:pt x="33801" y="35880"/>
                </a:cubicBezTo>
                <a:lnTo>
                  <a:pt x="33838" y="35918"/>
                </a:lnTo>
                <a:cubicBezTo>
                  <a:pt x="33921" y="35973"/>
                  <a:pt x="34025" y="36008"/>
                  <a:pt x="34119" y="36008"/>
                </a:cubicBezTo>
                <a:cubicBezTo>
                  <a:pt x="34153" y="36008"/>
                  <a:pt x="34186" y="36004"/>
                  <a:pt x="34217" y="35994"/>
                </a:cubicBezTo>
                <a:cubicBezTo>
                  <a:pt x="34330" y="35956"/>
                  <a:pt x="34406" y="35880"/>
                  <a:pt x="34406" y="35767"/>
                </a:cubicBezTo>
                <a:cubicBezTo>
                  <a:pt x="34406" y="35729"/>
                  <a:pt x="34406" y="35729"/>
                  <a:pt x="34368" y="35691"/>
                </a:cubicBezTo>
                <a:lnTo>
                  <a:pt x="34217" y="35616"/>
                </a:lnTo>
                <a:cubicBezTo>
                  <a:pt x="34217" y="35578"/>
                  <a:pt x="34179" y="35540"/>
                  <a:pt x="34141" y="35540"/>
                </a:cubicBezTo>
                <a:close/>
                <a:moveTo>
                  <a:pt x="48848" y="35729"/>
                </a:moveTo>
                <a:lnTo>
                  <a:pt x="48583" y="35805"/>
                </a:lnTo>
                <a:cubicBezTo>
                  <a:pt x="48583" y="35805"/>
                  <a:pt x="48546" y="35842"/>
                  <a:pt x="48546" y="35880"/>
                </a:cubicBezTo>
                <a:cubicBezTo>
                  <a:pt x="48508" y="35918"/>
                  <a:pt x="48470" y="35956"/>
                  <a:pt x="48470" y="35994"/>
                </a:cubicBezTo>
                <a:cubicBezTo>
                  <a:pt x="48470" y="36031"/>
                  <a:pt x="48470" y="36107"/>
                  <a:pt x="48621" y="36145"/>
                </a:cubicBezTo>
                <a:lnTo>
                  <a:pt x="48772" y="36031"/>
                </a:lnTo>
                <a:cubicBezTo>
                  <a:pt x="48772" y="36031"/>
                  <a:pt x="48772" y="36069"/>
                  <a:pt x="48772" y="36069"/>
                </a:cubicBezTo>
                <a:cubicBezTo>
                  <a:pt x="48735" y="36107"/>
                  <a:pt x="48735" y="36107"/>
                  <a:pt x="48697" y="36107"/>
                </a:cubicBezTo>
                <a:cubicBezTo>
                  <a:pt x="48735" y="36107"/>
                  <a:pt x="48772" y="36107"/>
                  <a:pt x="48810" y="36145"/>
                </a:cubicBezTo>
                <a:lnTo>
                  <a:pt x="48848" y="36145"/>
                </a:lnTo>
                <a:lnTo>
                  <a:pt x="49037" y="36069"/>
                </a:lnTo>
                <a:cubicBezTo>
                  <a:pt x="49037" y="36031"/>
                  <a:pt x="49037" y="35994"/>
                  <a:pt x="49037" y="35994"/>
                </a:cubicBezTo>
                <a:cubicBezTo>
                  <a:pt x="49037" y="35842"/>
                  <a:pt x="48924" y="35805"/>
                  <a:pt x="48886" y="35767"/>
                </a:cubicBezTo>
                <a:cubicBezTo>
                  <a:pt x="48848" y="35729"/>
                  <a:pt x="48848" y="35729"/>
                  <a:pt x="48848" y="35729"/>
                </a:cubicBezTo>
                <a:close/>
                <a:moveTo>
                  <a:pt x="15237" y="35653"/>
                </a:moveTo>
                <a:cubicBezTo>
                  <a:pt x="15161" y="35653"/>
                  <a:pt x="14972" y="35653"/>
                  <a:pt x="14935" y="35805"/>
                </a:cubicBezTo>
                <a:lnTo>
                  <a:pt x="15010" y="35918"/>
                </a:lnTo>
                <a:cubicBezTo>
                  <a:pt x="15048" y="35956"/>
                  <a:pt x="15048" y="35956"/>
                  <a:pt x="15048" y="35994"/>
                </a:cubicBezTo>
                <a:cubicBezTo>
                  <a:pt x="15081" y="36059"/>
                  <a:pt x="15170" y="36152"/>
                  <a:pt x="15315" y="36152"/>
                </a:cubicBezTo>
                <a:cubicBezTo>
                  <a:pt x="15338" y="36152"/>
                  <a:pt x="15362" y="36150"/>
                  <a:pt x="15388" y="36145"/>
                </a:cubicBezTo>
                <a:lnTo>
                  <a:pt x="15464" y="36107"/>
                </a:lnTo>
                <a:cubicBezTo>
                  <a:pt x="15540" y="36069"/>
                  <a:pt x="15577" y="36031"/>
                  <a:pt x="15577" y="35956"/>
                </a:cubicBezTo>
                <a:cubicBezTo>
                  <a:pt x="15577" y="35918"/>
                  <a:pt x="15540" y="35842"/>
                  <a:pt x="15502" y="35805"/>
                </a:cubicBezTo>
                <a:cubicBezTo>
                  <a:pt x="15464" y="35805"/>
                  <a:pt x="15464" y="35767"/>
                  <a:pt x="15464" y="35767"/>
                </a:cubicBezTo>
                <a:lnTo>
                  <a:pt x="15313" y="35653"/>
                </a:lnTo>
                <a:close/>
                <a:moveTo>
                  <a:pt x="8734" y="35351"/>
                </a:moveTo>
                <a:cubicBezTo>
                  <a:pt x="8696" y="35351"/>
                  <a:pt x="8470" y="35389"/>
                  <a:pt x="8394" y="35540"/>
                </a:cubicBezTo>
                <a:lnTo>
                  <a:pt x="8470" y="35691"/>
                </a:lnTo>
                <a:cubicBezTo>
                  <a:pt x="8470" y="35691"/>
                  <a:pt x="8432" y="35653"/>
                  <a:pt x="8432" y="35653"/>
                </a:cubicBezTo>
                <a:lnTo>
                  <a:pt x="8432" y="35653"/>
                </a:lnTo>
                <a:lnTo>
                  <a:pt x="8545" y="35805"/>
                </a:lnTo>
                <a:lnTo>
                  <a:pt x="8621" y="35805"/>
                </a:lnTo>
                <a:lnTo>
                  <a:pt x="8507" y="35880"/>
                </a:lnTo>
                <a:cubicBezTo>
                  <a:pt x="8507" y="35842"/>
                  <a:pt x="8507" y="35842"/>
                  <a:pt x="8507" y="35842"/>
                </a:cubicBezTo>
                <a:cubicBezTo>
                  <a:pt x="8470" y="35842"/>
                  <a:pt x="8356" y="35918"/>
                  <a:pt x="8394" y="36069"/>
                </a:cubicBezTo>
                <a:lnTo>
                  <a:pt x="8432" y="36145"/>
                </a:lnTo>
                <a:cubicBezTo>
                  <a:pt x="8488" y="36164"/>
                  <a:pt x="8536" y="36173"/>
                  <a:pt x="8578" y="36173"/>
                </a:cubicBezTo>
                <a:cubicBezTo>
                  <a:pt x="8621" y="36173"/>
                  <a:pt x="8659" y="36164"/>
                  <a:pt x="8696" y="36145"/>
                </a:cubicBezTo>
                <a:cubicBezTo>
                  <a:pt x="8885" y="36069"/>
                  <a:pt x="8885" y="35842"/>
                  <a:pt x="8734" y="35767"/>
                </a:cubicBezTo>
                <a:cubicBezTo>
                  <a:pt x="8734" y="35767"/>
                  <a:pt x="8772" y="35767"/>
                  <a:pt x="8810" y="35729"/>
                </a:cubicBezTo>
                <a:cubicBezTo>
                  <a:pt x="8885" y="35691"/>
                  <a:pt x="8885" y="35616"/>
                  <a:pt x="8885" y="35540"/>
                </a:cubicBezTo>
                <a:cubicBezTo>
                  <a:pt x="8885" y="35502"/>
                  <a:pt x="8885" y="35464"/>
                  <a:pt x="8885" y="35464"/>
                </a:cubicBezTo>
                <a:lnTo>
                  <a:pt x="8734" y="35351"/>
                </a:lnTo>
                <a:close/>
                <a:moveTo>
                  <a:pt x="75512" y="35647"/>
                </a:moveTo>
                <a:cubicBezTo>
                  <a:pt x="75243" y="35647"/>
                  <a:pt x="75112" y="35775"/>
                  <a:pt x="75011" y="35842"/>
                </a:cubicBezTo>
                <a:lnTo>
                  <a:pt x="74973" y="35956"/>
                </a:lnTo>
                <a:cubicBezTo>
                  <a:pt x="74973" y="36220"/>
                  <a:pt x="75162" y="36334"/>
                  <a:pt x="75389" y="36334"/>
                </a:cubicBezTo>
                <a:cubicBezTo>
                  <a:pt x="75616" y="36334"/>
                  <a:pt x="75843" y="36220"/>
                  <a:pt x="75843" y="35956"/>
                </a:cubicBezTo>
                <a:lnTo>
                  <a:pt x="75729" y="35805"/>
                </a:lnTo>
                <a:lnTo>
                  <a:pt x="75729" y="35805"/>
                </a:lnTo>
                <a:cubicBezTo>
                  <a:pt x="75748" y="35823"/>
                  <a:pt x="75758" y="35833"/>
                  <a:pt x="75762" y="35833"/>
                </a:cubicBezTo>
                <a:cubicBezTo>
                  <a:pt x="75767" y="35833"/>
                  <a:pt x="75767" y="35823"/>
                  <a:pt x="75767" y="35805"/>
                </a:cubicBezTo>
                <a:cubicBezTo>
                  <a:pt x="75729" y="35767"/>
                  <a:pt x="75729" y="35729"/>
                  <a:pt x="75691" y="35691"/>
                </a:cubicBezTo>
                <a:lnTo>
                  <a:pt x="75616" y="35653"/>
                </a:lnTo>
                <a:cubicBezTo>
                  <a:pt x="75579" y="35649"/>
                  <a:pt x="75544" y="35647"/>
                  <a:pt x="75512" y="35647"/>
                </a:cubicBezTo>
                <a:close/>
                <a:moveTo>
                  <a:pt x="70663" y="35965"/>
                </a:moveTo>
                <a:cubicBezTo>
                  <a:pt x="70606" y="35965"/>
                  <a:pt x="70550" y="35975"/>
                  <a:pt x="70512" y="35994"/>
                </a:cubicBezTo>
                <a:cubicBezTo>
                  <a:pt x="70323" y="36107"/>
                  <a:pt x="70361" y="36296"/>
                  <a:pt x="70550" y="36372"/>
                </a:cubicBezTo>
                <a:lnTo>
                  <a:pt x="70739" y="36220"/>
                </a:lnTo>
                <a:lnTo>
                  <a:pt x="70739" y="36220"/>
                </a:lnTo>
                <a:cubicBezTo>
                  <a:pt x="70739" y="36258"/>
                  <a:pt x="70701" y="36296"/>
                  <a:pt x="70701" y="36296"/>
                </a:cubicBezTo>
                <a:cubicBezTo>
                  <a:pt x="70739" y="36296"/>
                  <a:pt x="70814" y="36296"/>
                  <a:pt x="70852" y="36258"/>
                </a:cubicBezTo>
                <a:lnTo>
                  <a:pt x="70928" y="36145"/>
                </a:lnTo>
                <a:cubicBezTo>
                  <a:pt x="70928" y="36107"/>
                  <a:pt x="70928" y="36069"/>
                  <a:pt x="70890" y="36031"/>
                </a:cubicBezTo>
                <a:lnTo>
                  <a:pt x="70814" y="35994"/>
                </a:lnTo>
                <a:cubicBezTo>
                  <a:pt x="70776" y="35975"/>
                  <a:pt x="70720" y="35965"/>
                  <a:pt x="70663" y="35965"/>
                </a:cubicBezTo>
                <a:close/>
                <a:moveTo>
                  <a:pt x="34897" y="35805"/>
                </a:moveTo>
                <a:cubicBezTo>
                  <a:pt x="34708" y="35842"/>
                  <a:pt x="34632" y="35918"/>
                  <a:pt x="34632" y="35994"/>
                </a:cubicBezTo>
                <a:lnTo>
                  <a:pt x="34632" y="35956"/>
                </a:lnTo>
                <a:cubicBezTo>
                  <a:pt x="34519" y="35956"/>
                  <a:pt x="34443" y="35994"/>
                  <a:pt x="34406" y="36031"/>
                </a:cubicBezTo>
                <a:lnTo>
                  <a:pt x="34330" y="36031"/>
                </a:lnTo>
                <a:lnTo>
                  <a:pt x="34179" y="36145"/>
                </a:lnTo>
                <a:lnTo>
                  <a:pt x="34179" y="36296"/>
                </a:lnTo>
                <a:lnTo>
                  <a:pt x="34292" y="36409"/>
                </a:lnTo>
                <a:cubicBezTo>
                  <a:pt x="34321" y="36414"/>
                  <a:pt x="34348" y="36415"/>
                  <a:pt x="34373" y="36415"/>
                </a:cubicBezTo>
                <a:cubicBezTo>
                  <a:pt x="34580" y="36415"/>
                  <a:pt x="34674" y="36288"/>
                  <a:pt x="34708" y="36220"/>
                </a:cubicBezTo>
                <a:cubicBezTo>
                  <a:pt x="34708" y="36183"/>
                  <a:pt x="34708" y="36183"/>
                  <a:pt x="34746" y="36145"/>
                </a:cubicBezTo>
                <a:lnTo>
                  <a:pt x="34708" y="36069"/>
                </a:lnTo>
                <a:lnTo>
                  <a:pt x="34708" y="36069"/>
                </a:lnTo>
                <a:lnTo>
                  <a:pt x="34821" y="36145"/>
                </a:lnTo>
                <a:lnTo>
                  <a:pt x="34859" y="36145"/>
                </a:lnTo>
                <a:cubicBezTo>
                  <a:pt x="34897" y="36145"/>
                  <a:pt x="35086" y="36145"/>
                  <a:pt x="35124" y="35994"/>
                </a:cubicBezTo>
                <a:lnTo>
                  <a:pt x="35048" y="35956"/>
                </a:lnTo>
                <a:lnTo>
                  <a:pt x="34897" y="35805"/>
                </a:lnTo>
                <a:close/>
                <a:moveTo>
                  <a:pt x="77633" y="35865"/>
                </a:moveTo>
                <a:cubicBezTo>
                  <a:pt x="77553" y="35865"/>
                  <a:pt x="77473" y="35891"/>
                  <a:pt x="77393" y="35918"/>
                </a:cubicBezTo>
                <a:cubicBezTo>
                  <a:pt x="77242" y="36031"/>
                  <a:pt x="77204" y="36296"/>
                  <a:pt x="77355" y="36409"/>
                </a:cubicBezTo>
                <a:lnTo>
                  <a:pt x="77431" y="36447"/>
                </a:lnTo>
                <a:cubicBezTo>
                  <a:pt x="77464" y="36458"/>
                  <a:pt x="77497" y="36463"/>
                  <a:pt x="77529" y="36463"/>
                </a:cubicBezTo>
                <a:cubicBezTo>
                  <a:pt x="77607" y="36463"/>
                  <a:pt x="77680" y="36436"/>
                  <a:pt x="77733" y="36409"/>
                </a:cubicBezTo>
                <a:cubicBezTo>
                  <a:pt x="77809" y="36334"/>
                  <a:pt x="77847" y="36258"/>
                  <a:pt x="77847" y="36107"/>
                </a:cubicBezTo>
                <a:cubicBezTo>
                  <a:pt x="77847" y="36069"/>
                  <a:pt x="77847" y="36031"/>
                  <a:pt x="77847" y="35956"/>
                </a:cubicBezTo>
                <a:lnTo>
                  <a:pt x="77733" y="35880"/>
                </a:lnTo>
                <a:cubicBezTo>
                  <a:pt x="77700" y="35869"/>
                  <a:pt x="77667" y="35865"/>
                  <a:pt x="77633" y="35865"/>
                </a:cubicBezTo>
                <a:close/>
                <a:moveTo>
                  <a:pt x="67147" y="36220"/>
                </a:moveTo>
                <a:lnTo>
                  <a:pt x="67071" y="36296"/>
                </a:lnTo>
                <a:lnTo>
                  <a:pt x="67109" y="36296"/>
                </a:lnTo>
                <a:lnTo>
                  <a:pt x="66958" y="36409"/>
                </a:lnTo>
                <a:lnTo>
                  <a:pt x="66958" y="36523"/>
                </a:lnTo>
                <a:lnTo>
                  <a:pt x="67034" y="36561"/>
                </a:lnTo>
                <a:cubicBezTo>
                  <a:pt x="67034" y="36561"/>
                  <a:pt x="67034" y="36523"/>
                  <a:pt x="67034" y="36523"/>
                </a:cubicBezTo>
                <a:lnTo>
                  <a:pt x="67147" y="36674"/>
                </a:lnTo>
                <a:lnTo>
                  <a:pt x="67260" y="36674"/>
                </a:lnTo>
                <a:lnTo>
                  <a:pt x="67298" y="36636"/>
                </a:lnTo>
                <a:cubicBezTo>
                  <a:pt x="67298" y="36636"/>
                  <a:pt x="67336" y="36636"/>
                  <a:pt x="67336" y="36599"/>
                </a:cubicBezTo>
                <a:lnTo>
                  <a:pt x="67336" y="36599"/>
                </a:lnTo>
                <a:lnTo>
                  <a:pt x="67449" y="36485"/>
                </a:lnTo>
                <a:lnTo>
                  <a:pt x="67449" y="36409"/>
                </a:lnTo>
                <a:lnTo>
                  <a:pt x="67412" y="36334"/>
                </a:lnTo>
                <a:cubicBezTo>
                  <a:pt x="67412" y="36334"/>
                  <a:pt x="67412" y="36372"/>
                  <a:pt x="67412" y="36372"/>
                </a:cubicBezTo>
                <a:lnTo>
                  <a:pt x="67260" y="36220"/>
                </a:lnTo>
                <a:close/>
                <a:moveTo>
                  <a:pt x="74635" y="36318"/>
                </a:moveTo>
                <a:cubicBezTo>
                  <a:pt x="74602" y="36318"/>
                  <a:pt x="74564" y="36323"/>
                  <a:pt x="74519" y="36334"/>
                </a:cubicBezTo>
                <a:lnTo>
                  <a:pt x="74444" y="36485"/>
                </a:lnTo>
                <a:cubicBezTo>
                  <a:pt x="74444" y="36485"/>
                  <a:pt x="74444" y="36485"/>
                  <a:pt x="74406" y="36523"/>
                </a:cubicBezTo>
                <a:cubicBezTo>
                  <a:pt x="74406" y="36523"/>
                  <a:pt x="74368" y="36561"/>
                  <a:pt x="74368" y="36674"/>
                </a:cubicBezTo>
                <a:lnTo>
                  <a:pt x="74406" y="36712"/>
                </a:lnTo>
                <a:cubicBezTo>
                  <a:pt x="74463" y="36797"/>
                  <a:pt x="74562" y="36840"/>
                  <a:pt x="74672" y="36840"/>
                </a:cubicBezTo>
                <a:cubicBezTo>
                  <a:pt x="74708" y="36840"/>
                  <a:pt x="74746" y="36835"/>
                  <a:pt x="74784" y="36825"/>
                </a:cubicBezTo>
                <a:cubicBezTo>
                  <a:pt x="74898" y="36825"/>
                  <a:pt x="75011" y="36712"/>
                  <a:pt x="75011" y="36523"/>
                </a:cubicBezTo>
                <a:cubicBezTo>
                  <a:pt x="75011" y="36523"/>
                  <a:pt x="75011" y="36523"/>
                  <a:pt x="75011" y="36485"/>
                </a:cubicBezTo>
                <a:lnTo>
                  <a:pt x="74822" y="36372"/>
                </a:lnTo>
                <a:cubicBezTo>
                  <a:pt x="74768" y="36345"/>
                  <a:pt x="74715" y="36318"/>
                  <a:pt x="74635" y="36318"/>
                </a:cubicBezTo>
                <a:close/>
                <a:moveTo>
                  <a:pt x="43256" y="36280"/>
                </a:moveTo>
                <a:cubicBezTo>
                  <a:pt x="43240" y="36280"/>
                  <a:pt x="43226" y="36285"/>
                  <a:pt x="43215" y="36296"/>
                </a:cubicBezTo>
                <a:lnTo>
                  <a:pt x="43139" y="36334"/>
                </a:lnTo>
                <a:cubicBezTo>
                  <a:pt x="43064" y="36372"/>
                  <a:pt x="43026" y="36523"/>
                  <a:pt x="43026" y="36636"/>
                </a:cubicBezTo>
                <a:cubicBezTo>
                  <a:pt x="43026" y="36712"/>
                  <a:pt x="43064" y="36788"/>
                  <a:pt x="43101" y="36825"/>
                </a:cubicBezTo>
                <a:cubicBezTo>
                  <a:pt x="43128" y="36852"/>
                  <a:pt x="43174" y="36879"/>
                  <a:pt x="43238" y="36879"/>
                </a:cubicBezTo>
                <a:cubicBezTo>
                  <a:pt x="43265" y="36879"/>
                  <a:pt x="43295" y="36874"/>
                  <a:pt x="43328" y="36863"/>
                </a:cubicBezTo>
                <a:cubicBezTo>
                  <a:pt x="43442" y="36825"/>
                  <a:pt x="43479" y="36750"/>
                  <a:pt x="43479" y="36599"/>
                </a:cubicBezTo>
                <a:cubicBezTo>
                  <a:pt x="43479" y="36561"/>
                  <a:pt x="43479" y="36409"/>
                  <a:pt x="43366" y="36334"/>
                </a:cubicBezTo>
                <a:cubicBezTo>
                  <a:pt x="43339" y="36307"/>
                  <a:pt x="43294" y="36280"/>
                  <a:pt x="43256" y="36280"/>
                </a:cubicBezTo>
                <a:close/>
                <a:moveTo>
                  <a:pt x="90172" y="36485"/>
                </a:moveTo>
                <a:cubicBezTo>
                  <a:pt x="90058" y="36523"/>
                  <a:pt x="89945" y="36636"/>
                  <a:pt x="89907" y="36750"/>
                </a:cubicBezTo>
                <a:lnTo>
                  <a:pt x="89945" y="36863"/>
                </a:lnTo>
                <a:cubicBezTo>
                  <a:pt x="90011" y="36907"/>
                  <a:pt x="90078" y="36926"/>
                  <a:pt x="90144" y="36926"/>
                </a:cubicBezTo>
                <a:cubicBezTo>
                  <a:pt x="90191" y="36926"/>
                  <a:pt x="90238" y="36917"/>
                  <a:pt x="90285" y="36901"/>
                </a:cubicBezTo>
                <a:cubicBezTo>
                  <a:pt x="90323" y="36901"/>
                  <a:pt x="90399" y="36863"/>
                  <a:pt x="90436" y="36863"/>
                </a:cubicBezTo>
                <a:cubicBezTo>
                  <a:pt x="90481" y="36907"/>
                  <a:pt x="90564" y="36926"/>
                  <a:pt x="90648" y="36926"/>
                </a:cubicBezTo>
                <a:cubicBezTo>
                  <a:pt x="90708" y="36926"/>
                  <a:pt x="90768" y="36917"/>
                  <a:pt x="90815" y="36901"/>
                </a:cubicBezTo>
                <a:cubicBezTo>
                  <a:pt x="90928" y="36863"/>
                  <a:pt x="90966" y="36788"/>
                  <a:pt x="90966" y="36712"/>
                </a:cubicBezTo>
                <a:cubicBezTo>
                  <a:pt x="90966" y="36674"/>
                  <a:pt x="90966" y="36674"/>
                  <a:pt x="90966" y="36636"/>
                </a:cubicBezTo>
                <a:lnTo>
                  <a:pt x="90928" y="36561"/>
                </a:lnTo>
                <a:cubicBezTo>
                  <a:pt x="90884" y="36516"/>
                  <a:pt x="90813" y="36498"/>
                  <a:pt x="90740" y="36498"/>
                </a:cubicBezTo>
                <a:cubicBezTo>
                  <a:pt x="90688" y="36498"/>
                  <a:pt x="90635" y="36507"/>
                  <a:pt x="90588" y="36523"/>
                </a:cubicBezTo>
                <a:cubicBezTo>
                  <a:pt x="90550" y="36523"/>
                  <a:pt x="90512" y="36561"/>
                  <a:pt x="90474" y="36561"/>
                </a:cubicBezTo>
                <a:cubicBezTo>
                  <a:pt x="90399" y="36485"/>
                  <a:pt x="90285" y="36485"/>
                  <a:pt x="90172" y="36485"/>
                </a:cubicBezTo>
                <a:close/>
                <a:moveTo>
                  <a:pt x="44462" y="36636"/>
                </a:moveTo>
                <a:cubicBezTo>
                  <a:pt x="44349" y="36636"/>
                  <a:pt x="44273" y="36674"/>
                  <a:pt x="44198" y="36712"/>
                </a:cubicBezTo>
                <a:cubicBezTo>
                  <a:pt x="44160" y="36750"/>
                  <a:pt x="44122" y="36788"/>
                  <a:pt x="44122" y="36901"/>
                </a:cubicBezTo>
                <a:lnTo>
                  <a:pt x="44122" y="36939"/>
                </a:lnTo>
                <a:lnTo>
                  <a:pt x="44236" y="37014"/>
                </a:lnTo>
                <a:cubicBezTo>
                  <a:pt x="44257" y="37025"/>
                  <a:pt x="44286" y="37033"/>
                  <a:pt x="44317" y="37033"/>
                </a:cubicBezTo>
                <a:cubicBezTo>
                  <a:pt x="44390" y="37033"/>
                  <a:pt x="44477" y="36990"/>
                  <a:pt x="44532" y="36844"/>
                </a:cubicBezTo>
                <a:lnTo>
                  <a:pt x="44532" y="36844"/>
                </a:lnTo>
                <a:lnTo>
                  <a:pt x="44538" y="36863"/>
                </a:lnTo>
                <a:cubicBezTo>
                  <a:pt x="44538" y="36863"/>
                  <a:pt x="44538" y="36825"/>
                  <a:pt x="44538" y="36825"/>
                </a:cubicBezTo>
                <a:cubicBezTo>
                  <a:pt x="44536" y="36832"/>
                  <a:pt x="44534" y="36838"/>
                  <a:pt x="44532" y="36844"/>
                </a:cubicBezTo>
                <a:lnTo>
                  <a:pt x="44532" y="36844"/>
                </a:lnTo>
                <a:lnTo>
                  <a:pt x="44462" y="36636"/>
                </a:lnTo>
                <a:close/>
                <a:moveTo>
                  <a:pt x="49482" y="36707"/>
                </a:moveTo>
                <a:cubicBezTo>
                  <a:pt x="49220" y="36707"/>
                  <a:pt x="49188" y="36867"/>
                  <a:pt x="49188" y="36901"/>
                </a:cubicBezTo>
                <a:lnTo>
                  <a:pt x="49226" y="37014"/>
                </a:lnTo>
                <a:cubicBezTo>
                  <a:pt x="49280" y="37041"/>
                  <a:pt x="49352" y="37068"/>
                  <a:pt x="49430" y="37068"/>
                </a:cubicBezTo>
                <a:cubicBezTo>
                  <a:pt x="49462" y="37068"/>
                  <a:pt x="49495" y="37063"/>
                  <a:pt x="49529" y="37052"/>
                </a:cubicBezTo>
                <a:cubicBezTo>
                  <a:pt x="49642" y="37014"/>
                  <a:pt x="49680" y="36939"/>
                  <a:pt x="49680" y="36825"/>
                </a:cubicBezTo>
                <a:lnTo>
                  <a:pt x="49566" y="36712"/>
                </a:lnTo>
                <a:cubicBezTo>
                  <a:pt x="49536" y="36709"/>
                  <a:pt x="49508" y="36707"/>
                  <a:pt x="49482" y="36707"/>
                </a:cubicBezTo>
                <a:close/>
                <a:moveTo>
                  <a:pt x="1248" y="36788"/>
                </a:moveTo>
                <a:cubicBezTo>
                  <a:pt x="1210" y="36788"/>
                  <a:pt x="1173" y="36788"/>
                  <a:pt x="1135" y="36825"/>
                </a:cubicBezTo>
                <a:cubicBezTo>
                  <a:pt x="1059" y="36863"/>
                  <a:pt x="1021" y="36901"/>
                  <a:pt x="1021" y="36939"/>
                </a:cubicBezTo>
                <a:lnTo>
                  <a:pt x="1021" y="36977"/>
                </a:lnTo>
                <a:lnTo>
                  <a:pt x="1097" y="37052"/>
                </a:lnTo>
                <a:cubicBezTo>
                  <a:pt x="1097" y="37014"/>
                  <a:pt x="1097" y="37014"/>
                  <a:pt x="1097" y="36977"/>
                </a:cubicBezTo>
                <a:lnTo>
                  <a:pt x="1210" y="37128"/>
                </a:lnTo>
                <a:lnTo>
                  <a:pt x="1362" y="37128"/>
                </a:lnTo>
                <a:lnTo>
                  <a:pt x="1475" y="37090"/>
                </a:lnTo>
                <a:cubicBezTo>
                  <a:pt x="1475" y="37052"/>
                  <a:pt x="1513" y="37014"/>
                  <a:pt x="1513" y="36977"/>
                </a:cubicBezTo>
                <a:cubicBezTo>
                  <a:pt x="1513" y="36863"/>
                  <a:pt x="1400" y="36788"/>
                  <a:pt x="1248" y="36788"/>
                </a:cubicBezTo>
                <a:close/>
                <a:moveTo>
                  <a:pt x="8243" y="36750"/>
                </a:moveTo>
                <a:lnTo>
                  <a:pt x="8091" y="36863"/>
                </a:lnTo>
                <a:cubicBezTo>
                  <a:pt x="8054" y="36863"/>
                  <a:pt x="8016" y="36901"/>
                  <a:pt x="8016" y="36939"/>
                </a:cubicBezTo>
                <a:lnTo>
                  <a:pt x="8129" y="37090"/>
                </a:lnTo>
                <a:cubicBezTo>
                  <a:pt x="8167" y="37090"/>
                  <a:pt x="8205" y="37128"/>
                  <a:pt x="8243" y="37128"/>
                </a:cubicBezTo>
                <a:lnTo>
                  <a:pt x="8394" y="37052"/>
                </a:lnTo>
                <a:cubicBezTo>
                  <a:pt x="8432" y="37014"/>
                  <a:pt x="8470" y="36977"/>
                  <a:pt x="8470" y="36939"/>
                </a:cubicBezTo>
                <a:lnTo>
                  <a:pt x="8356" y="36788"/>
                </a:lnTo>
                <a:cubicBezTo>
                  <a:pt x="8318" y="36788"/>
                  <a:pt x="8318" y="36750"/>
                  <a:pt x="8243" y="36750"/>
                </a:cubicBezTo>
                <a:close/>
                <a:moveTo>
                  <a:pt x="51079" y="36750"/>
                </a:moveTo>
                <a:lnTo>
                  <a:pt x="50927" y="36863"/>
                </a:lnTo>
                <a:cubicBezTo>
                  <a:pt x="50927" y="36901"/>
                  <a:pt x="50927" y="36901"/>
                  <a:pt x="50927" y="36901"/>
                </a:cubicBezTo>
                <a:lnTo>
                  <a:pt x="51079" y="36901"/>
                </a:lnTo>
                <a:lnTo>
                  <a:pt x="50927" y="36939"/>
                </a:lnTo>
                <a:cubicBezTo>
                  <a:pt x="50927" y="37090"/>
                  <a:pt x="50965" y="37166"/>
                  <a:pt x="51079" y="37203"/>
                </a:cubicBezTo>
                <a:lnTo>
                  <a:pt x="51268" y="37090"/>
                </a:lnTo>
                <a:cubicBezTo>
                  <a:pt x="51306" y="37052"/>
                  <a:pt x="51381" y="37014"/>
                  <a:pt x="51381" y="36901"/>
                </a:cubicBezTo>
                <a:cubicBezTo>
                  <a:pt x="51381" y="36901"/>
                  <a:pt x="51381" y="36863"/>
                  <a:pt x="51381" y="36825"/>
                </a:cubicBezTo>
                <a:lnTo>
                  <a:pt x="51230" y="36750"/>
                </a:lnTo>
                <a:close/>
                <a:moveTo>
                  <a:pt x="6693" y="36788"/>
                </a:moveTo>
                <a:cubicBezTo>
                  <a:pt x="6579" y="36788"/>
                  <a:pt x="6504" y="36788"/>
                  <a:pt x="6428" y="36863"/>
                </a:cubicBezTo>
                <a:cubicBezTo>
                  <a:pt x="6314" y="36939"/>
                  <a:pt x="6314" y="37128"/>
                  <a:pt x="6428" y="37203"/>
                </a:cubicBezTo>
                <a:cubicBezTo>
                  <a:pt x="6504" y="37241"/>
                  <a:pt x="6579" y="37241"/>
                  <a:pt x="6693" y="37241"/>
                </a:cubicBezTo>
                <a:lnTo>
                  <a:pt x="6768" y="37128"/>
                </a:lnTo>
                <a:lnTo>
                  <a:pt x="6768" y="36901"/>
                </a:lnTo>
                <a:lnTo>
                  <a:pt x="6693" y="36788"/>
                </a:lnTo>
                <a:close/>
                <a:moveTo>
                  <a:pt x="83669" y="36788"/>
                </a:moveTo>
                <a:lnTo>
                  <a:pt x="83518" y="36901"/>
                </a:lnTo>
                <a:lnTo>
                  <a:pt x="83518" y="37128"/>
                </a:lnTo>
                <a:lnTo>
                  <a:pt x="83631" y="37241"/>
                </a:lnTo>
                <a:cubicBezTo>
                  <a:pt x="83782" y="37241"/>
                  <a:pt x="83858" y="37241"/>
                  <a:pt x="83934" y="37203"/>
                </a:cubicBezTo>
                <a:cubicBezTo>
                  <a:pt x="84009" y="37166"/>
                  <a:pt x="84047" y="37090"/>
                  <a:pt x="84047" y="36977"/>
                </a:cubicBezTo>
                <a:cubicBezTo>
                  <a:pt x="84047" y="36939"/>
                  <a:pt x="84047" y="36939"/>
                  <a:pt x="84047" y="36901"/>
                </a:cubicBezTo>
                <a:lnTo>
                  <a:pt x="83896" y="36788"/>
                </a:lnTo>
                <a:close/>
                <a:moveTo>
                  <a:pt x="27464" y="36919"/>
                </a:moveTo>
                <a:cubicBezTo>
                  <a:pt x="27404" y="36919"/>
                  <a:pt x="27324" y="36959"/>
                  <a:pt x="27298" y="37090"/>
                </a:cubicBezTo>
                <a:lnTo>
                  <a:pt x="27373" y="37166"/>
                </a:lnTo>
                <a:cubicBezTo>
                  <a:pt x="27373" y="37203"/>
                  <a:pt x="27373" y="37203"/>
                  <a:pt x="27373" y="37241"/>
                </a:cubicBezTo>
                <a:cubicBezTo>
                  <a:pt x="27373" y="37279"/>
                  <a:pt x="27373" y="37392"/>
                  <a:pt x="27562" y="37392"/>
                </a:cubicBezTo>
                <a:lnTo>
                  <a:pt x="27638" y="37392"/>
                </a:lnTo>
                <a:cubicBezTo>
                  <a:pt x="27714" y="37317"/>
                  <a:pt x="27751" y="37279"/>
                  <a:pt x="27751" y="37203"/>
                </a:cubicBezTo>
                <a:cubicBezTo>
                  <a:pt x="27751" y="37052"/>
                  <a:pt x="27676" y="36939"/>
                  <a:pt x="27525" y="36939"/>
                </a:cubicBezTo>
                <a:cubicBezTo>
                  <a:pt x="27513" y="36927"/>
                  <a:pt x="27490" y="36919"/>
                  <a:pt x="27464" y="36919"/>
                </a:cubicBezTo>
                <a:close/>
                <a:moveTo>
                  <a:pt x="86618" y="36863"/>
                </a:moveTo>
                <a:lnTo>
                  <a:pt x="86467" y="36977"/>
                </a:lnTo>
                <a:cubicBezTo>
                  <a:pt x="86467" y="36977"/>
                  <a:pt x="86429" y="37052"/>
                  <a:pt x="86391" y="37052"/>
                </a:cubicBezTo>
                <a:cubicBezTo>
                  <a:pt x="86315" y="37128"/>
                  <a:pt x="86240" y="37203"/>
                  <a:pt x="86240" y="37279"/>
                </a:cubicBezTo>
                <a:cubicBezTo>
                  <a:pt x="86240" y="37355"/>
                  <a:pt x="86278" y="37430"/>
                  <a:pt x="86353" y="37468"/>
                </a:cubicBezTo>
                <a:lnTo>
                  <a:pt x="86580" y="37392"/>
                </a:lnTo>
                <a:lnTo>
                  <a:pt x="86580" y="37392"/>
                </a:lnTo>
                <a:cubicBezTo>
                  <a:pt x="86580" y="37430"/>
                  <a:pt x="86542" y="37430"/>
                  <a:pt x="86542" y="37430"/>
                </a:cubicBezTo>
                <a:lnTo>
                  <a:pt x="86580" y="37430"/>
                </a:lnTo>
                <a:cubicBezTo>
                  <a:pt x="86656" y="37430"/>
                  <a:pt x="86807" y="37430"/>
                  <a:pt x="86883" y="37317"/>
                </a:cubicBezTo>
                <a:cubicBezTo>
                  <a:pt x="86883" y="37279"/>
                  <a:pt x="86883" y="37241"/>
                  <a:pt x="86883" y="37203"/>
                </a:cubicBezTo>
                <a:cubicBezTo>
                  <a:pt x="86883" y="37090"/>
                  <a:pt x="86845" y="37052"/>
                  <a:pt x="86807" y="37014"/>
                </a:cubicBezTo>
                <a:lnTo>
                  <a:pt x="86807" y="36977"/>
                </a:lnTo>
                <a:cubicBezTo>
                  <a:pt x="86807" y="36939"/>
                  <a:pt x="86731" y="36863"/>
                  <a:pt x="86618" y="36863"/>
                </a:cubicBezTo>
                <a:close/>
                <a:moveTo>
                  <a:pt x="71079" y="37128"/>
                </a:moveTo>
                <a:cubicBezTo>
                  <a:pt x="70928" y="37128"/>
                  <a:pt x="70814" y="37203"/>
                  <a:pt x="70814" y="37317"/>
                </a:cubicBezTo>
                <a:lnTo>
                  <a:pt x="70928" y="37430"/>
                </a:lnTo>
                <a:cubicBezTo>
                  <a:pt x="70928" y="37430"/>
                  <a:pt x="70928" y="37468"/>
                  <a:pt x="70966" y="37468"/>
                </a:cubicBezTo>
                <a:cubicBezTo>
                  <a:pt x="71003" y="37468"/>
                  <a:pt x="71079" y="37506"/>
                  <a:pt x="71230" y="37506"/>
                </a:cubicBezTo>
                <a:lnTo>
                  <a:pt x="71306" y="37392"/>
                </a:lnTo>
                <a:cubicBezTo>
                  <a:pt x="71344" y="37392"/>
                  <a:pt x="71344" y="37355"/>
                  <a:pt x="71344" y="37355"/>
                </a:cubicBezTo>
                <a:cubicBezTo>
                  <a:pt x="71344" y="37203"/>
                  <a:pt x="71230" y="37128"/>
                  <a:pt x="71079" y="37128"/>
                </a:cubicBezTo>
                <a:close/>
                <a:moveTo>
                  <a:pt x="64387" y="37090"/>
                </a:moveTo>
                <a:lnTo>
                  <a:pt x="64198" y="37166"/>
                </a:lnTo>
                <a:cubicBezTo>
                  <a:pt x="64198" y="37166"/>
                  <a:pt x="64160" y="37203"/>
                  <a:pt x="64160" y="37203"/>
                </a:cubicBezTo>
                <a:cubicBezTo>
                  <a:pt x="64085" y="37279"/>
                  <a:pt x="64047" y="37317"/>
                  <a:pt x="64047" y="37392"/>
                </a:cubicBezTo>
                <a:cubicBezTo>
                  <a:pt x="64047" y="37468"/>
                  <a:pt x="64085" y="37544"/>
                  <a:pt x="64198" y="37582"/>
                </a:cubicBezTo>
                <a:lnTo>
                  <a:pt x="64387" y="37468"/>
                </a:lnTo>
                <a:cubicBezTo>
                  <a:pt x="64387" y="37468"/>
                  <a:pt x="64425" y="37430"/>
                  <a:pt x="64425" y="37430"/>
                </a:cubicBezTo>
                <a:cubicBezTo>
                  <a:pt x="64463" y="37392"/>
                  <a:pt x="64538" y="37317"/>
                  <a:pt x="64538" y="37241"/>
                </a:cubicBezTo>
                <a:cubicBezTo>
                  <a:pt x="64538" y="37203"/>
                  <a:pt x="64500" y="37128"/>
                  <a:pt x="64387" y="37090"/>
                </a:cubicBezTo>
                <a:close/>
                <a:moveTo>
                  <a:pt x="2383" y="37166"/>
                </a:moveTo>
                <a:cubicBezTo>
                  <a:pt x="2269" y="37166"/>
                  <a:pt x="2193" y="37166"/>
                  <a:pt x="2156" y="37203"/>
                </a:cubicBezTo>
                <a:cubicBezTo>
                  <a:pt x="2080" y="37279"/>
                  <a:pt x="2042" y="37355"/>
                  <a:pt x="2042" y="37506"/>
                </a:cubicBezTo>
                <a:lnTo>
                  <a:pt x="2193" y="37619"/>
                </a:lnTo>
                <a:lnTo>
                  <a:pt x="2420" y="37619"/>
                </a:lnTo>
                <a:lnTo>
                  <a:pt x="2572" y="37506"/>
                </a:lnTo>
                <a:lnTo>
                  <a:pt x="2572" y="37468"/>
                </a:lnTo>
                <a:cubicBezTo>
                  <a:pt x="2572" y="37355"/>
                  <a:pt x="2534" y="37279"/>
                  <a:pt x="2458" y="37203"/>
                </a:cubicBezTo>
                <a:lnTo>
                  <a:pt x="2383" y="37166"/>
                </a:lnTo>
                <a:close/>
                <a:moveTo>
                  <a:pt x="6125" y="37203"/>
                </a:moveTo>
                <a:lnTo>
                  <a:pt x="6088" y="37241"/>
                </a:lnTo>
                <a:cubicBezTo>
                  <a:pt x="6012" y="37241"/>
                  <a:pt x="5785" y="37279"/>
                  <a:pt x="5785" y="37468"/>
                </a:cubicBezTo>
                <a:lnTo>
                  <a:pt x="5785" y="37506"/>
                </a:lnTo>
                <a:lnTo>
                  <a:pt x="5899" y="37619"/>
                </a:lnTo>
                <a:cubicBezTo>
                  <a:pt x="6050" y="37619"/>
                  <a:pt x="6163" y="37582"/>
                  <a:pt x="6201" y="37544"/>
                </a:cubicBezTo>
                <a:cubicBezTo>
                  <a:pt x="6277" y="37506"/>
                  <a:pt x="6314" y="37468"/>
                  <a:pt x="6314" y="37355"/>
                </a:cubicBezTo>
                <a:cubicBezTo>
                  <a:pt x="6314" y="37355"/>
                  <a:pt x="6314" y="37317"/>
                  <a:pt x="6314" y="37317"/>
                </a:cubicBezTo>
                <a:lnTo>
                  <a:pt x="6125" y="37203"/>
                </a:lnTo>
                <a:close/>
                <a:moveTo>
                  <a:pt x="32024" y="37128"/>
                </a:moveTo>
                <a:lnTo>
                  <a:pt x="31872" y="37241"/>
                </a:lnTo>
                <a:lnTo>
                  <a:pt x="31835" y="37241"/>
                </a:lnTo>
                <a:cubicBezTo>
                  <a:pt x="31797" y="37279"/>
                  <a:pt x="31683" y="37355"/>
                  <a:pt x="31683" y="37506"/>
                </a:cubicBezTo>
                <a:lnTo>
                  <a:pt x="31797" y="37619"/>
                </a:lnTo>
                <a:cubicBezTo>
                  <a:pt x="31948" y="37619"/>
                  <a:pt x="32024" y="37582"/>
                  <a:pt x="32061" y="37544"/>
                </a:cubicBezTo>
                <a:lnTo>
                  <a:pt x="32099" y="37544"/>
                </a:lnTo>
                <a:lnTo>
                  <a:pt x="32288" y="37430"/>
                </a:lnTo>
                <a:cubicBezTo>
                  <a:pt x="32288" y="37430"/>
                  <a:pt x="32288" y="37392"/>
                  <a:pt x="32288" y="37392"/>
                </a:cubicBezTo>
                <a:cubicBezTo>
                  <a:pt x="32288" y="37241"/>
                  <a:pt x="32175" y="37128"/>
                  <a:pt x="32024" y="37128"/>
                </a:cubicBezTo>
                <a:close/>
                <a:moveTo>
                  <a:pt x="69052" y="37014"/>
                </a:moveTo>
                <a:cubicBezTo>
                  <a:pt x="68971" y="37014"/>
                  <a:pt x="68886" y="37033"/>
                  <a:pt x="68810" y="37090"/>
                </a:cubicBezTo>
                <a:lnTo>
                  <a:pt x="68773" y="37203"/>
                </a:lnTo>
                <a:cubicBezTo>
                  <a:pt x="68810" y="37468"/>
                  <a:pt x="68924" y="37619"/>
                  <a:pt x="69189" y="37657"/>
                </a:cubicBezTo>
                <a:lnTo>
                  <a:pt x="69302" y="37582"/>
                </a:lnTo>
                <a:cubicBezTo>
                  <a:pt x="69378" y="37506"/>
                  <a:pt x="69378" y="37468"/>
                  <a:pt x="69378" y="37392"/>
                </a:cubicBezTo>
                <a:lnTo>
                  <a:pt x="69378" y="37355"/>
                </a:lnTo>
                <a:cubicBezTo>
                  <a:pt x="69378" y="37317"/>
                  <a:pt x="69378" y="37279"/>
                  <a:pt x="69415" y="37241"/>
                </a:cubicBezTo>
                <a:lnTo>
                  <a:pt x="69340" y="37052"/>
                </a:lnTo>
                <a:lnTo>
                  <a:pt x="69264" y="37052"/>
                </a:lnTo>
                <a:cubicBezTo>
                  <a:pt x="69207" y="37033"/>
                  <a:pt x="69132" y="37014"/>
                  <a:pt x="69052" y="37014"/>
                </a:cubicBezTo>
                <a:close/>
                <a:moveTo>
                  <a:pt x="17884" y="37166"/>
                </a:moveTo>
                <a:cubicBezTo>
                  <a:pt x="17770" y="37203"/>
                  <a:pt x="17543" y="37317"/>
                  <a:pt x="17619" y="37657"/>
                </a:cubicBezTo>
                <a:lnTo>
                  <a:pt x="17695" y="37771"/>
                </a:lnTo>
                <a:lnTo>
                  <a:pt x="17808" y="37771"/>
                </a:lnTo>
                <a:cubicBezTo>
                  <a:pt x="17869" y="37801"/>
                  <a:pt x="17955" y="37856"/>
                  <a:pt x="18066" y="37856"/>
                </a:cubicBezTo>
                <a:cubicBezTo>
                  <a:pt x="18092" y="37856"/>
                  <a:pt x="18119" y="37853"/>
                  <a:pt x="18148" y="37846"/>
                </a:cubicBezTo>
                <a:lnTo>
                  <a:pt x="18262" y="37808"/>
                </a:lnTo>
                <a:cubicBezTo>
                  <a:pt x="18337" y="37733"/>
                  <a:pt x="18375" y="37619"/>
                  <a:pt x="18375" y="37506"/>
                </a:cubicBezTo>
                <a:cubicBezTo>
                  <a:pt x="18375" y="37430"/>
                  <a:pt x="18337" y="37317"/>
                  <a:pt x="18262" y="37279"/>
                </a:cubicBezTo>
                <a:cubicBezTo>
                  <a:pt x="18224" y="37203"/>
                  <a:pt x="18110" y="37166"/>
                  <a:pt x="17921" y="37166"/>
                </a:cubicBezTo>
                <a:close/>
                <a:moveTo>
                  <a:pt x="85937" y="37468"/>
                </a:moveTo>
                <a:lnTo>
                  <a:pt x="85748" y="37582"/>
                </a:lnTo>
                <a:cubicBezTo>
                  <a:pt x="85748" y="37695"/>
                  <a:pt x="85786" y="37771"/>
                  <a:pt x="85824" y="37808"/>
                </a:cubicBezTo>
                <a:cubicBezTo>
                  <a:pt x="85877" y="37835"/>
                  <a:pt x="85950" y="37862"/>
                  <a:pt x="86041" y="37862"/>
                </a:cubicBezTo>
                <a:cubicBezTo>
                  <a:pt x="86079" y="37862"/>
                  <a:pt x="86120" y="37857"/>
                  <a:pt x="86164" y="37846"/>
                </a:cubicBezTo>
                <a:lnTo>
                  <a:pt x="86278" y="37771"/>
                </a:lnTo>
                <a:lnTo>
                  <a:pt x="86278" y="37733"/>
                </a:lnTo>
                <a:cubicBezTo>
                  <a:pt x="86278" y="37544"/>
                  <a:pt x="86051" y="37506"/>
                  <a:pt x="85975" y="37468"/>
                </a:cubicBezTo>
                <a:close/>
                <a:moveTo>
                  <a:pt x="38300" y="37203"/>
                </a:moveTo>
                <a:cubicBezTo>
                  <a:pt x="38149" y="37203"/>
                  <a:pt x="38073" y="37203"/>
                  <a:pt x="37997" y="37279"/>
                </a:cubicBezTo>
                <a:cubicBezTo>
                  <a:pt x="37959" y="37317"/>
                  <a:pt x="37884" y="37355"/>
                  <a:pt x="37922" y="37506"/>
                </a:cubicBezTo>
                <a:cubicBezTo>
                  <a:pt x="37846" y="37506"/>
                  <a:pt x="37808" y="37544"/>
                  <a:pt x="37770" y="37582"/>
                </a:cubicBezTo>
                <a:cubicBezTo>
                  <a:pt x="37733" y="37619"/>
                  <a:pt x="37733" y="37619"/>
                  <a:pt x="37733" y="37619"/>
                </a:cubicBezTo>
                <a:lnTo>
                  <a:pt x="37770" y="37619"/>
                </a:lnTo>
                <a:lnTo>
                  <a:pt x="37544" y="37695"/>
                </a:lnTo>
                <a:cubicBezTo>
                  <a:pt x="37544" y="37808"/>
                  <a:pt x="37581" y="37846"/>
                  <a:pt x="37657" y="37884"/>
                </a:cubicBezTo>
                <a:cubicBezTo>
                  <a:pt x="37679" y="37891"/>
                  <a:pt x="37702" y="37894"/>
                  <a:pt x="37725" y="37894"/>
                </a:cubicBezTo>
                <a:cubicBezTo>
                  <a:pt x="37825" y="37894"/>
                  <a:pt x="37936" y="37839"/>
                  <a:pt x="37997" y="37808"/>
                </a:cubicBezTo>
                <a:cubicBezTo>
                  <a:pt x="38035" y="37771"/>
                  <a:pt x="38073" y="37771"/>
                  <a:pt x="38073" y="37771"/>
                </a:cubicBezTo>
                <a:lnTo>
                  <a:pt x="38073" y="37733"/>
                </a:lnTo>
                <a:lnTo>
                  <a:pt x="38149" y="37619"/>
                </a:lnTo>
                <a:lnTo>
                  <a:pt x="38300" y="37619"/>
                </a:lnTo>
                <a:lnTo>
                  <a:pt x="38413" y="37468"/>
                </a:lnTo>
                <a:lnTo>
                  <a:pt x="38413" y="37317"/>
                </a:lnTo>
                <a:lnTo>
                  <a:pt x="38300" y="37203"/>
                </a:lnTo>
                <a:close/>
                <a:moveTo>
                  <a:pt x="54103" y="37430"/>
                </a:moveTo>
                <a:cubicBezTo>
                  <a:pt x="53914" y="37468"/>
                  <a:pt x="53650" y="37506"/>
                  <a:pt x="53687" y="37808"/>
                </a:cubicBezTo>
                <a:lnTo>
                  <a:pt x="53725" y="37884"/>
                </a:lnTo>
                <a:cubicBezTo>
                  <a:pt x="53801" y="37960"/>
                  <a:pt x="53914" y="37960"/>
                  <a:pt x="54066" y="37960"/>
                </a:cubicBezTo>
                <a:cubicBezTo>
                  <a:pt x="54179" y="37922"/>
                  <a:pt x="54292" y="37884"/>
                  <a:pt x="54330" y="37808"/>
                </a:cubicBezTo>
                <a:lnTo>
                  <a:pt x="54217" y="37619"/>
                </a:lnTo>
                <a:lnTo>
                  <a:pt x="54103" y="37430"/>
                </a:lnTo>
                <a:close/>
                <a:moveTo>
                  <a:pt x="27631" y="37534"/>
                </a:moveTo>
                <a:cubicBezTo>
                  <a:pt x="27595" y="37534"/>
                  <a:pt x="27559" y="37537"/>
                  <a:pt x="27525" y="37544"/>
                </a:cubicBezTo>
                <a:cubicBezTo>
                  <a:pt x="27411" y="37582"/>
                  <a:pt x="27373" y="37657"/>
                  <a:pt x="27373" y="37771"/>
                </a:cubicBezTo>
                <a:lnTo>
                  <a:pt x="27373" y="37808"/>
                </a:lnTo>
                <a:lnTo>
                  <a:pt x="27411" y="37884"/>
                </a:lnTo>
                <a:cubicBezTo>
                  <a:pt x="27467" y="37939"/>
                  <a:pt x="27623" y="37974"/>
                  <a:pt x="27762" y="37974"/>
                </a:cubicBezTo>
                <a:cubicBezTo>
                  <a:pt x="27813" y="37974"/>
                  <a:pt x="27862" y="37970"/>
                  <a:pt x="27903" y="37960"/>
                </a:cubicBezTo>
                <a:cubicBezTo>
                  <a:pt x="28016" y="37922"/>
                  <a:pt x="28054" y="37846"/>
                  <a:pt x="28054" y="37771"/>
                </a:cubicBezTo>
                <a:cubicBezTo>
                  <a:pt x="28054" y="37771"/>
                  <a:pt x="28054" y="37733"/>
                  <a:pt x="28054" y="37733"/>
                </a:cubicBezTo>
                <a:lnTo>
                  <a:pt x="28016" y="37657"/>
                </a:lnTo>
                <a:cubicBezTo>
                  <a:pt x="27954" y="37595"/>
                  <a:pt x="27792" y="37534"/>
                  <a:pt x="27631" y="37534"/>
                </a:cubicBezTo>
                <a:close/>
                <a:moveTo>
                  <a:pt x="34552" y="37591"/>
                </a:moveTo>
                <a:cubicBezTo>
                  <a:pt x="34510" y="37591"/>
                  <a:pt x="34462" y="37600"/>
                  <a:pt x="34406" y="37619"/>
                </a:cubicBezTo>
                <a:cubicBezTo>
                  <a:pt x="34330" y="37657"/>
                  <a:pt x="34292" y="37733"/>
                  <a:pt x="34292" y="37771"/>
                </a:cubicBezTo>
                <a:lnTo>
                  <a:pt x="34368" y="37884"/>
                </a:lnTo>
                <a:cubicBezTo>
                  <a:pt x="34406" y="37922"/>
                  <a:pt x="34443" y="37922"/>
                  <a:pt x="34481" y="37960"/>
                </a:cubicBezTo>
                <a:cubicBezTo>
                  <a:pt x="34519" y="37997"/>
                  <a:pt x="34595" y="38035"/>
                  <a:pt x="34708" y="38073"/>
                </a:cubicBezTo>
                <a:lnTo>
                  <a:pt x="34859" y="37960"/>
                </a:lnTo>
                <a:lnTo>
                  <a:pt x="34897" y="37960"/>
                </a:lnTo>
                <a:cubicBezTo>
                  <a:pt x="34897" y="37922"/>
                  <a:pt x="34935" y="37846"/>
                  <a:pt x="34935" y="37808"/>
                </a:cubicBezTo>
                <a:cubicBezTo>
                  <a:pt x="34935" y="37771"/>
                  <a:pt x="34935" y="37733"/>
                  <a:pt x="34935" y="37733"/>
                </a:cubicBezTo>
                <a:lnTo>
                  <a:pt x="34784" y="37619"/>
                </a:lnTo>
                <a:lnTo>
                  <a:pt x="34670" y="37619"/>
                </a:lnTo>
                <a:cubicBezTo>
                  <a:pt x="34632" y="37600"/>
                  <a:pt x="34595" y="37591"/>
                  <a:pt x="34552" y="37591"/>
                </a:cubicBezTo>
                <a:close/>
                <a:moveTo>
                  <a:pt x="35615" y="37733"/>
                </a:moveTo>
                <a:cubicBezTo>
                  <a:pt x="35389" y="37733"/>
                  <a:pt x="35351" y="37884"/>
                  <a:pt x="35389" y="37960"/>
                </a:cubicBezTo>
                <a:lnTo>
                  <a:pt x="35540" y="38073"/>
                </a:lnTo>
                <a:lnTo>
                  <a:pt x="35578" y="38073"/>
                </a:lnTo>
                <a:cubicBezTo>
                  <a:pt x="35615" y="38073"/>
                  <a:pt x="35804" y="38073"/>
                  <a:pt x="35842" y="37922"/>
                </a:cubicBezTo>
                <a:lnTo>
                  <a:pt x="35767" y="37846"/>
                </a:lnTo>
                <a:cubicBezTo>
                  <a:pt x="35767" y="37846"/>
                  <a:pt x="35767" y="37846"/>
                  <a:pt x="35767" y="37884"/>
                </a:cubicBezTo>
                <a:lnTo>
                  <a:pt x="35615" y="37733"/>
                </a:lnTo>
                <a:close/>
                <a:moveTo>
                  <a:pt x="36787" y="37733"/>
                </a:moveTo>
                <a:cubicBezTo>
                  <a:pt x="36674" y="37733"/>
                  <a:pt x="36636" y="37771"/>
                  <a:pt x="36598" y="37771"/>
                </a:cubicBezTo>
                <a:cubicBezTo>
                  <a:pt x="36561" y="37808"/>
                  <a:pt x="36485" y="37884"/>
                  <a:pt x="36523" y="38035"/>
                </a:cubicBezTo>
                <a:lnTo>
                  <a:pt x="36674" y="38111"/>
                </a:lnTo>
                <a:lnTo>
                  <a:pt x="36787" y="38111"/>
                </a:lnTo>
                <a:lnTo>
                  <a:pt x="36901" y="37997"/>
                </a:lnTo>
                <a:lnTo>
                  <a:pt x="36901" y="37846"/>
                </a:lnTo>
                <a:lnTo>
                  <a:pt x="36787" y="37733"/>
                </a:lnTo>
                <a:close/>
                <a:moveTo>
                  <a:pt x="46391" y="37657"/>
                </a:moveTo>
                <a:cubicBezTo>
                  <a:pt x="46239" y="37771"/>
                  <a:pt x="46277" y="37997"/>
                  <a:pt x="46391" y="38073"/>
                </a:cubicBezTo>
                <a:cubicBezTo>
                  <a:pt x="46466" y="38149"/>
                  <a:pt x="46580" y="38186"/>
                  <a:pt x="46655" y="38186"/>
                </a:cubicBezTo>
                <a:lnTo>
                  <a:pt x="46806" y="38073"/>
                </a:lnTo>
                <a:cubicBezTo>
                  <a:pt x="46806" y="38035"/>
                  <a:pt x="46806" y="38035"/>
                  <a:pt x="46806" y="37997"/>
                </a:cubicBezTo>
                <a:cubicBezTo>
                  <a:pt x="46806" y="37846"/>
                  <a:pt x="46693" y="37771"/>
                  <a:pt x="46655" y="37733"/>
                </a:cubicBezTo>
                <a:cubicBezTo>
                  <a:pt x="46617" y="37695"/>
                  <a:pt x="46617" y="37695"/>
                  <a:pt x="46580" y="37657"/>
                </a:cubicBezTo>
                <a:close/>
                <a:moveTo>
                  <a:pt x="48432" y="37733"/>
                </a:moveTo>
                <a:cubicBezTo>
                  <a:pt x="48319" y="37733"/>
                  <a:pt x="48243" y="37733"/>
                  <a:pt x="48205" y="37771"/>
                </a:cubicBezTo>
                <a:cubicBezTo>
                  <a:pt x="48092" y="37846"/>
                  <a:pt x="48092" y="37960"/>
                  <a:pt x="48092" y="38035"/>
                </a:cubicBezTo>
                <a:cubicBezTo>
                  <a:pt x="48092" y="38035"/>
                  <a:pt x="48092" y="38073"/>
                  <a:pt x="48092" y="38111"/>
                </a:cubicBezTo>
                <a:lnTo>
                  <a:pt x="48205" y="38224"/>
                </a:lnTo>
                <a:cubicBezTo>
                  <a:pt x="48319" y="38224"/>
                  <a:pt x="48394" y="38224"/>
                  <a:pt x="48470" y="38186"/>
                </a:cubicBezTo>
                <a:cubicBezTo>
                  <a:pt x="48546" y="38111"/>
                  <a:pt x="48583" y="38035"/>
                  <a:pt x="48583" y="37960"/>
                </a:cubicBezTo>
                <a:cubicBezTo>
                  <a:pt x="48583" y="37884"/>
                  <a:pt x="48546" y="37808"/>
                  <a:pt x="48508" y="37771"/>
                </a:cubicBezTo>
                <a:lnTo>
                  <a:pt x="48432" y="37733"/>
                </a:lnTo>
                <a:close/>
                <a:moveTo>
                  <a:pt x="9972" y="37992"/>
                </a:moveTo>
                <a:cubicBezTo>
                  <a:pt x="9704" y="37992"/>
                  <a:pt x="9642" y="38152"/>
                  <a:pt x="9642" y="38186"/>
                </a:cubicBezTo>
                <a:lnTo>
                  <a:pt x="9755" y="38338"/>
                </a:lnTo>
                <a:cubicBezTo>
                  <a:pt x="9785" y="38341"/>
                  <a:pt x="9813" y="38343"/>
                  <a:pt x="9839" y="38343"/>
                </a:cubicBezTo>
                <a:cubicBezTo>
                  <a:pt x="10102" y="38343"/>
                  <a:pt x="10136" y="38180"/>
                  <a:pt x="10171" y="38111"/>
                </a:cubicBezTo>
                <a:lnTo>
                  <a:pt x="10057" y="37997"/>
                </a:lnTo>
                <a:cubicBezTo>
                  <a:pt x="10027" y="37994"/>
                  <a:pt x="9998" y="37992"/>
                  <a:pt x="9972" y="37992"/>
                </a:cubicBezTo>
                <a:close/>
                <a:moveTo>
                  <a:pt x="1664" y="37997"/>
                </a:moveTo>
                <a:cubicBezTo>
                  <a:pt x="1551" y="37997"/>
                  <a:pt x="1475" y="37997"/>
                  <a:pt x="1400" y="38035"/>
                </a:cubicBezTo>
                <a:cubicBezTo>
                  <a:pt x="1362" y="38073"/>
                  <a:pt x="1324" y="38149"/>
                  <a:pt x="1324" y="38224"/>
                </a:cubicBezTo>
                <a:lnTo>
                  <a:pt x="1324" y="38262"/>
                </a:lnTo>
                <a:lnTo>
                  <a:pt x="1437" y="38375"/>
                </a:lnTo>
                <a:cubicBezTo>
                  <a:pt x="1551" y="38375"/>
                  <a:pt x="1626" y="38375"/>
                  <a:pt x="1702" y="38338"/>
                </a:cubicBezTo>
                <a:cubicBezTo>
                  <a:pt x="1740" y="38300"/>
                  <a:pt x="1778" y="38224"/>
                  <a:pt x="1778" y="38149"/>
                </a:cubicBezTo>
                <a:lnTo>
                  <a:pt x="1778" y="38111"/>
                </a:lnTo>
                <a:lnTo>
                  <a:pt x="1664" y="37997"/>
                </a:lnTo>
                <a:close/>
                <a:moveTo>
                  <a:pt x="77015" y="38111"/>
                </a:moveTo>
                <a:cubicBezTo>
                  <a:pt x="76939" y="38111"/>
                  <a:pt x="76712" y="38149"/>
                  <a:pt x="76712" y="38338"/>
                </a:cubicBezTo>
                <a:lnTo>
                  <a:pt x="76712" y="38375"/>
                </a:lnTo>
                <a:lnTo>
                  <a:pt x="76826" y="38489"/>
                </a:lnTo>
                <a:cubicBezTo>
                  <a:pt x="76977" y="38489"/>
                  <a:pt x="77090" y="38489"/>
                  <a:pt x="77128" y="38413"/>
                </a:cubicBezTo>
                <a:cubicBezTo>
                  <a:pt x="77166" y="38375"/>
                  <a:pt x="77242" y="38338"/>
                  <a:pt x="77242" y="38224"/>
                </a:cubicBezTo>
                <a:lnTo>
                  <a:pt x="77242" y="38186"/>
                </a:lnTo>
                <a:lnTo>
                  <a:pt x="77053" y="38111"/>
                </a:lnTo>
                <a:close/>
                <a:moveTo>
                  <a:pt x="8923" y="38149"/>
                </a:moveTo>
                <a:lnTo>
                  <a:pt x="8734" y="38262"/>
                </a:lnTo>
                <a:cubicBezTo>
                  <a:pt x="8734" y="38224"/>
                  <a:pt x="8772" y="38186"/>
                  <a:pt x="8772" y="38186"/>
                </a:cubicBezTo>
                <a:lnTo>
                  <a:pt x="8696" y="38186"/>
                </a:lnTo>
                <a:lnTo>
                  <a:pt x="8545" y="38300"/>
                </a:lnTo>
                <a:lnTo>
                  <a:pt x="8545" y="38527"/>
                </a:lnTo>
                <a:lnTo>
                  <a:pt x="8696" y="38640"/>
                </a:lnTo>
                <a:cubicBezTo>
                  <a:pt x="8810" y="38640"/>
                  <a:pt x="8885" y="38565"/>
                  <a:pt x="8923" y="38527"/>
                </a:cubicBezTo>
                <a:cubicBezTo>
                  <a:pt x="8961" y="38489"/>
                  <a:pt x="9074" y="38413"/>
                  <a:pt x="9074" y="38338"/>
                </a:cubicBezTo>
                <a:cubicBezTo>
                  <a:pt x="9074" y="38262"/>
                  <a:pt x="8999" y="38186"/>
                  <a:pt x="8923" y="38149"/>
                </a:cubicBezTo>
                <a:close/>
                <a:moveTo>
                  <a:pt x="54708" y="38300"/>
                </a:moveTo>
                <a:cubicBezTo>
                  <a:pt x="54633" y="38300"/>
                  <a:pt x="54519" y="38338"/>
                  <a:pt x="54481" y="38489"/>
                </a:cubicBezTo>
                <a:lnTo>
                  <a:pt x="54595" y="38640"/>
                </a:lnTo>
                <a:cubicBezTo>
                  <a:pt x="54708" y="38640"/>
                  <a:pt x="54822" y="38640"/>
                  <a:pt x="54859" y="38602"/>
                </a:cubicBezTo>
                <a:lnTo>
                  <a:pt x="54935" y="38489"/>
                </a:lnTo>
                <a:cubicBezTo>
                  <a:pt x="54935" y="38375"/>
                  <a:pt x="54822" y="38300"/>
                  <a:pt x="54708" y="38300"/>
                </a:cubicBezTo>
                <a:close/>
                <a:moveTo>
                  <a:pt x="12007" y="38139"/>
                </a:moveTo>
                <a:cubicBezTo>
                  <a:pt x="11976" y="38139"/>
                  <a:pt x="11944" y="38142"/>
                  <a:pt x="11910" y="38149"/>
                </a:cubicBezTo>
                <a:cubicBezTo>
                  <a:pt x="11759" y="38186"/>
                  <a:pt x="11645" y="38300"/>
                  <a:pt x="11645" y="38451"/>
                </a:cubicBezTo>
                <a:lnTo>
                  <a:pt x="11683" y="38565"/>
                </a:lnTo>
                <a:cubicBezTo>
                  <a:pt x="11766" y="38620"/>
                  <a:pt x="11890" y="38655"/>
                  <a:pt x="12009" y="38655"/>
                </a:cubicBezTo>
                <a:cubicBezTo>
                  <a:pt x="12053" y="38655"/>
                  <a:pt x="12096" y="38650"/>
                  <a:pt x="12137" y="38640"/>
                </a:cubicBezTo>
                <a:cubicBezTo>
                  <a:pt x="12250" y="38602"/>
                  <a:pt x="12364" y="38527"/>
                  <a:pt x="12402" y="38375"/>
                </a:cubicBezTo>
                <a:lnTo>
                  <a:pt x="12364" y="38300"/>
                </a:lnTo>
                <a:cubicBezTo>
                  <a:pt x="12270" y="38207"/>
                  <a:pt x="12151" y="38139"/>
                  <a:pt x="12007" y="38139"/>
                </a:cubicBezTo>
                <a:close/>
                <a:moveTo>
                  <a:pt x="2392" y="38237"/>
                </a:moveTo>
                <a:cubicBezTo>
                  <a:pt x="2346" y="38237"/>
                  <a:pt x="2293" y="38244"/>
                  <a:pt x="2231" y="38262"/>
                </a:cubicBezTo>
                <a:lnTo>
                  <a:pt x="2156" y="38300"/>
                </a:lnTo>
                <a:cubicBezTo>
                  <a:pt x="2042" y="38375"/>
                  <a:pt x="2042" y="38489"/>
                  <a:pt x="2042" y="38640"/>
                </a:cubicBezTo>
                <a:lnTo>
                  <a:pt x="2080" y="38716"/>
                </a:lnTo>
                <a:cubicBezTo>
                  <a:pt x="2137" y="38754"/>
                  <a:pt x="2212" y="38763"/>
                  <a:pt x="2288" y="38763"/>
                </a:cubicBezTo>
                <a:cubicBezTo>
                  <a:pt x="2364" y="38763"/>
                  <a:pt x="2439" y="38754"/>
                  <a:pt x="2496" y="38754"/>
                </a:cubicBezTo>
                <a:cubicBezTo>
                  <a:pt x="2609" y="38716"/>
                  <a:pt x="2723" y="38640"/>
                  <a:pt x="2761" y="38565"/>
                </a:cubicBezTo>
                <a:lnTo>
                  <a:pt x="2685" y="38413"/>
                </a:lnTo>
                <a:cubicBezTo>
                  <a:pt x="2685" y="38413"/>
                  <a:pt x="2685" y="38413"/>
                  <a:pt x="2647" y="38375"/>
                </a:cubicBezTo>
                <a:cubicBezTo>
                  <a:pt x="2618" y="38317"/>
                  <a:pt x="2545" y="38237"/>
                  <a:pt x="2392" y="38237"/>
                </a:cubicBezTo>
                <a:close/>
                <a:moveTo>
                  <a:pt x="7084" y="38237"/>
                </a:moveTo>
                <a:cubicBezTo>
                  <a:pt x="7021" y="38237"/>
                  <a:pt x="6964" y="38256"/>
                  <a:pt x="6919" y="38300"/>
                </a:cubicBezTo>
                <a:cubicBezTo>
                  <a:pt x="6806" y="38375"/>
                  <a:pt x="6806" y="38527"/>
                  <a:pt x="6806" y="38678"/>
                </a:cubicBezTo>
                <a:lnTo>
                  <a:pt x="6806" y="38716"/>
                </a:lnTo>
                <a:lnTo>
                  <a:pt x="6957" y="38829"/>
                </a:lnTo>
                <a:cubicBezTo>
                  <a:pt x="7184" y="38829"/>
                  <a:pt x="7335" y="38640"/>
                  <a:pt x="7335" y="38451"/>
                </a:cubicBezTo>
                <a:cubicBezTo>
                  <a:pt x="7335" y="38375"/>
                  <a:pt x="7335" y="38338"/>
                  <a:pt x="7297" y="38300"/>
                </a:cubicBezTo>
                <a:lnTo>
                  <a:pt x="7222" y="38262"/>
                </a:lnTo>
                <a:cubicBezTo>
                  <a:pt x="7175" y="38246"/>
                  <a:pt x="7128" y="38237"/>
                  <a:pt x="7084" y="38237"/>
                </a:cubicBezTo>
                <a:close/>
                <a:moveTo>
                  <a:pt x="959" y="37461"/>
                </a:moveTo>
                <a:cubicBezTo>
                  <a:pt x="764" y="37461"/>
                  <a:pt x="666" y="37554"/>
                  <a:pt x="568" y="37619"/>
                </a:cubicBezTo>
                <a:cubicBezTo>
                  <a:pt x="530" y="37657"/>
                  <a:pt x="492" y="37657"/>
                  <a:pt x="454" y="37695"/>
                </a:cubicBezTo>
                <a:lnTo>
                  <a:pt x="379" y="37733"/>
                </a:lnTo>
                <a:cubicBezTo>
                  <a:pt x="341" y="37846"/>
                  <a:pt x="379" y="37960"/>
                  <a:pt x="417" y="37997"/>
                </a:cubicBezTo>
                <a:cubicBezTo>
                  <a:pt x="379" y="38035"/>
                  <a:pt x="379" y="38073"/>
                  <a:pt x="379" y="38073"/>
                </a:cubicBezTo>
                <a:lnTo>
                  <a:pt x="454" y="38224"/>
                </a:lnTo>
                <a:cubicBezTo>
                  <a:pt x="568" y="38262"/>
                  <a:pt x="681" y="38300"/>
                  <a:pt x="832" y="38338"/>
                </a:cubicBezTo>
                <a:lnTo>
                  <a:pt x="719" y="38375"/>
                </a:lnTo>
                <a:cubicBezTo>
                  <a:pt x="719" y="38413"/>
                  <a:pt x="719" y="38413"/>
                  <a:pt x="719" y="38413"/>
                </a:cubicBezTo>
                <a:cubicBezTo>
                  <a:pt x="681" y="38451"/>
                  <a:pt x="643" y="38527"/>
                  <a:pt x="681" y="38640"/>
                </a:cubicBezTo>
                <a:lnTo>
                  <a:pt x="681" y="38678"/>
                </a:lnTo>
                <a:cubicBezTo>
                  <a:pt x="760" y="38809"/>
                  <a:pt x="928" y="38849"/>
                  <a:pt x="1050" y="38849"/>
                </a:cubicBezTo>
                <a:cubicBezTo>
                  <a:pt x="1104" y="38849"/>
                  <a:pt x="1149" y="38841"/>
                  <a:pt x="1173" y="38829"/>
                </a:cubicBezTo>
                <a:lnTo>
                  <a:pt x="1286" y="38716"/>
                </a:lnTo>
                <a:cubicBezTo>
                  <a:pt x="1286" y="38602"/>
                  <a:pt x="1248" y="38451"/>
                  <a:pt x="1135" y="38375"/>
                </a:cubicBezTo>
                <a:cubicBezTo>
                  <a:pt x="1135" y="38338"/>
                  <a:pt x="1097" y="38338"/>
                  <a:pt x="1097" y="38338"/>
                </a:cubicBezTo>
                <a:lnTo>
                  <a:pt x="1135" y="38338"/>
                </a:lnTo>
                <a:lnTo>
                  <a:pt x="1248" y="38224"/>
                </a:lnTo>
                <a:lnTo>
                  <a:pt x="1248" y="38186"/>
                </a:lnTo>
                <a:cubicBezTo>
                  <a:pt x="1286" y="38111"/>
                  <a:pt x="1286" y="37960"/>
                  <a:pt x="1286" y="37846"/>
                </a:cubicBezTo>
                <a:cubicBezTo>
                  <a:pt x="1286" y="37695"/>
                  <a:pt x="1248" y="37582"/>
                  <a:pt x="1135" y="37506"/>
                </a:cubicBezTo>
                <a:lnTo>
                  <a:pt x="1059" y="37468"/>
                </a:lnTo>
                <a:cubicBezTo>
                  <a:pt x="1023" y="37463"/>
                  <a:pt x="990" y="37461"/>
                  <a:pt x="959" y="37461"/>
                </a:cubicBezTo>
                <a:close/>
                <a:moveTo>
                  <a:pt x="33914" y="38300"/>
                </a:moveTo>
                <a:cubicBezTo>
                  <a:pt x="33838" y="38338"/>
                  <a:pt x="33801" y="38338"/>
                  <a:pt x="33801" y="38338"/>
                </a:cubicBezTo>
                <a:cubicBezTo>
                  <a:pt x="33763" y="38375"/>
                  <a:pt x="33763" y="38375"/>
                  <a:pt x="33725" y="38375"/>
                </a:cubicBezTo>
                <a:lnTo>
                  <a:pt x="33687" y="38375"/>
                </a:lnTo>
                <a:cubicBezTo>
                  <a:pt x="33612" y="38375"/>
                  <a:pt x="33536" y="38413"/>
                  <a:pt x="33498" y="38489"/>
                </a:cubicBezTo>
                <a:lnTo>
                  <a:pt x="33536" y="38602"/>
                </a:lnTo>
                <a:cubicBezTo>
                  <a:pt x="33536" y="38602"/>
                  <a:pt x="33536" y="38678"/>
                  <a:pt x="33536" y="38678"/>
                </a:cubicBezTo>
                <a:lnTo>
                  <a:pt x="33612" y="38829"/>
                </a:lnTo>
                <a:cubicBezTo>
                  <a:pt x="33612" y="38829"/>
                  <a:pt x="33649" y="38829"/>
                  <a:pt x="33687" y="38867"/>
                </a:cubicBezTo>
                <a:cubicBezTo>
                  <a:pt x="33649" y="38829"/>
                  <a:pt x="33612" y="38829"/>
                  <a:pt x="33612" y="38791"/>
                </a:cubicBezTo>
                <a:lnTo>
                  <a:pt x="33612" y="38791"/>
                </a:lnTo>
                <a:lnTo>
                  <a:pt x="33763" y="38905"/>
                </a:lnTo>
                <a:cubicBezTo>
                  <a:pt x="33990" y="38905"/>
                  <a:pt x="34179" y="38867"/>
                  <a:pt x="34292" y="38754"/>
                </a:cubicBezTo>
                <a:lnTo>
                  <a:pt x="34254" y="38565"/>
                </a:lnTo>
                <a:cubicBezTo>
                  <a:pt x="34217" y="38565"/>
                  <a:pt x="34217" y="38527"/>
                  <a:pt x="34217" y="38527"/>
                </a:cubicBezTo>
                <a:cubicBezTo>
                  <a:pt x="34179" y="38451"/>
                  <a:pt x="34141" y="38300"/>
                  <a:pt x="33952" y="38300"/>
                </a:cubicBezTo>
                <a:close/>
                <a:moveTo>
                  <a:pt x="55261" y="38550"/>
                </a:moveTo>
                <a:cubicBezTo>
                  <a:pt x="55220" y="38550"/>
                  <a:pt x="55175" y="38554"/>
                  <a:pt x="55124" y="38565"/>
                </a:cubicBezTo>
                <a:lnTo>
                  <a:pt x="55011" y="38640"/>
                </a:lnTo>
                <a:cubicBezTo>
                  <a:pt x="54973" y="38791"/>
                  <a:pt x="55124" y="38943"/>
                  <a:pt x="55313" y="38943"/>
                </a:cubicBezTo>
                <a:cubicBezTo>
                  <a:pt x="55464" y="38943"/>
                  <a:pt x="55578" y="38867"/>
                  <a:pt x="55578" y="38716"/>
                </a:cubicBezTo>
                <a:lnTo>
                  <a:pt x="55540" y="38640"/>
                </a:lnTo>
                <a:cubicBezTo>
                  <a:pt x="55457" y="38585"/>
                  <a:pt x="55374" y="38550"/>
                  <a:pt x="55261" y="38550"/>
                </a:cubicBezTo>
                <a:close/>
                <a:moveTo>
                  <a:pt x="7713" y="38716"/>
                </a:moveTo>
                <a:cubicBezTo>
                  <a:pt x="7638" y="38716"/>
                  <a:pt x="7487" y="38754"/>
                  <a:pt x="7487" y="38905"/>
                </a:cubicBezTo>
                <a:lnTo>
                  <a:pt x="7600" y="39056"/>
                </a:lnTo>
                <a:cubicBezTo>
                  <a:pt x="7713" y="39056"/>
                  <a:pt x="7789" y="39056"/>
                  <a:pt x="7865" y="39018"/>
                </a:cubicBezTo>
                <a:lnTo>
                  <a:pt x="7902" y="38905"/>
                </a:lnTo>
                <a:cubicBezTo>
                  <a:pt x="7902" y="38791"/>
                  <a:pt x="7827" y="38716"/>
                  <a:pt x="7713" y="38716"/>
                </a:cubicBezTo>
                <a:close/>
                <a:moveTo>
                  <a:pt x="12326" y="38716"/>
                </a:moveTo>
                <a:cubicBezTo>
                  <a:pt x="12212" y="38716"/>
                  <a:pt x="12137" y="38716"/>
                  <a:pt x="12099" y="38754"/>
                </a:cubicBezTo>
                <a:cubicBezTo>
                  <a:pt x="12023" y="38791"/>
                  <a:pt x="11986" y="38867"/>
                  <a:pt x="11986" y="38943"/>
                </a:cubicBezTo>
                <a:lnTo>
                  <a:pt x="11986" y="38980"/>
                </a:lnTo>
                <a:lnTo>
                  <a:pt x="12137" y="39094"/>
                </a:lnTo>
                <a:lnTo>
                  <a:pt x="12326" y="39094"/>
                </a:lnTo>
                <a:lnTo>
                  <a:pt x="12439" y="38980"/>
                </a:lnTo>
                <a:lnTo>
                  <a:pt x="12439" y="38829"/>
                </a:lnTo>
                <a:lnTo>
                  <a:pt x="12326" y="38716"/>
                </a:lnTo>
                <a:close/>
                <a:moveTo>
                  <a:pt x="21135" y="38678"/>
                </a:moveTo>
                <a:lnTo>
                  <a:pt x="20908" y="38754"/>
                </a:lnTo>
                <a:cubicBezTo>
                  <a:pt x="20795" y="39018"/>
                  <a:pt x="20984" y="39094"/>
                  <a:pt x="21097" y="39132"/>
                </a:cubicBezTo>
                <a:lnTo>
                  <a:pt x="21324" y="39056"/>
                </a:lnTo>
                <a:lnTo>
                  <a:pt x="21324" y="39018"/>
                </a:lnTo>
                <a:cubicBezTo>
                  <a:pt x="21324" y="38791"/>
                  <a:pt x="21211" y="38716"/>
                  <a:pt x="21135" y="38678"/>
                </a:cubicBezTo>
                <a:close/>
                <a:moveTo>
                  <a:pt x="17430" y="38754"/>
                </a:moveTo>
                <a:lnTo>
                  <a:pt x="17317" y="38905"/>
                </a:lnTo>
                <a:cubicBezTo>
                  <a:pt x="17317" y="38905"/>
                  <a:pt x="17317" y="38905"/>
                  <a:pt x="17317" y="38943"/>
                </a:cubicBezTo>
                <a:lnTo>
                  <a:pt x="17430" y="38943"/>
                </a:lnTo>
                <a:lnTo>
                  <a:pt x="17317" y="38980"/>
                </a:lnTo>
                <a:cubicBezTo>
                  <a:pt x="17317" y="39094"/>
                  <a:pt x="17354" y="39169"/>
                  <a:pt x="17468" y="39207"/>
                </a:cubicBezTo>
                <a:lnTo>
                  <a:pt x="17619" y="39132"/>
                </a:lnTo>
                <a:cubicBezTo>
                  <a:pt x="17657" y="39094"/>
                  <a:pt x="17770" y="39056"/>
                  <a:pt x="17770" y="38943"/>
                </a:cubicBezTo>
                <a:cubicBezTo>
                  <a:pt x="17770" y="38905"/>
                  <a:pt x="17770" y="38867"/>
                  <a:pt x="17732" y="38829"/>
                </a:cubicBezTo>
                <a:lnTo>
                  <a:pt x="17619" y="38754"/>
                </a:lnTo>
                <a:close/>
                <a:moveTo>
                  <a:pt x="86261" y="38819"/>
                </a:moveTo>
                <a:cubicBezTo>
                  <a:pt x="86242" y="38819"/>
                  <a:pt x="86223" y="38822"/>
                  <a:pt x="86202" y="38829"/>
                </a:cubicBezTo>
                <a:cubicBezTo>
                  <a:pt x="86089" y="38829"/>
                  <a:pt x="85975" y="38905"/>
                  <a:pt x="85975" y="39018"/>
                </a:cubicBezTo>
                <a:cubicBezTo>
                  <a:pt x="85975" y="39056"/>
                  <a:pt x="85975" y="39132"/>
                  <a:pt x="86126" y="39207"/>
                </a:cubicBezTo>
                <a:cubicBezTo>
                  <a:pt x="86164" y="39207"/>
                  <a:pt x="86240" y="39207"/>
                  <a:pt x="86315" y="39169"/>
                </a:cubicBezTo>
                <a:cubicBezTo>
                  <a:pt x="86315" y="39169"/>
                  <a:pt x="86467" y="39094"/>
                  <a:pt x="86467" y="38980"/>
                </a:cubicBezTo>
                <a:lnTo>
                  <a:pt x="86429" y="38943"/>
                </a:lnTo>
                <a:cubicBezTo>
                  <a:pt x="86398" y="38881"/>
                  <a:pt x="86342" y="38819"/>
                  <a:pt x="86261" y="38819"/>
                </a:cubicBezTo>
                <a:close/>
                <a:moveTo>
                  <a:pt x="37581" y="38839"/>
                </a:moveTo>
                <a:cubicBezTo>
                  <a:pt x="37544" y="38839"/>
                  <a:pt x="37506" y="38848"/>
                  <a:pt x="37468" y="38867"/>
                </a:cubicBezTo>
                <a:cubicBezTo>
                  <a:pt x="37355" y="38943"/>
                  <a:pt x="37317" y="39132"/>
                  <a:pt x="37430" y="39207"/>
                </a:cubicBezTo>
                <a:cubicBezTo>
                  <a:pt x="37457" y="39234"/>
                  <a:pt x="37503" y="39261"/>
                  <a:pt x="37540" y="39261"/>
                </a:cubicBezTo>
                <a:cubicBezTo>
                  <a:pt x="37556" y="39261"/>
                  <a:pt x="37570" y="39256"/>
                  <a:pt x="37581" y="39245"/>
                </a:cubicBezTo>
                <a:lnTo>
                  <a:pt x="37657" y="39207"/>
                </a:lnTo>
                <a:lnTo>
                  <a:pt x="37581" y="39207"/>
                </a:lnTo>
                <a:lnTo>
                  <a:pt x="37770" y="39094"/>
                </a:lnTo>
                <a:lnTo>
                  <a:pt x="37770" y="38980"/>
                </a:lnTo>
                <a:lnTo>
                  <a:pt x="37695" y="38867"/>
                </a:lnTo>
                <a:cubicBezTo>
                  <a:pt x="37657" y="38848"/>
                  <a:pt x="37619" y="38839"/>
                  <a:pt x="37581" y="38839"/>
                </a:cubicBezTo>
                <a:close/>
                <a:moveTo>
                  <a:pt x="5142" y="38980"/>
                </a:moveTo>
                <a:lnTo>
                  <a:pt x="4991" y="39094"/>
                </a:lnTo>
                <a:lnTo>
                  <a:pt x="4991" y="39207"/>
                </a:lnTo>
                <a:lnTo>
                  <a:pt x="5142" y="39321"/>
                </a:lnTo>
                <a:cubicBezTo>
                  <a:pt x="5180" y="39321"/>
                  <a:pt x="5218" y="39358"/>
                  <a:pt x="5332" y="39358"/>
                </a:cubicBezTo>
                <a:lnTo>
                  <a:pt x="5445" y="39245"/>
                </a:lnTo>
                <a:lnTo>
                  <a:pt x="5445" y="39094"/>
                </a:lnTo>
                <a:lnTo>
                  <a:pt x="5332" y="38980"/>
                </a:lnTo>
                <a:close/>
                <a:moveTo>
                  <a:pt x="9453" y="39283"/>
                </a:moveTo>
                <a:lnTo>
                  <a:pt x="9339" y="39358"/>
                </a:lnTo>
                <a:cubicBezTo>
                  <a:pt x="9301" y="39548"/>
                  <a:pt x="9490" y="39623"/>
                  <a:pt x="9566" y="39623"/>
                </a:cubicBezTo>
                <a:lnTo>
                  <a:pt x="9793" y="39548"/>
                </a:lnTo>
                <a:lnTo>
                  <a:pt x="9793" y="39510"/>
                </a:lnTo>
                <a:cubicBezTo>
                  <a:pt x="9793" y="39434"/>
                  <a:pt x="9755" y="39358"/>
                  <a:pt x="9717" y="39358"/>
                </a:cubicBezTo>
                <a:cubicBezTo>
                  <a:pt x="9642" y="39283"/>
                  <a:pt x="9566" y="39283"/>
                  <a:pt x="9453" y="39283"/>
                </a:cubicBezTo>
                <a:close/>
                <a:moveTo>
                  <a:pt x="26882" y="39321"/>
                </a:moveTo>
                <a:lnTo>
                  <a:pt x="26768" y="39434"/>
                </a:lnTo>
                <a:cubicBezTo>
                  <a:pt x="26731" y="39737"/>
                  <a:pt x="26920" y="39774"/>
                  <a:pt x="26995" y="39774"/>
                </a:cubicBezTo>
                <a:lnTo>
                  <a:pt x="27146" y="39661"/>
                </a:lnTo>
                <a:cubicBezTo>
                  <a:pt x="27146" y="39661"/>
                  <a:pt x="27146" y="39623"/>
                  <a:pt x="27184" y="39623"/>
                </a:cubicBezTo>
                <a:cubicBezTo>
                  <a:pt x="27184" y="39585"/>
                  <a:pt x="27184" y="39548"/>
                  <a:pt x="27184" y="39510"/>
                </a:cubicBezTo>
                <a:cubicBezTo>
                  <a:pt x="27184" y="39434"/>
                  <a:pt x="27146" y="39321"/>
                  <a:pt x="26882" y="39321"/>
                </a:cubicBezTo>
                <a:close/>
                <a:moveTo>
                  <a:pt x="57846" y="39434"/>
                </a:moveTo>
                <a:cubicBezTo>
                  <a:pt x="57771" y="39434"/>
                  <a:pt x="57695" y="39434"/>
                  <a:pt x="57619" y="39472"/>
                </a:cubicBezTo>
                <a:cubicBezTo>
                  <a:pt x="57544" y="39510"/>
                  <a:pt x="57468" y="39585"/>
                  <a:pt x="57468" y="39699"/>
                </a:cubicBezTo>
                <a:cubicBezTo>
                  <a:pt x="57468" y="39774"/>
                  <a:pt x="57544" y="39850"/>
                  <a:pt x="57657" y="39888"/>
                </a:cubicBezTo>
                <a:lnTo>
                  <a:pt x="57808" y="39812"/>
                </a:lnTo>
                <a:cubicBezTo>
                  <a:pt x="57846" y="39774"/>
                  <a:pt x="57960" y="39737"/>
                  <a:pt x="57960" y="39623"/>
                </a:cubicBezTo>
                <a:cubicBezTo>
                  <a:pt x="57960" y="39585"/>
                  <a:pt x="57960" y="39548"/>
                  <a:pt x="57922" y="39510"/>
                </a:cubicBezTo>
                <a:lnTo>
                  <a:pt x="57846" y="39434"/>
                </a:lnTo>
                <a:close/>
                <a:moveTo>
                  <a:pt x="5785" y="39888"/>
                </a:moveTo>
                <a:lnTo>
                  <a:pt x="5823" y="39963"/>
                </a:lnTo>
                <a:cubicBezTo>
                  <a:pt x="5823" y="39963"/>
                  <a:pt x="5785" y="39926"/>
                  <a:pt x="5785" y="39888"/>
                </a:cubicBezTo>
                <a:close/>
                <a:moveTo>
                  <a:pt x="18375" y="39510"/>
                </a:moveTo>
                <a:cubicBezTo>
                  <a:pt x="18224" y="39623"/>
                  <a:pt x="18262" y="39774"/>
                  <a:pt x="18375" y="39888"/>
                </a:cubicBezTo>
                <a:cubicBezTo>
                  <a:pt x="18430" y="39943"/>
                  <a:pt x="18486" y="39978"/>
                  <a:pt x="18556" y="39978"/>
                </a:cubicBezTo>
                <a:cubicBezTo>
                  <a:pt x="18582" y="39978"/>
                  <a:pt x="18609" y="39974"/>
                  <a:pt x="18640" y="39963"/>
                </a:cubicBezTo>
                <a:lnTo>
                  <a:pt x="18791" y="39850"/>
                </a:lnTo>
                <a:cubicBezTo>
                  <a:pt x="18753" y="39774"/>
                  <a:pt x="18715" y="39548"/>
                  <a:pt x="18489" y="39510"/>
                </a:cubicBezTo>
                <a:close/>
                <a:moveTo>
                  <a:pt x="35653" y="39780"/>
                </a:moveTo>
                <a:cubicBezTo>
                  <a:pt x="35614" y="39780"/>
                  <a:pt x="35575" y="39789"/>
                  <a:pt x="35540" y="39812"/>
                </a:cubicBezTo>
                <a:cubicBezTo>
                  <a:pt x="35502" y="39812"/>
                  <a:pt x="35426" y="39850"/>
                  <a:pt x="35426" y="39963"/>
                </a:cubicBezTo>
                <a:lnTo>
                  <a:pt x="35540" y="40077"/>
                </a:lnTo>
                <a:cubicBezTo>
                  <a:pt x="35592" y="40103"/>
                  <a:pt x="35662" y="40147"/>
                  <a:pt x="35738" y="40147"/>
                </a:cubicBezTo>
                <a:cubicBezTo>
                  <a:pt x="35772" y="40147"/>
                  <a:pt x="35807" y="40138"/>
                  <a:pt x="35842" y="40115"/>
                </a:cubicBezTo>
                <a:cubicBezTo>
                  <a:pt x="35880" y="40115"/>
                  <a:pt x="35956" y="40077"/>
                  <a:pt x="35956" y="39963"/>
                </a:cubicBezTo>
                <a:lnTo>
                  <a:pt x="35880" y="39850"/>
                </a:lnTo>
                <a:cubicBezTo>
                  <a:pt x="35828" y="39824"/>
                  <a:pt x="35740" y="39780"/>
                  <a:pt x="35653" y="39780"/>
                </a:cubicBezTo>
                <a:close/>
                <a:moveTo>
                  <a:pt x="6022" y="39575"/>
                </a:moveTo>
                <a:cubicBezTo>
                  <a:pt x="5995" y="39575"/>
                  <a:pt x="5967" y="39578"/>
                  <a:pt x="5936" y="39585"/>
                </a:cubicBezTo>
                <a:lnTo>
                  <a:pt x="5861" y="39737"/>
                </a:lnTo>
                <a:cubicBezTo>
                  <a:pt x="5823" y="39737"/>
                  <a:pt x="5785" y="39774"/>
                  <a:pt x="5747" y="39812"/>
                </a:cubicBezTo>
                <a:lnTo>
                  <a:pt x="5785" y="39888"/>
                </a:lnTo>
                <a:lnTo>
                  <a:pt x="5747" y="39888"/>
                </a:lnTo>
                <a:lnTo>
                  <a:pt x="5823" y="40077"/>
                </a:lnTo>
                <a:lnTo>
                  <a:pt x="5861" y="40077"/>
                </a:lnTo>
                <a:cubicBezTo>
                  <a:pt x="5936" y="40115"/>
                  <a:pt x="6050" y="40152"/>
                  <a:pt x="6201" y="40190"/>
                </a:cubicBezTo>
                <a:lnTo>
                  <a:pt x="6314" y="40152"/>
                </a:lnTo>
                <a:cubicBezTo>
                  <a:pt x="6390" y="40115"/>
                  <a:pt x="6428" y="40039"/>
                  <a:pt x="6428" y="40001"/>
                </a:cubicBezTo>
                <a:cubicBezTo>
                  <a:pt x="6428" y="39926"/>
                  <a:pt x="6390" y="39888"/>
                  <a:pt x="6390" y="39888"/>
                </a:cubicBezTo>
                <a:cubicBezTo>
                  <a:pt x="6390" y="39850"/>
                  <a:pt x="6390" y="39850"/>
                  <a:pt x="6352" y="39850"/>
                </a:cubicBezTo>
                <a:lnTo>
                  <a:pt x="6390" y="39850"/>
                </a:lnTo>
                <a:lnTo>
                  <a:pt x="6239" y="39623"/>
                </a:lnTo>
                <a:cubicBezTo>
                  <a:pt x="6209" y="39623"/>
                  <a:pt x="6130" y="39575"/>
                  <a:pt x="6022" y="39575"/>
                </a:cubicBezTo>
                <a:close/>
                <a:moveTo>
                  <a:pt x="27336" y="40001"/>
                </a:moveTo>
                <a:lnTo>
                  <a:pt x="27222" y="40115"/>
                </a:lnTo>
                <a:cubicBezTo>
                  <a:pt x="27184" y="40152"/>
                  <a:pt x="27146" y="40190"/>
                  <a:pt x="27109" y="40228"/>
                </a:cubicBezTo>
                <a:lnTo>
                  <a:pt x="27260" y="40379"/>
                </a:lnTo>
                <a:lnTo>
                  <a:pt x="27449" y="40379"/>
                </a:lnTo>
                <a:lnTo>
                  <a:pt x="27562" y="40266"/>
                </a:lnTo>
                <a:lnTo>
                  <a:pt x="27562" y="40190"/>
                </a:lnTo>
                <a:lnTo>
                  <a:pt x="27562" y="40152"/>
                </a:lnTo>
                <a:cubicBezTo>
                  <a:pt x="27562" y="40115"/>
                  <a:pt x="27562" y="40077"/>
                  <a:pt x="27487" y="40039"/>
                </a:cubicBezTo>
                <a:cubicBezTo>
                  <a:pt x="27487" y="40001"/>
                  <a:pt x="27411" y="40001"/>
                  <a:pt x="27336" y="40001"/>
                </a:cubicBezTo>
                <a:close/>
                <a:moveTo>
                  <a:pt x="80002" y="39812"/>
                </a:moveTo>
                <a:cubicBezTo>
                  <a:pt x="79737" y="39888"/>
                  <a:pt x="79510" y="40001"/>
                  <a:pt x="79434" y="40228"/>
                </a:cubicBezTo>
                <a:lnTo>
                  <a:pt x="79510" y="40379"/>
                </a:lnTo>
                <a:cubicBezTo>
                  <a:pt x="79586" y="40417"/>
                  <a:pt x="79671" y="40436"/>
                  <a:pt x="79751" y="40436"/>
                </a:cubicBezTo>
                <a:cubicBezTo>
                  <a:pt x="79831" y="40436"/>
                  <a:pt x="79907" y="40417"/>
                  <a:pt x="79964" y="40379"/>
                </a:cubicBezTo>
                <a:cubicBezTo>
                  <a:pt x="80115" y="40304"/>
                  <a:pt x="80191" y="40152"/>
                  <a:pt x="80191" y="40001"/>
                </a:cubicBezTo>
                <a:cubicBezTo>
                  <a:pt x="80191" y="39963"/>
                  <a:pt x="80191" y="39926"/>
                  <a:pt x="80191" y="39888"/>
                </a:cubicBezTo>
                <a:lnTo>
                  <a:pt x="80002" y="39812"/>
                </a:lnTo>
                <a:close/>
                <a:moveTo>
                  <a:pt x="11040" y="40039"/>
                </a:moveTo>
                <a:cubicBezTo>
                  <a:pt x="10927" y="40039"/>
                  <a:pt x="10814" y="40115"/>
                  <a:pt x="10814" y="40190"/>
                </a:cubicBezTo>
                <a:lnTo>
                  <a:pt x="10889" y="40341"/>
                </a:lnTo>
                <a:cubicBezTo>
                  <a:pt x="10889" y="40374"/>
                  <a:pt x="10973" y="40463"/>
                  <a:pt x="11141" y="40463"/>
                </a:cubicBezTo>
                <a:cubicBezTo>
                  <a:pt x="11168" y="40463"/>
                  <a:pt x="11198" y="40460"/>
                  <a:pt x="11229" y="40455"/>
                </a:cubicBezTo>
                <a:lnTo>
                  <a:pt x="11305" y="40379"/>
                </a:lnTo>
                <a:cubicBezTo>
                  <a:pt x="11305" y="40341"/>
                  <a:pt x="11305" y="40304"/>
                  <a:pt x="11305" y="40304"/>
                </a:cubicBezTo>
                <a:cubicBezTo>
                  <a:pt x="11305" y="40152"/>
                  <a:pt x="11192" y="40077"/>
                  <a:pt x="11040" y="40039"/>
                </a:cubicBezTo>
                <a:close/>
                <a:moveTo>
                  <a:pt x="85937" y="40266"/>
                </a:moveTo>
                <a:lnTo>
                  <a:pt x="85711" y="40341"/>
                </a:lnTo>
                <a:lnTo>
                  <a:pt x="85711" y="40493"/>
                </a:lnTo>
                <a:lnTo>
                  <a:pt x="85824" y="40606"/>
                </a:lnTo>
                <a:lnTo>
                  <a:pt x="86013" y="40606"/>
                </a:lnTo>
                <a:lnTo>
                  <a:pt x="86126" y="40493"/>
                </a:lnTo>
                <a:cubicBezTo>
                  <a:pt x="86164" y="40493"/>
                  <a:pt x="86164" y="40455"/>
                  <a:pt x="86164" y="40455"/>
                </a:cubicBezTo>
                <a:cubicBezTo>
                  <a:pt x="86164" y="40304"/>
                  <a:pt x="86013" y="40266"/>
                  <a:pt x="85937" y="40266"/>
                </a:cubicBezTo>
                <a:close/>
                <a:moveTo>
                  <a:pt x="64689" y="40266"/>
                </a:moveTo>
                <a:cubicBezTo>
                  <a:pt x="64463" y="40266"/>
                  <a:pt x="64387" y="40379"/>
                  <a:pt x="64311" y="40493"/>
                </a:cubicBezTo>
                <a:lnTo>
                  <a:pt x="64349" y="40606"/>
                </a:lnTo>
                <a:cubicBezTo>
                  <a:pt x="64387" y="40644"/>
                  <a:pt x="64463" y="40682"/>
                  <a:pt x="64538" y="40682"/>
                </a:cubicBezTo>
                <a:cubicBezTo>
                  <a:pt x="64652" y="40682"/>
                  <a:pt x="64765" y="40644"/>
                  <a:pt x="64841" y="40568"/>
                </a:cubicBezTo>
                <a:lnTo>
                  <a:pt x="64765" y="40379"/>
                </a:lnTo>
                <a:lnTo>
                  <a:pt x="64803" y="40379"/>
                </a:lnTo>
                <a:lnTo>
                  <a:pt x="64689" y="40266"/>
                </a:lnTo>
                <a:close/>
                <a:moveTo>
                  <a:pt x="379" y="40379"/>
                </a:moveTo>
                <a:cubicBezTo>
                  <a:pt x="265" y="40379"/>
                  <a:pt x="152" y="40417"/>
                  <a:pt x="114" y="40568"/>
                </a:cubicBezTo>
                <a:lnTo>
                  <a:pt x="227" y="40720"/>
                </a:lnTo>
                <a:cubicBezTo>
                  <a:pt x="379" y="40720"/>
                  <a:pt x="454" y="40720"/>
                  <a:pt x="492" y="40644"/>
                </a:cubicBezTo>
                <a:lnTo>
                  <a:pt x="568" y="40531"/>
                </a:lnTo>
                <a:cubicBezTo>
                  <a:pt x="568" y="40455"/>
                  <a:pt x="492" y="40379"/>
                  <a:pt x="379" y="40379"/>
                </a:cubicBezTo>
                <a:close/>
                <a:moveTo>
                  <a:pt x="28772" y="39888"/>
                </a:moveTo>
                <a:cubicBezTo>
                  <a:pt x="28700" y="39960"/>
                  <a:pt x="28659" y="39986"/>
                  <a:pt x="28609" y="39986"/>
                </a:cubicBezTo>
                <a:cubicBezTo>
                  <a:pt x="28580" y="39986"/>
                  <a:pt x="28549" y="39977"/>
                  <a:pt x="28508" y="39963"/>
                </a:cubicBezTo>
                <a:lnTo>
                  <a:pt x="28356" y="40001"/>
                </a:lnTo>
                <a:cubicBezTo>
                  <a:pt x="28281" y="40077"/>
                  <a:pt x="28281" y="40152"/>
                  <a:pt x="28281" y="40266"/>
                </a:cubicBezTo>
                <a:lnTo>
                  <a:pt x="28281" y="40417"/>
                </a:lnTo>
                <a:lnTo>
                  <a:pt x="28394" y="40531"/>
                </a:lnTo>
                <a:cubicBezTo>
                  <a:pt x="28432" y="40568"/>
                  <a:pt x="28470" y="40568"/>
                  <a:pt x="28508" y="40568"/>
                </a:cubicBezTo>
                <a:lnTo>
                  <a:pt x="28470" y="40682"/>
                </a:lnTo>
                <a:cubicBezTo>
                  <a:pt x="28583" y="40757"/>
                  <a:pt x="28772" y="40757"/>
                  <a:pt x="28961" y="40757"/>
                </a:cubicBezTo>
                <a:lnTo>
                  <a:pt x="29075" y="40644"/>
                </a:lnTo>
                <a:cubicBezTo>
                  <a:pt x="29075" y="40606"/>
                  <a:pt x="29075" y="40606"/>
                  <a:pt x="29075" y="40606"/>
                </a:cubicBezTo>
                <a:lnTo>
                  <a:pt x="29264" y="40493"/>
                </a:lnTo>
                <a:cubicBezTo>
                  <a:pt x="29264" y="40190"/>
                  <a:pt x="29150" y="40001"/>
                  <a:pt x="28961" y="39888"/>
                </a:cubicBezTo>
                <a:close/>
                <a:moveTo>
                  <a:pt x="14443" y="40341"/>
                </a:moveTo>
                <a:lnTo>
                  <a:pt x="14216" y="40455"/>
                </a:lnTo>
                <a:cubicBezTo>
                  <a:pt x="14254" y="40531"/>
                  <a:pt x="14254" y="40531"/>
                  <a:pt x="14254" y="40568"/>
                </a:cubicBezTo>
                <a:lnTo>
                  <a:pt x="14254" y="40606"/>
                </a:lnTo>
                <a:cubicBezTo>
                  <a:pt x="14254" y="40644"/>
                  <a:pt x="14254" y="40682"/>
                  <a:pt x="14292" y="40757"/>
                </a:cubicBezTo>
                <a:lnTo>
                  <a:pt x="14405" y="40795"/>
                </a:lnTo>
                <a:lnTo>
                  <a:pt x="14594" y="40795"/>
                </a:lnTo>
                <a:lnTo>
                  <a:pt x="14746" y="40720"/>
                </a:lnTo>
                <a:cubicBezTo>
                  <a:pt x="14746" y="40682"/>
                  <a:pt x="14746" y="40644"/>
                  <a:pt x="14746" y="40644"/>
                </a:cubicBezTo>
                <a:cubicBezTo>
                  <a:pt x="14746" y="40455"/>
                  <a:pt x="14594" y="40379"/>
                  <a:pt x="14481" y="40341"/>
                </a:cubicBezTo>
                <a:close/>
                <a:moveTo>
                  <a:pt x="61060" y="40379"/>
                </a:moveTo>
                <a:lnTo>
                  <a:pt x="60909" y="40493"/>
                </a:lnTo>
                <a:lnTo>
                  <a:pt x="60909" y="40757"/>
                </a:lnTo>
                <a:lnTo>
                  <a:pt x="61060" y="40871"/>
                </a:lnTo>
                <a:cubicBezTo>
                  <a:pt x="61098" y="40871"/>
                  <a:pt x="61136" y="40871"/>
                  <a:pt x="61173" y="40909"/>
                </a:cubicBezTo>
                <a:lnTo>
                  <a:pt x="61362" y="40833"/>
                </a:lnTo>
                <a:cubicBezTo>
                  <a:pt x="61400" y="40795"/>
                  <a:pt x="61400" y="40720"/>
                  <a:pt x="61400" y="40682"/>
                </a:cubicBezTo>
                <a:cubicBezTo>
                  <a:pt x="61400" y="40493"/>
                  <a:pt x="61287" y="40379"/>
                  <a:pt x="61060" y="40379"/>
                </a:cubicBezTo>
                <a:close/>
                <a:moveTo>
                  <a:pt x="79841" y="40553"/>
                </a:moveTo>
                <a:cubicBezTo>
                  <a:pt x="79819" y="40553"/>
                  <a:pt x="79797" y="40557"/>
                  <a:pt x="79775" y="40568"/>
                </a:cubicBezTo>
                <a:cubicBezTo>
                  <a:pt x="79661" y="40644"/>
                  <a:pt x="79623" y="40833"/>
                  <a:pt x="79737" y="40946"/>
                </a:cubicBezTo>
                <a:cubicBezTo>
                  <a:pt x="79762" y="40946"/>
                  <a:pt x="79804" y="40963"/>
                  <a:pt x="79841" y="40963"/>
                </a:cubicBezTo>
                <a:cubicBezTo>
                  <a:pt x="79859" y="40963"/>
                  <a:pt x="79876" y="40959"/>
                  <a:pt x="79888" y="40946"/>
                </a:cubicBezTo>
                <a:lnTo>
                  <a:pt x="79964" y="40909"/>
                </a:lnTo>
                <a:lnTo>
                  <a:pt x="79888" y="40909"/>
                </a:lnTo>
                <a:lnTo>
                  <a:pt x="80077" y="40795"/>
                </a:lnTo>
                <a:lnTo>
                  <a:pt x="80077" y="40682"/>
                </a:lnTo>
                <a:lnTo>
                  <a:pt x="80002" y="40606"/>
                </a:lnTo>
                <a:cubicBezTo>
                  <a:pt x="79948" y="40579"/>
                  <a:pt x="79895" y="40553"/>
                  <a:pt x="79841" y="40553"/>
                </a:cubicBezTo>
                <a:close/>
                <a:moveTo>
                  <a:pt x="32629" y="40568"/>
                </a:moveTo>
                <a:lnTo>
                  <a:pt x="32553" y="40682"/>
                </a:lnTo>
                <a:lnTo>
                  <a:pt x="32553" y="40909"/>
                </a:lnTo>
                <a:lnTo>
                  <a:pt x="32666" y="41022"/>
                </a:lnTo>
                <a:lnTo>
                  <a:pt x="32818" y="41022"/>
                </a:lnTo>
                <a:lnTo>
                  <a:pt x="32931" y="40871"/>
                </a:lnTo>
                <a:cubicBezTo>
                  <a:pt x="32931" y="40871"/>
                  <a:pt x="32931" y="40833"/>
                  <a:pt x="32931" y="40833"/>
                </a:cubicBezTo>
                <a:cubicBezTo>
                  <a:pt x="32931" y="40795"/>
                  <a:pt x="32931" y="40795"/>
                  <a:pt x="32931" y="40757"/>
                </a:cubicBezTo>
                <a:cubicBezTo>
                  <a:pt x="32931" y="40720"/>
                  <a:pt x="32931" y="40644"/>
                  <a:pt x="32855" y="40606"/>
                </a:cubicBezTo>
                <a:cubicBezTo>
                  <a:pt x="32818" y="40568"/>
                  <a:pt x="32742" y="40568"/>
                  <a:pt x="32629" y="40568"/>
                </a:cubicBezTo>
                <a:close/>
                <a:moveTo>
                  <a:pt x="12231" y="40413"/>
                </a:moveTo>
                <a:cubicBezTo>
                  <a:pt x="12214" y="40413"/>
                  <a:pt x="12195" y="40414"/>
                  <a:pt x="12175" y="40417"/>
                </a:cubicBezTo>
                <a:lnTo>
                  <a:pt x="12061" y="40531"/>
                </a:lnTo>
                <a:cubicBezTo>
                  <a:pt x="12023" y="40644"/>
                  <a:pt x="12061" y="40757"/>
                  <a:pt x="12137" y="40795"/>
                </a:cubicBezTo>
                <a:cubicBezTo>
                  <a:pt x="12175" y="40833"/>
                  <a:pt x="12212" y="40833"/>
                  <a:pt x="12250" y="40871"/>
                </a:cubicBezTo>
                <a:cubicBezTo>
                  <a:pt x="12212" y="40871"/>
                  <a:pt x="12175" y="40946"/>
                  <a:pt x="12175" y="41022"/>
                </a:cubicBezTo>
                <a:lnTo>
                  <a:pt x="12326" y="41022"/>
                </a:lnTo>
                <a:cubicBezTo>
                  <a:pt x="12326" y="41022"/>
                  <a:pt x="12288" y="41022"/>
                  <a:pt x="12326" y="41060"/>
                </a:cubicBezTo>
                <a:lnTo>
                  <a:pt x="12477" y="41060"/>
                </a:lnTo>
                <a:cubicBezTo>
                  <a:pt x="12515" y="41022"/>
                  <a:pt x="12477" y="41022"/>
                  <a:pt x="12477" y="41022"/>
                </a:cubicBezTo>
                <a:lnTo>
                  <a:pt x="12628" y="41022"/>
                </a:lnTo>
                <a:cubicBezTo>
                  <a:pt x="12628" y="40909"/>
                  <a:pt x="12553" y="40833"/>
                  <a:pt x="12402" y="40833"/>
                </a:cubicBezTo>
                <a:lnTo>
                  <a:pt x="12515" y="40720"/>
                </a:lnTo>
                <a:lnTo>
                  <a:pt x="12515" y="40682"/>
                </a:lnTo>
                <a:cubicBezTo>
                  <a:pt x="12480" y="40612"/>
                  <a:pt x="12445" y="40413"/>
                  <a:pt x="12231" y="40413"/>
                </a:cubicBezTo>
                <a:close/>
                <a:moveTo>
                  <a:pt x="33347" y="40720"/>
                </a:moveTo>
                <a:cubicBezTo>
                  <a:pt x="33082" y="40757"/>
                  <a:pt x="33044" y="40871"/>
                  <a:pt x="33082" y="40984"/>
                </a:cubicBezTo>
                <a:lnTo>
                  <a:pt x="33234" y="41060"/>
                </a:lnTo>
                <a:lnTo>
                  <a:pt x="33271" y="41060"/>
                </a:lnTo>
                <a:cubicBezTo>
                  <a:pt x="33347" y="41060"/>
                  <a:pt x="33536" y="41060"/>
                  <a:pt x="33536" y="40909"/>
                </a:cubicBezTo>
                <a:lnTo>
                  <a:pt x="33460" y="40833"/>
                </a:lnTo>
                <a:cubicBezTo>
                  <a:pt x="33460" y="40871"/>
                  <a:pt x="33460" y="40871"/>
                  <a:pt x="33460" y="40871"/>
                </a:cubicBezTo>
                <a:lnTo>
                  <a:pt x="33347" y="40720"/>
                </a:lnTo>
                <a:close/>
                <a:moveTo>
                  <a:pt x="89038" y="40531"/>
                </a:moveTo>
                <a:lnTo>
                  <a:pt x="88849" y="40682"/>
                </a:lnTo>
                <a:cubicBezTo>
                  <a:pt x="88849" y="40682"/>
                  <a:pt x="88849" y="40644"/>
                  <a:pt x="88849" y="40644"/>
                </a:cubicBezTo>
                <a:cubicBezTo>
                  <a:pt x="88849" y="40644"/>
                  <a:pt x="88849" y="40682"/>
                  <a:pt x="88811" y="40682"/>
                </a:cubicBezTo>
                <a:cubicBezTo>
                  <a:pt x="88735" y="40682"/>
                  <a:pt x="88622" y="40720"/>
                  <a:pt x="88584" y="40795"/>
                </a:cubicBezTo>
                <a:lnTo>
                  <a:pt x="88622" y="40909"/>
                </a:lnTo>
                <a:cubicBezTo>
                  <a:pt x="88714" y="41024"/>
                  <a:pt x="88864" y="41069"/>
                  <a:pt x="89026" y="41069"/>
                </a:cubicBezTo>
                <a:cubicBezTo>
                  <a:pt x="89129" y="41069"/>
                  <a:pt x="89238" y="41051"/>
                  <a:pt x="89340" y="41022"/>
                </a:cubicBezTo>
                <a:lnTo>
                  <a:pt x="89416" y="40909"/>
                </a:lnTo>
                <a:lnTo>
                  <a:pt x="89416" y="40871"/>
                </a:lnTo>
                <a:cubicBezTo>
                  <a:pt x="89416" y="40819"/>
                  <a:pt x="89398" y="40786"/>
                  <a:pt x="89375" y="40757"/>
                </a:cubicBezTo>
                <a:lnTo>
                  <a:pt x="89375" y="40757"/>
                </a:lnTo>
                <a:cubicBezTo>
                  <a:pt x="89376" y="40757"/>
                  <a:pt x="89377" y="40757"/>
                  <a:pt x="89378" y="40757"/>
                </a:cubicBezTo>
                <a:lnTo>
                  <a:pt x="89264" y="40568"/>
                </a:lnTo>
                <a:cubicBezTo>
                  <a:pt x="89231" y="40579"/>
                  <a:pt x="89201" y="40584"/>
                  <a:pt x="89174" y="40584"/>
                </a:cubicBezTo>
                <a:cubicBezTo>
                  <a:pt x="89110" y="40584"/>
                  <a:pt x="89064" y="40557"/>
                  <a:pt x="89038" y="40531"/>
                </a:cubicBezTo>
                <a:close/>
                <a:moveTo>
                  <a:pt x="70247" y="40720"/>
                </a:moveTo>
                <a:cubicBezTo>
                  <a:pt x="70134" y="40795"/>
                  <a:pt x="70096" y="40984"/>
                  <a:pt x="70209" y="41098"/>
                </a:cubicBezTo>
                <a:cubicBezTo>
                  <a:pt x="70235" y="41098"/>
                  <a:pt x="70277" y="41114"/>
                  <a:pt x="70313" y="41114"/>
                </a:cubicBezTo>
                <a:cubicBezTo>
                  <a:pt x="70331" y="41114"/>
                  <a:pt x="70348" y="41110"/>
                  <a:pt x="70361" y="41098"/>
                </a:cubicBezTo>
                <a:lnTo>
                  <a:pt x="70436" y="41060"/>
                </a:lnTo>
                <a:lnTo>
                  <a:pt x="70361" y="41060"/>
                </a:lnTo>
                <a:lnTo>
                  <a:pt x="70550" y="40946"/>
                </a:lnTo>
                <a:lnTo>
                  <a:pt x="70550" y="40833"/>
                </a:lnTo>
                <a:lnTo>
                  <a:pt x="70474" y="40757"/>
                </a:lnTo>
                <a:cubicBezTo>
                  <a:pt x="70398" y="40720"/>
                  <a:pt x="70323" y="40720"/>
                  <a:pt x="70247" y="40720"/>
                </a:cubicBezTo>
                <a:close/>
                <a:moveTo>
                  <a:pt x="26844" y="40606"/>
                </a:moveTo>
                <a:lnTo>
                  <a:pt x="26693" y="40720"/>
                </a:lnTo>
                <a:cubicBezTo>
                  <a:pt x="26693" y="40757"/>
                  <a:pt x="26693" y="40795"/>
                  <a:pt x="26693" y="40833"/>
                </a:cubicBezTo>
                <a:cubicBezTo>
                  <a:pt x="26693" y="40946"/>
                  <a:pt x="26731" y="41098"/>
                  <a:pt x="26957" y="41173"/>
                </a:cubicBezTo>
                <a:lnTo>
                  <a:pt x="27146" y="41098"/>
                </a:lnTo>
                <a:cubicBezTo>
                  <a:pt x="27146" y="41060"/>
                  <a:pt x="27184" y="41022"/>
                  <a:pt x="27184" y="40984"/>
                </a:cubicBezTo>
                <a:cubicBezTo>
                  <a:pt x="27222" y="40946"/>
                  <a:pt x="27260" y="40871"/>
                  <a:pt x="27260" y="40833"/>
                </a:cubicBezTo>
                <a:cubicBezTo>
                  <a:pt x="27260" y="40720"/>
                  <a:pt x="27184" y="40644"/>
                  <a:pt x="27109" y="40606"/>
                </a:cubicBezTo>
                <a:lnTo>
                  <a:pt x="26882" y="40682"/>
                </a:lnTo>
                <a:cubicBezTo>
                  <a:pt x="26882" y="40644"/>
                  <a:pt x="26919" y="40644"/>
                  <a:pt x="26920" y="40607"/>
                </a:cubicBezTo>
                <a:lnTo>
                  <a:pt x="26920" y="40607"/>
                </a:lnTo>
                <a:cubicBezTo>
                  <a:pt x="26919" y="40625"/>
                  <a:pt x="26910" y="40634"/>
                  <a:pt x="26896" y="40634"/>
                </a:cubicBezTo>
                <a:cubicBezTo>
                  <a:pt x="26882" y="40634"/>
                  <a:pt x="26863" y="40625"/>
                  <a:pt x="26844" y="40606"/>
                </a:cubicBezTo>
                <a:close/>
                <a:moveTo>
                  <a:pt x="34530" y="40671"/>
                </a:moveTo>
                <a:cubicBezTo>
                  <a:pt x="34501" y="40671"/>
                  <a:pt x="34472" y="40675"/>
                  <a:pt x="34443" y="40682"/>
                </a:cubicBezTo>
                <a:cubicBezTo>
                  <a:pt x="34368" y="40720"/>
                  <a:pt x="34292" y="40757"/>
                  <a:pt x="34254" y="40833"/>
                </a:cubicBezTo>
                <a:lnTo>
                  <a:pt x="34292" y="40984"/>
                </a:lnTo>
                <a:cubicBezTo>
                  <a:pt x="34368" y="41022"/>
                  <a:pt x="34443" y="41098"/>
                  <a:pt x="34519" y="41135"/>
                </a:cubicBezTo>
                <a:cubicBezTo>
                  <a:pt x="34632" y="41211"/>
                  <a:pt x="34708" y="41287"/>
                  <a:pt x="34859" y="41324"/>
                </a:cubicBezTo>
                <a:lnTo>
                  <a:pt x="35048" y="41173"/>
                </a:lnTo>
                <a:cubicBezTo>
                  <a:pt x="35048" y="41173"/>
                  <a:pt x="35048" y="41135"/>
                  <a:pt x="35048" y="41135"/>
                </a:cubicBezTo>
                <a:cubicBezTo>
                  <a:pt x="35048" y="41135"/>
                  <a:pt x="35048" y="41135"/>
                  <a:pt x="35048" y="41098"/>
                </a:cubicBezTo>
                <a:cubicBezTo>
                  <a:pt x="35086" y="41098"/>
                  <a:pt x="35162" y="41060"/>
                  <a:pt x="35162" y="40984"/>
                </a:cubicBezTo>
                <a:lnTo>
                  <a:pt x="35048" y="40833"/>
                </a:lnTo>
                <a:cubicBezTo>
                  <a:pt x="35010" y="40833"/>
                  <a:pt x="34935" y="40795"/>
                  <a:pt x="34859" y="40757"/>
                </a:cubicBezTo>
                <a:cubicBezTo>
                  <a:pt x="34767" y="40727"/>
                  <a:pt x="34651" y="40671"/>
                  <a:pt x="34530" y="40671"/>
                </a:cubicBezTo>
                <a:close/>
                <a:moveTo>
                  <a:pt x="6201" y="41022"/>
                </a:moveTo>
                <a:lnTo>
                  <a:pt x="6088" y="41173"/>
                </a:lnTo>
                <a:cubicBezTo>
                  <a:pt x="6088" y="41173"/>
                  <a:pt x="6088" y="41173"/>
                  <a:pt x="6088" y="41211"/>
                </a:cubicBezTo>
                <a:cubicBezTo>
                  <a:pt x="6050" y="41249"/>
                  <a:pt x="6012" y="41287"/>
                  <a:pt x="6012" y="41362"/>
                </a:cubicBezTo>
                <a:lnTo>
                  <a:pt x="6163" y="41476"/>
                </a:lnTo>
                <a:lnTo>
                  <a:pt x="6390" y="41476"/>
                </a:lnTo>
                <a:lnTo>
                  <a:pt x="6541" y="41362"/>
                </a:lnTo>
                <a:cubicBezTo>
                  <a:pt x="6541" y="41362"/>
                  <a:pt x="6541" y="41324"/>
                  <a:pt x="6541" y="41324"/>
                </a:cubicBezTo>
                <a:cubicBezTo>
                  <a:pt x="6541" y="41211"/>
                  <a:pt x="6504" y="41135"/>
                  <a:pt x="6466" y="41098"/>
                </a:cubicBezTo>
                <a:cubicBezTo>
                  <a:pt x="6390" y="41060"/>
                  <a:pt x="6314" y="41022"/>
                  <a:pt x="6201" y="41022"/>
                </a:cubicBezTo>
                <a:close/>
                <a:moveTo>
                  <a:pt x="25332" y="41022"/>
                </a:moveTo>
                <a:lnTo>
                  <a:pt x="25181" y="41135"/>
                </a:lnTo>
                <a:cubicBezTo>
                  <a:pt x="25181" y="41173"/>
                  <a:pt x="25143" y="41211"/>
                  <a:pt x="25143" y="41287"/>
                </a:cubicBezTo>
                <a:lnTo>
                  <a:pt x="25143" y="41324"/>
                </a:lnTo>
                <a:lnTo>
                  <a:pt x="25294" y="41438"/>
                </a:lnTo>
                <a:lnTo>
                  <a:pt x="25332" y="41438"/>
                </a:lnTo>
                <a:cubicBezTo>
                  <a:pt x="25370" y="41476"/>
                  <a:pt x="25445" y="41476"/>
                  <a:pt x="25521" y="41476"/>
                </a:cubicBezTo>
                <a:lnTo>
                  <a:pt x="25634" y="41362"/>
                </a:lnTo>
                <a:cubicBezTo>
                  <a:pt x="25634" y="41362"/>
                  <a:pt x="25634" y="41324"/>
                  <a:pt x="25634" y="41324"/>
                </a:cubicBezTo>
                <a:cubicBezTo>
                  <a:pt x="25634" y="41211"/>
                  <a:pt x="25634" y="41135"/>
                  <a:pt x="25559" y="41098"/>
                </a:cubicBezTo>
                <a:cubicBezTo>
                  <a:pt x="25483" y="41060"/>
                  <a:pt x="25407" y="41022"/>
                  <a:pt x="25332" y="41022"/>
                </a:cubicBezTo>
                <a:close/>
                <a:moveTo>
                  <a:pt x="23880" y="41082"/>
                </a:moveTo>
                <a:cubicBezTo>
                  <a:pt x="23848" y="41082"/>
                  <a:pt x="23815" y="41087"/>
                  <a:pt x="23782" y="41098"/>
                </a:cubicBezTo>
                <a:lnTo>
                  <a:pt x="23668" y="41211"/>
                </a:lnTo>
                <a:lnTo>
                  <a:pt x="23668" y="41362"/>
                </a:lnTo>
                <a:lnTo>
                  <a:pt x="23857" y="41476"/>
                </a:lnTo>
                <a:cubicBezTo>
                  <a:pt x="23857" y="41514"/>
                  <a:pt x="23895" y="41551"/>
                  <a:pt x="23933" y="41551"/>
                </a:cubicBezTo>
                <a:lnTo>
                  <a:pt x="24084" y="41551"/>
                </a:lnTo>
                <a:cubicBezTo>
                  <a:pt x="24160" y="41514"/>
                  <a:pt x="24198" y="41400"/>
                  <a:pt x="24198" y="41324"/>
                </a:cubicBezTo>
                <a:cubicBezTo>
                  <a:pt x="24198" y="41249"/>
                  <a:pt x="24160" y="41173"/>
                  <a:pt x="24084" y="41135"/>
                </a:cubicBezTo>
                <a:cubicBezTo>
                  <a:pt x="24031" y="41109"/>
                  <a:pt x="23958" y="41082"/>
                  <a:pt x="23880" y="41082"/>
                </a:cubicBezTo>
                <a:close/>
                <a:moveTo>
                  <a:pt x="65166" y="41158"/>
                </a:moveTo>
                <a:cubicBezTo>
                  <a:pt x="65134" y="41158"/>
                  <a:pt x="65101" y="41162"/>
                  <a:pt x="65068" y="41173"/>
                </a:cubicBezTo>
                <a:cubicBezTo>
                  <a:pt x="64992" y="41173"/>
                  <a:pt x="64954" y="41249"/>
                  <a:pt x="64916" y="41324"/>
                </a:cubicBezTo>
                <a:lnTo>
                  <a:pt x="64916" y="41438"/>
                </a:lnTo>
                <a:cubicBezTo>
                  <a:pt x="64992" y="41514"/>
                  <a:pt x="65030" y="41551"/>
                  <a:pt x="65105" y="41551"/>
                </a:cubicBezTo>
                <a:lnTo>
                  <a:pt x="65257" y="41514"/>
                </a:lnTo>
                <a:lnTo>
                  <a:pt x="65332" y="41514"/>
                </a:lnTo>
                <a:cubicBezTo>
                  <a:pt x="65408" y="41514"/>
                  <a:pt x="65521" y="41476"/>
                  <a:pt x="65521" y="41400"/>
                </a:cubicBezTo>
                <a:lnTo>
                  <a:pt x="65446" y="41249"/>
                </a:lnTo>
                <a:cubicBezTo>
                  <a:pt x="65408" y="41249"/>
                  <a:pt x="65370" y="41211"/>
                  <a:pt x="65370" y="41211"/>
                </a:cubicBezTo>
                <a:cubicBezTo>
                  <a:pt x="65317" y="41184"/>
                  <a:pt x="65244" y="41158"/>
                  <a:pt x="65166" y="41158"/>
                </a:cubicBezTo>
                <a:close/>
                <a:moveTo>
                  <a:pt x="24410" y="41279"/>
                </a:moveTo>
                <a:cubicBezTo>
                  <a:pt x="24390" y="41279"/>
                  <a:pt x="24370" y="41281"/>
                  <a:pt x="24349" y="41287"/>
                </a:cubicBezTo>
                <a:lnTo>
                  <a:pt x="24235" y="41362"/>
                </a:lnTo>
                <a:cubicBezTo>
                  <a:pt x="24160" y="41514"/>
                  <a:pt x="24311" y="41665"/>
                  <a:pt x="24500" y="41703"/>
                </a:cubicBezTo>
                <a:cubicBezTo>
                  <a:pt x="24613" y="41703"/>
                  <a:pt x="24727" y="41665"/>
                  <a:pt x="24727" y="41551"/>
                </a:cubicBezTo>
                <a:lnTo>
                  <a:pt x="24613" y="41400"/>
                </a:lnTo>
                <a:cubicBezTo>
                  <a:pt x="24613" y="41368"/>
                  <a:pt x="24529" y="41279"/>
                  <a:pt x="24410" y="41279"/>
                </a:cubicBezTo>
                <a:close/>
                <a:moveTo>
                  <a:pt x="29869" y="41287"/>
                </a:moveTo>
                <a:lnTo>
                  <a:pt x="29680" y="41400"/>
                </a:lnTo>
                <a:cubicBezTo>
                  <a:pt x="29680" y="41438"/>
                  <a:pt x="29604" y="41476"/>
                  <a:pt x="29604" y="41551"/>
                </a:cubicBezTo>
                <a:lnTo>
                  <a:pt x="29755" y="41703"/>
                </a:lnTo>
                <a:lnTo>
                  <a:pt x="29793" y="41703"/>
                </a:lnTo>
                <a:cubicBezTo>
                  <a:pt x="29831" y="41703"/>
                  <a:pt x="29869" y="41740"/>
                  <a:pt x="29982" y="41740"/>
                </a:cubicBezTo>
                <a:lnTo>
                  <a:pt x="30095" y="41627"/>
                </a:lnTo>
                <a:cubicBezTo>
                  <a:pt x="30095" y="41627"/>
                  <a:pt x="30095" y="41589"/>
                  <a:pt x="30095" y="41551"/>
                </a:cubicBezTo>
                <a:cubicBezTo>
                  <a:pt x="30095" y="41400"/>
                  <a:pt x="30020" y="41324"/>
                  <a:pt x="29869" y="41287"/>
                </a:cubicBezTo>
                <a:close/>
                <a:moveTo>
                  <a:pt x="27260" y="41400"/>
                </a:moveTo>
                <a:lnTo>
                  <a:pt x="27109" y="41551"/>
                </a:lnTo>
                <a:cubicBezTo>
                  <a:pt x="27109" y="41665"/>
                  <a:pt x="27146" y="41740"/>
                  <a:pt x="27222" y="41816"/>
                </a:cubicBezTo>
                <a:lnTo>
                  <a:pt x="27298" y="41854"/>
                </a:lnTo>
                <a:cubicBezTo>
                  <a:pt x="27562" y="41854"/>
                  <a:pt x="27600" y="41665"/>
                  <a:pt x="27638" y="41589"/>
                </a:cubicBezTo>
                <a:lnTo>
                  <a:pt x="27638" y="41551"/>
                </a:lnTo>
                <a:lnTo>
                  <a:pt x="27487" y="41400"/>
                </a:lnTo>
                <a:close/>
                <a:moveTo>
                  <a:pt x="22799" y="41476"/>
                </a:moveTo>
                <a:lnTo>
                  <a:pt x="22610" y="41551"/>
                </a:lnTo>
                <a:cubicBezTo>
                  <a:pt x="22610" y="41589"/>
                  <a:pt x="22610" y="41627"/>
                  <a:pt x="22610" y="41665"/>
                </a:cubicBezTo>
                <a:cubicBezTo>
                  <a:pt x="22610" y="41892"/>
                  <a:pt x="22761" y="41929"/>
                  <a:pt x="22836" y="41929"/>
                </a:cubicBezTo>
                <a:lnTo>
                  <a:pt x="22988" y="41816"/>
                </a:lnTo>
                <a:lnTo>
                  <a:pt x="22988" y="41778"/>
                </a:lnTo>
                <a:cubicBezTo>
                  <a:pt x="22988" y="41589"/>
                  <a:pt x="22912" y="41514"/>
                  <a:pt x="22799" y="41476"/>
                </a:cubicBezTo>
                <a:close/>
                <a:moveTo>
                  <a:pt x="20830" y="41544"/>
                </a:moveTo>
                <a:cubicBezTo>
                  <a:pt x="20808" y="41544"/>
                  <a:pt x="20783" y="41546"/>
                  <a:pt x="20757" y="41551"/>
                </a:cubicBezTo>
                <a:lnTo>
                  <a:pt x="20681" y="41627"/>
                </a:lnTo>
                <a:cubicBezTo>
                  <a:pt x="20606" y="41778"/>
                  <a:pt x="20757" y="41929"/>
                  <a:pt x="20908" y="41967"/>
                </a:cubicBezTo>
                <a:cubicBezTo>
                  <a:pt x="21059" y="41967"/>
                  <a:pt x="21135" y="41892"/>
                  <a:pt x="21173" y="41816"/>
                </a:cubicBezTo>
                <a:lnTo>
                  <a:pt x="21059" y="41665"/>
                </a:lnTo>
                <a:cubicBezTo>
                  <a:pt x="21027" y="41632"/>
                  <a:pt x="20966" y="41544"/>
                  <a:pt x="20830" y="41544"/>
                </a:cubicBezTo>
                <a:close/>
                <a:moveTo>
                  <a:pt x="77166" y="41400"/>
                </a:moveTo>
                <a:lnTo>
                  <a:pt x="76939" y="41514"/>
                </a:lnTo>
                <a:cubicBezTo>
                  <a:pt x="76939" y="41476"/>
                  <a:pt x="77015" y="41476"/>
                  <a:pt x="77015" y="41438"/>
                </a:cubicBezTo>
                <a:lnTo>
                  <a:pt x="76977" y="41438"/>
                </a:lnTo>
                <a:cubicBezTo>
                  <a:pt x="76901" y="41438"/>
                  <a:pt x="76826" y="41438"/>
                  <a:pt x="76750" y="41514"/>
                </a:cubicBezTo>
                <a:cubicBezTo>
                  <a:pt x="76712" y="41551"/>
                  <a:pt x="76674" y="41589"/>
                  <a:pt x="76750" y="41740"/>
                </a:cubicBezTo>
                <a:cubicBezTo>
                  <a:pt x="76750" y="41778"/>
                  <a:pt x="76788" y="41778"/>
                  <a:pt x="76826" y="41816"/>
                </a:cubicBezTo>
                <a:cubicBezTo>
                  <a:pt x="76788" y="41854"/>
                  <a:pt x="76750" y="41929"/>
                  <a:pt x="76788" y="42005"/>
                </a:cubicBezTo>
                <a:lnTo>
                  <a:pt x="76901" y="42081"/>
                </a:lnTo>
                <a:cubicBezTo>
                  <a:pt x="76938" y="42085"/>
                  <a:pt x="76971" y="42087"/>
                  <a:pt x="77001" y="42087"/>
                </a:cubicBezTo>
                <a:cubicBezTo>
                  <a:pt x="77249" y="42087"/>
                  <a:pt x="77279" y="41959"/>
                  <a:pt x="77279" y="41892"/>
                </a:cubicBezTo>
                <a:lnTo>
                  <a:pt x="77242" y="41816"/>
                </a:lnTo>
                <a:cubicBezTo>
                  <a:pt x="77242" y="41778"/>
                  <a:pt x="77204" y="41778"/>
                  <a:pt x="77166" y="41740"/>
                </a:cubicBezTo>
                <a:cubicBezTo>
                  <a:pt x="77317" y="41665"/>
                  <a:pt x="77317" y="41476"/>
                  <a:pt x="77166" y="41400"/>
                </a:cubicBezTo>
                <a:close/>
                <a:moveTo>
                  <a:pt x="44311" y="41703"/>
                </a:moveTo>
                <a:lnTo>
                  <a:pt x="44160" y="41816"/>
                </a:lnTo>
                <a:lnTo>
                  <a:pt x="44160" y="41967"/>
                </a:lnTo>
                <a:lnTo>
                  <a:pt x="44311" y="42081"/>
                </a:lnTo>
                <a:cubicBezTo>
                  <a:pt x="44333" y="42092"/>
                  <a:pt x="44359" y="42096"/>
                  <a:pt x="44384" y="42096"/>
                </a:cubicBezTo>
                <a:cubicBezTo>
                  <a:pt x="44447" y="42096"/>
                  <a:pt x="44511" y="42070"/>
                  <a:pt x="44538" y="42043"/>
                </a:cubicBezTo>
                <a:cubicBezTo>
                  <a:pt x="44576" y="42005"/>
                  <a:pt x="44614" y="41967"/>
                  <a:pt x="44614" y="41854"/>
                </a:cubicBezTo>
                <a:lnTo>
                  <a:pt x="44614" y="41816"/>
                </a:lnTo>
                <a:lnTo>
                  <a:pt x="44500" y="41703"/>
                </a:lnTo>
                <a:close/>
                <a:moveTo>
                  <a:pt x="33460" y="41778"/>
                </a:moveTo>
                <a:cubicBezTo>
                  <a:pt x="33271" y="41778"/>
                  <a:pt x="33158" y="41816"/>
                  <a:pt x="33082" y="41929"/>
                </a:cubicBezTo>
                <a:lnTo>
                  <a:pt x="33120" y="42043"/>
                </a:lnTo>
                <a:cubicBezTo>
                  <a:pt x="33168" y="42115"/>
                  <a:pt x="33246" y="42141"/>
                  <a:pt x="33326" y="42141"/>
                </a:cubicBezTo>
                <a:cubicBezTo>
                  <a:pt x="33372" y="42141"/>
                  <a:pt x="33419" y="42132"/>
                  <a:pt x="33460" y="42118"/>
                </a:cubicBezTo>
                <a:cubicBezTo>
                  <a:pt x="33536" y="42081"/>
                  <a:pt x="33612" y="42005"/>
                  <a:pt x="33612" y="41929"/>
                </a:cubicBezTo>
                <a:cubicBezTo>
                  <a:pt x="33612" y="41892"/>
                  <a:pt x="33612" y="41892"/>
                  <a:pt x="33612" y="41854"/>
                </a:cubicBezTo>
                <a:lnTo>
                  <a:pt x="33460" y="41778"/>
                </a:lnTo>
                <a:close/>
                <a:moveTo>
                  <a:pt x="67859" y="41763"/>
                </a:moveTo>
                <a:cubicBezTo>
                  <a:pt x="67805" y="41763"/>
                  <a:pt x="67779" y="41789"/>
                  <a:pt x="67752" y="41816"/>
                </a:cubicBezTo>
                <a:cubicBezTo>
                  <a:pt x="67714" y="41854"/>
                  <a:pt x="67638" y="41929"/>
                  <a:pt x="67676" y="42043"/>
                </a:cubicBezTo>
                <a:lnTo>
                  <a:pt x="67828" y="42156"/>
                </a:lnTo>
                <a:lnTo>
                  <a:pt x="67941" y="42156"/>
                </a:lnTo>
                <a:lnTo>
                  <a:pt x="68054" y="42043"/>
                </a:lnTo>
                <a:lnTo>
                  <a:pt x="68054" y="41892"/>
                </a:lnTo>
                <a:lnTo>
                  <a:pt x="67941" y="41778"/>
                </a:lnTo>
                <a:cubicBezTo>
                  <a:pt x="67908" y="41767"/>
                  <a:pt x="67881" y="41763"/>
                  <a:pt x="67859" y="41763"/>
                </a:cubicBezTo>
                <a:close/>
                <a:moveTo>
                  <a:pt x="69189" y="41665"/>
                </a:moveTo>
                <a:lnTo>
                  <a:pt x="69075" y="41778"/>
                </a:lnTo>
                <a:cubicBezTo>
                  <a:pt x="69075" y="41816"/>
                  <a:pt x="69075" y="41816"/>
                  <a:pt x="69037" y="41816"/>
                </a:cubicBezTo>
                <a:cubicBezTo>
                  <a:pt x="69037" y="41854"/>
                  <a:pt x="69000" y="41892"/>
                  <a:pt x="69000" y="42005"/>
                </a:cubicBezTo>
                <a:lnTo>
                  <a:pt x="69189" y="42118"/>
                </a:lnTo>
                <a:cubicBezTo>
                  <a:pt x="69219" y="42118"/>
                  <a:pt x="69297" y="42167"/>
                  <a:pt x="69405" y="42167"/>
                </a:cubicBezTo>
                <a:cubicBezTo>
                  <a:pt x="69432" y="42167"/>
                  <a:pt x="69461" y="42164"/>
                  <a:pt x="69491" y="42156"/>
                </a:cubicBezTo>
                <a:lnTo>
                  <a:pt x="69567" y="42081"/>
                </a:lnTo>
                <a:cubicBezTo>
                  <a:pt x="69604" y="42043"/>
                  <a:pt x="69604" y="41967"/>
                  <a:pt x="69604" y="41929"/>
                </a:cubicBezTo>
                <a:cubicBezTo>
                  <a:pt x="69604" y="41854"/>
                  <a:pt x="69567" y="41778"/>
                  <a:pt x="69529" y="41740"/>
                </a:cubicBezTo>
                <a:cubicBezTo>
                  <a:pt x="69453" y="41665"/>
                  <a:pt x="69340" y="41665"/>
                  <a:pt x="69189" y="41665"/>
                </a:cubicBezTo>
                <a:close/>
                <a:moveTo>
                  <a:pt x="26920" y="41740"/>
                </a:moveTo>
                <a:lnTo>
                  <a:pt x="26693" y="41816"/>
                </a:lnTo>
                <a:cubicBezTo>
                  <a:pt x="26693" y="41816"/>
                  <a:pt x="26731" y="41778"/>
                  <a:pt x="26731" y="41778"/>
                </a:cubicBezTo>
                <a:lnTo>
                  <a:pt x="26693" y="41778"/>
                </a:lnTo>
                <a:cubicBezTo>
                  <a:pt x="26617" y="41816"/>
                  <a:pt x="26390" y="41854"/>
                  <a:pt x="26466" y="42043"/>
                </a:cubicBezTo>
                <a:lnTo>
                  <a:pt x="26504" y="42118"/>
                </a:lnTo>
                <a:cubicBezTo>
                  <a:pt x="26560" y="42175"/>
                  <a:pt x="26627" y="42194"/>
                  <a:pt x="26693" y="42194"/>
                </a:cubicBezTo>
                <a:cubicBezTo>
                  <a:pt x="26759" y="42194"/>
                  <a:pt x="26825" y="42175"/>
                  <a:pt x="26882" y="42156"/>
                </a:cubicBezTo>
                <a:lnTo>
                  <a:pt x="26995" y="42156"/>
                </a:lnTo>
                <a:lnTo>
                  <a:pt x="27146" y="42043"/>
                </a:lnTo>
                <a:lnTo>
                  <a:pt x="27146" y="42005"/>
                </a:lnTo>
                <a:cubicBezTo>
                  <a:pt x="27146" y="41854"/>
                  <a:pt x="26995" y="41778"/>
                  <a:pt x="26920" y="41740"/>
                </a:cubicBezTo>
                <a:close/>
                <a:moveTo>
                  <a:pt x="28356" y="41438"/>
                </a:moveTo>
                <a:cubicBezTo>
                  <a:pt x="28167" y="41438"/>
                  <a:pt x="28054" y="41514"/>
                  <a:pt x="27978" y="41551"/>
                </a:cubicBezTo>
                <a:cubicBezTo>
                  <a:pt x="27827" y="41665"/>
                  <a:pt x="27789" y="41892"/>
                  <a:pt x="27865" y="42118"/>
                </a:cubicBezTo>
                <a:lnTo>
                  <a:pt x="27940" y="42194"/>
                </a:lnTo>
                <a:cubicBezTo>
                  <a:pt x="27996" y="42201"/>
                  <a:pt x="28046" y="42204"/>
                  <a:pt x="28092" y="42204"/>
                </a:cubicBezTo>
                <a:cubicBezTo>
                  <a:pt x="28296" y="42204"/>
                  <a:pt x="28408" y="42142"/>
                  <a:pt x="28470" y="42081"/>
                </a:cubicBezTo>
                <a:lnTo>
                  <a:pt x="28545" y="42005"/>
                </a:lnTo>
                <a:cubicBezTo>
                  <a:pt x="28545" y="41967"/>
                  <a:pt x="28545" y="41929"/>
                  <a:pt x="28545" y="41892"/>
                </a:cubicBezTo>
                <a:cubicBezTo>
                  <a:pt x="28545" y="41816"/>
                  <a:pt x="28508" y="41740"/>
                  <a:pt x="28508" y="41703"/>
                </a:cubicBezTo>
                <a:cubicBezTo>
                  <a:pt x="28508" y="41665"/>
                  <a:pt x="28470" y="41665"/>
                  <a:pt x="28470" y="41589"/>
                </a:cubicBezTo>
                <a:lnTo>
                  <a:pt x="28356" y="41438"/>
                </a:lnTo>
                <a:close/>
                <a:moveTo>
                  <a:pt x="26164" y="41665"/>
                </a:moveTo>
                <a:lnTo>
                  <a:pt x="25974" y="41740"/>
                </a:lnTo>
                <a:cubicBezTo>
                  <a:pt x="25937" y="41816"/>
                  <a:pt x="25937" y="41854"/>
                  <a:pt x="25899" y="41892"/>
                </a:cubicBezTo>
                <a:cubicBezTo>
                  <a:pt x="25861" y="41967"/>
                  <a:pt x="25823" y="42005"/>
                  <a:pt x="25785" y="42118"/>
                </a:cubicBezTo>
                <a:lnTo>
                  <a:pt x="25899" y="42270"/>
                </a:lnTo>
                <a:cubicBezTo>
                  <a:pt x="26050" y="42270"/>
                  <a:pt x="26126" y="42232"/>
                  <a:pt x="26201" y="42232"/>
                </a:cubicBezTo>
                <a:cubicBezTo>
                  <a:pt x="26239" y="42194"/>
                  <a:pt x="26277" y="42194"/>
                  <a:pt x="26277" y="42194"/>
                </a:cubicBezTo>
                <a:lnTo>
                  <a:pt x="26428" y="42118"/>
                </a:lnTo>
                <a:cubicBezTo>
                  <a:pt x="26428" y="42081"/>
                  <a:pt x="26428" y="42043"/>
                  <a:pt x="26428" y="42005"/>
                </a:cubicBezTo>
                <a:cubicBezTo>
                  <a:pt x="26428" y="41892"/>
                  <a:pt x="26390" y="41740"/>
                  <a:pt x="26164" y="41665"/>
                </a:cubicBezTo>
                <a:close/>
                <a:moveTo>
                  <a:pt x="12401" y="41882"/>
                </a:moveTo>
                <a:cubicBezTo>
                  <a:pt x="12288" y="41882"/>
                  <a:pt x="12206" y="41949"/>
                  <a:pt x="12175" y="42043"/>
                </a:cubicBezTo>
                <a:lnTo>
                  <a:pt x="12288" y="42194"/>
                </a:lnTo>
                <a:cubicBezTo>
                  <a:pt x="12288" y="42194"/>
                  <a:pt x="12326" y="42232"/>
                  <a:pt x="12326" y="42232"/>
                </a:cubicBezTo>
                <a:cubicBezTo>
                  <a:pt x="12358" y="42264"/>
                  <a:pt x="12419" y="42353"/>
                  <a:pt x="12556" y="42353"/>
                </a:cubicBezTo>
                <a:cubicBezTo>
                  <a:pt x="12578" y="42353"/>
                  <a:pt x="12602" y="42351"/>
                  <a:pt x="12628" y="42345"/>
                </a:cubicBezTo>
                <a:lnTo>
                  <a:pt x="12742" y="42270"/>
                </a:lnTo>
                <a:cubicBezTo>
                  <a:pt x="12742" y="42232"/>
                  <a:pt x="12742" y="42232"/>
                  <a:pt x="12742" y="42194"/>
                </a:cubicBezTo>
                <a:cubicBezTo>
                  <a:pt x="12742" y="42043"/>
                  <a:pt x="12628" y="41892"/>
                  <a:pt x="12477" y="41892"/>
                </a:cubicBezTo>
                <a:cubicBezTo>
                  <a:pt x="12450" y="41885"/>
                  <a:pt x="12425" y="41882"/>
                  <a:pt x="12401" y="41882"/>
                </a:cubicBezTo>
                <a:close/>
                <a:moveTo>
                  <a:pt x="64689" y="42005"/>
                </a:moveTo>
                <a:cubicBezTo>
                  <a:pt x="64538" y="42005"/>
                  <a:pt x="64463" y="42043"/>
                  <a:pt x="64349" y="42081"/>
                </a:cubicBezTo>
                <a:cubicBezTo>
                  <a:pt x="64274" y="42156"/>
                  <a:pt x="64236" y="42232"/>
                  <a:pt x="64236" y="42345"/>
                </a:cubicBezTo>
                <a:lnTo>
                  <a:pt x="64387" y="42459"/>
                </a:lnTo>
                <a:cubicBezTo>
                  <a:pt x="64614" y="42459"/>
                  <a:pt x="64689" y="42345"/>
                  <a:pt x="64765" y="42270"/>
                </a:cubicBezTo>
                <a:cubicBezTo>
                  <a:pt x="64765" y="42232"/>
                  <a:pt x="64765" y="42232"/>
                  <a:pt x="64803" y="42194"/>
                </a:cubicBezTo>
                <a:lnTo>
                  <a:pt x="64689" y="42005"/>
                </a:lnTo>
                <a:close/>
                <a:moveTo>
                  <a:pt x="56865" y="42064"/>
                </a:moveTo>
                <a:cubicBezTo>
                  <a:pt x="56817" y="42064"/>
                  <a:pt x="56775" y="42081"/>
                  <a:pt x="56750" y="42081"/>
                </a:cubicBezTo>
                <a:cubicBezTo>
                  <a:pt x="56674" y="42118"/>
                  <a:pt x="56636" y="42194"/>
                  <a:pt x="56636" y="42270"/>
                </a:cubicBezTo>
                <a:cubicBezTo>
                  <a:pt x="56636" y="42345"/>
                  <a:pt x="56674" y="42497"/>
                  <a:pt x="56825" y="42534"/>
                </a:cubicBezTo>
                <a:cubicBezTo>
                  <a:pt x="56863" y="42534"/>
                  <a:pt x="56977" y="42534"/>
                  <a:pt x="57015" y="42459"/>
                </a:cubicBezTo>
                <a:lnTo>
                  <a:pt x="56939" y="42307"/>
                </a:lnTo>
                <a:cubicBezTo>
                  <a:pt x="56939" y="42307"/>
                  <a:pt x="56939" y="42270"/>
                  <a:pt x="56939" y="42270"/>
                </a:cubicBezTo>
                <a:cubicBezTo>
                  <a:pt x="56939" y="42307"/>
                  <a:pt x="56977" y="42307"/>
                  <a:pt x="56977" y="42383"/>
                </a:cubicBezTo>
                <a:cubicBezTo>
                  <a:pt x="57015" y="42345"/>
                  <a:pt x="57052" y="42307"/>
                  <a:pt x="57052" y="42232"/>
                </a:cubicBezTo>
                <a:cubicBezTo>
                  <a:pt x="57052" y="42194"/>
                  <a:pt x="57052" y="42156"/>
                  <a:pt x="57015" y="42118"/>
                </a:cubicBezTo>
                <a:lnTo>
                  <a:pt x="56939" y="42081"/>
                </a:lnTo>
                <a:cubicBezTo>
                  <a:pt x="56914" y="42068"/>
                  <a:pt x="56888" y="42064"/>
                  <a:pt x="56865" y="42064"/>
                </a:cubicBezTo>
                <a:close/>
                <a:moveTo>
                  <a:pt x="89680" y="42081"/>
                </a:moveTo>
                <a:lnTo>
                  <a:pt x="89491" y="42156"/>
                </a:lnTo>
                <a:cubicBezTo>
                  <a:pt x="89491" y="42156"/>
                  <a:pt x="89529" y="42118"/>
                  <a:pt x="89529" y="42118"/>
                </a:cubicBezTo>
                <a:lnTo>
                  <a:pt x="89491" y="42118"/>
                </a:lnTo>
                <a:cubicBezTo>
                  <a:pt x="89416" y="42156"/>
                  <a:pt x="89189" y="42194"/>
                  <a:pt x="89264" y="42421"/>
                </a:cubicBezTo>
                <a:lnTo>
                  <a:pt x="89340" y="42497"/>
                </a:lnTo>
                <a:cubicBezTo>
                  <a:pt x="89378" y="42497"/>
                  <a:pt x="89378" y="42534"/>
                  <a:pt x="89378" y="42534"/>
                </a:cubicBezTo>
                <a:cubicBezTo>
                  <a:pt x="89453" y="42534"/>
                  <a:pt x="89529" y="42572"/>
                  <a:pt x="89642" y="42572"/>
                </a:cubicBezTo>
                <a:lnTo>
                  <a:pt x="89756" y="42383"/>
                </a:lnTo>
                <a:cubicBezTo>
                  <a:pt x="89756" y="42383"/>
                  <a:pt x="89756" y="42383"/>
                  <a:pt x="89794" y="42345"/>
                </a:cubicBezTo>
                <a:cubicBezTo>
                  <a:pt x="89794" y="42307"/>
                  <a:pt x="89832" y="42270"/>
                  <a:pt x="89832" y="42232"/>
                </a:cubicBezTo>
                <a:cubicBezTo>
                  <a:pt x="89832" y="42194"/>
                  <a:pt x="89794" y="42118"/>
                  <a:pt x="89680" y="42081"/>
                </a:cubicBezTo>
                <a:close/>
                <a:moveTo>
                  <a:pt x="4136" y="42216"/>
                </a:moveTo>
                <a:cubicBezTo>
                  <a:pt x="4109" y="42216"/>
                  <a:pt x="4079" y="42221"/>
                  <a:pt x="4046" y="42232"/>
                </a:cubicBezTo>
                <a:lnTo>
                  <a:pt x="3933" y="42345"/>
                </a:lnTo>
                <a:lnTo>
                  <a:pt x="3933" y="42459"/>
                </a:lnTo>
                <a:cubicBezTo>
                  <a:pt x="3933" y="42497"/>
                  <a:pt x="3933" y="42534"/>
                  <a:pt x="4008" y="42572"/>
                </a:cubicBezTo>
                <a:cubicBezTo>
                  <a:pt x="4008" y="42610"/>
                  <a:pt x="4084" y="42610"/>
                  <a:pt x="4159" y="42610"/>
                </a:cubicBezTo>
                <a:lnTo>
                  <a:pt x="4235" y="42497"/>
                </a:lnTo>
                <a:lnTo>
                  <a:pt x="4273" y="42497"/>
                </a:lnTo>
                <a:cubicBezTo>
                  <a:pt x="4235" y="42534"/>
                  <a:pt x="4235" y="42572"/>
                  <a:pt x="4235" y="42572"/>
                </a:cubicBezTo>
                <a:cubicBezTo>
                  <a:pt x="4273" y="42534"/>
                  <a:pt x="4424" y="42534"/>
                  <a:pt x="4424" y="42421"/>
                </a:cubicBezTo>
                <a:lnTo>
                  <a:pt x="4311" y="42270"/>
                </a:lnTo>
                <a:lnTo>
                  <a:pt x="4273" y="42270"/>
                </a:lnTo>
                <a:cubicBezTo>
                  <a:pt x="4246" y="42243"/>
                  <a:pt x="4201" y="42216"/>
                  <a:pt x="4136" y="42216"/>
                </a:cubicBezTo>
                <a:close/>
                <a:moveTo>
                  <a:pt x="16523" y="42156"/>
                </a:moveTo>
                <a:cubicBezTo>
                  <a:pt x="16371" y="42156"/>
                  <a:pt x="16258" y="42270"/>
                  <a:pt x="16258" y="42383"/>
                </a:cubicBezTo>
                <a:lnTo>
                  <a:pt x="16409" y="42383"/>
                </a:lnTo>
                <a:cubicBezTo>
                  <a:pt x="16523" y="42421"/>
                  <a:pt x="16523" y="42421"/>
                  <a:pt x="16598" y="42421"/>
                </a:cubicBezTo>
                <a:cubicBezTo>
                  <a:pt x="16636" y="42421"/>
                  <a:pt x="16636" y="42459"/>
                  <a:pt x="16636" y="42459"/>
                </a:cubicBezTo>
                <a:cubicBezTo>
                  <a:pt x="16636" y="42459"/>
                  <a:pt x="16636" y="42459"/>
                  <a:pt x="16636" y="42421"/>
                </a:cubicBezTo>
                <a:cubicBezTo>
                  <a:pt x="16674" y="42421"/>
                  <a:pt x="16712" y="42421"/>
                  <a:pt x="16787" y="42459"/>
                </a:cubicBezTo>
                <a:cubicBezTo>
                  <a:pt x="16787" y="42459"/>
                  <a:pt x="16749" y="42421"/>
                  <a:pt x="16749" y="42421"/>
                </a:cubicBezTo>
                <a:lnTo>
                  <a:pt x="16863" y="42421"/>
                </a:lnTo>
                <a:lnTo>
                  <a:pt x="16863" y="42497"/>
                </a:lnTo>
                <a:lnTo>
                  <a:pt x="17014" y="42610"/>
                </a:lnTo>
                <a:cubicBezTo>
                  <a:pt x="17127" y="42610"/>
                  <a:pt x="17165" y="42648"/>
                  <a:pt x="17165" y="42648"/>
                </a:cubicBezTo>
                <a:lnTo>
                  <a:pt x="17392" y="42534"/>
                </a:lnTo>
                <a:cubicBezTo>
                  <a:pt x="17354" y="42383"/>
                  <a:pt x="17241" y="42270"/>
                  <a:pt x="17052" y="42232"/>
                </a:cubicBezTo>
                <a:lnTo>
                  <a:pt x="16901" y="42345"/>
                </a:lnTo>
                <a:cubicBezTo>
                  <a:pt x="16863" y="42307"/>
                  <a:pt x="16825" y="42270"/>
                  <a:pt x="16749" y="42232"/>
                </a:cubicBezTo>
                <a:cubicBezTo>
                  <a:pt x="16674" y="42194"/>
                  <a:pt x="16598" y="42156"/>
                  <a:pt x="16523" y="42156"/>
                </a:cubicBezTo>
                <a:close/>
                <a:moveTo>
                  <a:pt x="23366" y="41816"/>
                </a:moveTo>
                <a:lnTo>
                  <a:pt x="23215" y="41929"/>
                </a:lnTo>
                <a:cubicBezTo>
                  <a:pt x="23177" y="41929"/>
                  <a:pt x="23177" y="41967"/>
                  <a:pt x="23139" y="42005"/>
                </a:cubicBezTo>
                <a:lnTo>
                  <a:pt x="23252" y="42156"/>
                </a:lnTo>
                <a:cubicBezTo>
                  <a:pt x="23290" y="42156"/>
                  <a:pt x="23328" y="42194"/>
                  <a:pt x="23366" y="42194"/>
                </a:cubicBezTo>
                <a:lnTo>
                  <a:pt x="23479" y="42118"/>
                </a:lnTo>
                <a:lnTo>
                  <a:pt x="23404" y="42194"/>
                </a:lnTo>
                <a:cubicBezTo>
                  <a:pt x="23404" y="42270"/>
                  <a:pt x="23404" y="42270"/>
                  <a:pt x="23441" y="42307"/>
                </a:cubicBezTo>
                <a:cubicBezTo>
                  <a:pt x="23479" y="42383"/>
                  <a:pt x="23517" y="42421"/>
                  <a:pt x="23517" y="42459"/>
                </a:cubicBezTo>
                <a:cubicBezTo>
                  <a:pt x="23555" y="42497"/>
                  <a:pt x="23555" y="42497"/>
                  <a:pt x="23555" y="42534"/>
                </a:cubicBezTo>
                <a:lnTo>
                  <a:pt x="23706" y="42610"/>
                </a:lnTo>
                <a:cubicBezTo>
                  <a:pt x="23819" y="42610"/>
                  <a:pt x="23895" y="42610"/>
                  <a:pt x="23933" y="42648"/>
                </a:cubicBezTo>
                <a:lnTo>
                  <a:pt x="24046" y="42610"/>
                </a:lnTo>
                <a:lnTo>
                  <a:pt x="24084" y="42648"/>
                </a:lnTo>
                <a:cubicBezTo>
                  <a:pt x="24117" y="42659"/>
                  <a:pt x="24153" y="42666"/>
                  <a:pt x="24189" y="42666"/>
                </a:cubicBezTo>
                <a:cubicBezTo>
                  <a:pt x="24279" y="42666"/>
                  <a:pt x="24371" y="42620"/>
                  <a:pt x="24424" y="42459"/>
                </a:cubicBezTo>
                <a:lnTo>
                  <a:pt x="24424" y="42459"/>
                </a:lnTo>
                <a:cubicBezTo>
                  <a:pt x="24424" y="42459"/>
                  <a:pt x="24387" y="42459"/>
                  <a:pt x="24387" y="42497"/>
                </a:cubicBezTo>
                <a:lnTo>
                  <a:pt x="24349" y="42270"/>
                </a:lnTo>
                <a:lnTo>
                  <a:pt x="24311" y="42270"/>
                </a:lnTo>
                <a:cubicBezTo>
                  <a:pt x="24257" y="42243"/>
                  <a:pt x="24204" y="42216"/>
                  <a:pt x="24137" y="42216"/>
                </a:cubicBezTo>
                <a:cubicBezTo>
                  <a:pt x="24109" y="42216"/>
                  <a:pt x="24079" y="42221"/>
                  <a:pt x="24046" y="42232"/>
                </a:cubicBezTo>
                <a:lnTo>
                  <a:pt x="24008" y="42270"/>
                </a:lnTo>
                <a:cubicBezTo>
                  <a:pt x="23971" y="42232"/>
                  <a:pt x="23971" y="42232"/>
                  <a:pt x="23933" y="42232"/>
                </a:cubicBezTo>
                <a:cubicBezTo>
                  <a:pt x="23857" y="42194"/>
                  <a:pt x="23819" y="42194"/>
                  <a:pt x="23744" y="42194"/>
                </a:cubicBezTo>
                <a:cubicBezTo>
                  <a:pt x="23744" y="42156"/>
                  <a:pt x="23706" y="42156"/>
                  <a:pt x="23706" y="42118"/>
                </a:cubicBezTo>
                <a:cubicBezTo>
                  <a:pt x="23630" y="42118"/>
                  <a:pt x="23593" y="42081"/>
                  <a:pt x="23555" y="42081"/>
                </a:cubicBezTo>
                <a:cubicBezTo>
                  <a:pt x="23555" y="42081"/>
                  <a:pt x="23593" y="42043"/>
                  <a:pt x="23593" y="42005"/>
                </a:cubicBezTo>
                <a:lnTo>
                  <a:pt x="23479" y="41854"/>
                </a:lnTo>
                <a:cubicBezTo>
                  <a:pt x="23441" y="41854"/>
                  <a:pt x="23441" y="41816"/>
                  <a:pt x="23366" y="41816"/>
                </a:cubicBezTo>
                <a:close/>
                <a:moveTo>
                  <a:pt x="22761" y="42686"/>
                </a:moveTo>
                <a:cubicBezTo>
                  <a:pt x="22781" y="42686"/>
                  <a:pt x="22790" y="42696"/>
                  <a:pt x="22795" y="42706"/>
                </a:cubicBezTo>
                <a:lnTo>
                  <a:pt x="22795" y="42706"/>
                </a:lnTo>
                <a:lnTo>
                  <a:pt x="22761" y="42686"/>
                </a:lnTo>
                <a:close/>
                <a:moveTo>
                  <a:pt x="11305" y="41589"/>
                </a:moveTo>
                <a:lnTo>
                  <a:pt x="11154" y="41740"/>
                </a:lnTo>
                <a:cubicBezTo>
                  <a:pt x="11154" y="41778"/>
                  <a:pt x="11154" y="41816"/>
                  <a:pt x="10927" y="41816"/>
                </a:cubicBezTo>
                <a:lnTo>
                  <a:pt x="10814" y="41816"/>
                </a:lnTo>
                <a:lnTo>
                  <a:pt x="10738" y="41929"/>
                </a:lnTo>
                <a:cubicBezTo>
                  <a:pt x="10738" y="42005"/>
                  <a:pt x="10738" y="42081"/>
                  <a:pt x="10776" y="42118"/>
                </a:cubicBezTo>
                <a:cubicBezTo>
                  <a:pt x="10776" y="42156"/>
                  <a:pt x="10776" y="42156"/>
                  <a:pt x="10776" y="42194"/>
                </a:cubicBezTo>
                <a:lnTo>
                  <a:pt x="10738" y="42232"/>
                </a:lnTo>
                <a:cubicBezTo>
                  <a:pt x="10700" y="42345"/>
                  <a:pt x="10738" y="42421"/>
                  <a:pt x="10776" y="42497"/>
                </a:cubicBezTo>
                <a:cubicBezTo>
                  <a:pt x="10776" y="42497"/>
                  <a:pt x="10814" y="42534"/>
                  <a:pt x="10776" y="42572"/>
                </a:cubicBezTo>
                <a:lnTo>
                  <a:pt x="10965" y="42723"/>
                </a:lnTo>
                <a:cubicBezTo>
                  <a:pt x="11003" y="42686"/>
                  <a:pt x="11003" y="42686"/>
                  <a:pt x="11003" y="42686"/>
                </a:cubicBezTo>
                <a:cubicBezTo>
                  <a:pt x="11040" y="42723"/>
                  <a:pt x="11040" y="42761"/>
                  <a:pt x="11040" y="42761"/>
                </a:cubicBezTo>
                <a:lnTo>
                  <a:pt x="11154" y="42875"/>
                </a:lnTo>
                <a:cubicBezTo>
                  <a:pt x="11214" y="42887"/>
                  <a:pt x="11268" y="42892"/>
                  <a:pt x="11318" y="42892"/>
                </a:cubicBezTo>
                <a:cubicBezTo>
                  <a:pt x="11579" y="42892"/>
                  <a:pt x="11701" y="42743"/>
                  <a:pt x="11797" y="42648"/>
                </a:cubicBezTo>
                <a:cubicBezTo>
                  <a:pt x="11816" y="42667"/>
                  <a:pt x="11844" y="42676"/>
                  <a:pt x="11872" y="42676"/>
                </a:cubicBezTo>
                <a:cubicBezTo>
                  <a:pt x="11901" y="42676"/>
                  <a:pt x="11929" y="42667"/>
                  <a:pt x="11948" y="42648"/>
                </a:cubicBezTo>
                <a:lnTo>
                  <a:pt x="12023" y="42534"/>
                </a:lnTo>
                <a:cubicBezTo>
                  <a:pt x="12023" y="42270"/>
                  <a:pt x="11986" y="41665"/>
                  <a:pt x="11305" y="41589"/>
                </a:cubicBezTo>
                <a:close/>
                <a:moveTo>
                  <a:pt x="22609" y="42529"/>
                </a:moveTo>
                <a:cubicBezTo>
                  <a:pt x="22370" y="42529"/>
                  <a:pt x="22307" y="42689"/>
                  <a:pt x="22307" y="42723"/>
                </a:cubicBezTo>
                <a:lnTo>
                  <a:pt x="22383" y="42875"/>
                </a:lnTo>
                <a:lnTo>
                  <a:pt x="22534" y="42988"/>
                </a:lnTo>
                <a:lnTo>
                  <a:pt x="22610" y="42988"/>
                </a:lnTo>
                <a:cubicBezTo>
                  <a:pt x="22685" y="42988"/>
                  <a:pt x="22799" y="42988"/>
                  <a:pt x="22874" y="42950"/>
                </a:cubicBezTo>
                <a:cubicBezTo>
                  <a:pt x="22912" y="42912"/>
                  <a:pt x="22950" y="42875"/>
                  <a:pt x="22950" y="42799"/>
                </a:cubicBezTo>
                <a:lnTo>
                  <a:pt x="22799" y="42708"/>
                </a:lnTo>
                <a:lnTo>
                  <a:pt x="22799" y="42708"/>
                </a:lnTo>
                <a:cubicBezTo>
                  <a:pt x="22799" y="42686"/>
                  <a:pt x="22799" y="42686"/>
                  <a:pt x="22799" y="42686"/>
                </a:cubicBezTo>
                <a:lnTo>
                  <a:pt x="22685" y="42534"/>
                </a:lnTo>
                <a:cubicBezTo>
                  <a:pt x="22658" y="42531"/>
                  <a:pt x="22633" y="42529"/>
                  <a:pt x="22609" y="42529"/>
                </a:cubicBezTo>
                <a:close/>
                <a:moveTo>
                  <a:pt x="26074" y="42317"/>
                </a:moveTo>
                <a:cubicBezTo>
                  <a:pt x="26031" y="42317"/>
                  <a:pt x="25993" y="42326"/>
                  <a:pt x="25974" y="42345"/>
                </a:cubicBezTo>
                <a:cubicBezTo>
                  <a:pt x="25861" y="42383"/>
                  <a:pt x="25823" y="42459"/>
                  <a:pt x="25861" y="42572"/>
                </a:cubicBezTo>
                <a:cubicBezTo>
                  <a:pt x="25785" y="42534"/>
                  <a:pt x="25748" y="42534"/>
                  <a:pt x="25710" y="42534"/>
                </a:cubicBezTo>
                <a:lnTo>
                  <a:pt x="25559" y="42610"/>
                </a:lnTo>
                <a:cubicBezTo>
                  <a:pt x="25559" y="42648"/>
                  <a:pt x="25559" y="42648"/>
                  <a:pt x="25521" y="42648"/>
                </a:cubicBezTo>
                <a:cubicBezTo>
                  <a:pt x="25521" y="42686"/>
                  <a:pt x="25483" y="42799"/>
                  <a:pt x="25483" y="42875"/>
                </a:cubicBezTo>
                <a:lnTo>
                  <a:pt x="25634" y="42988"/>
                </a:lnTo>
                <a:lnTo>
                  <a:pt x="25937" y="42988"/>
                </a:lnTo>
                <a:lnTo>
                  <a:pt x="26050" y="42875"/>
                </a:lnTo>
                <a:cubicBezTo>
                  <a:pt x="26088" y="42875"/>
                  <a:pt x="26088" y="42837"/>
                  <a:pt x="26088" y="42799"/>
                </a:cubicBezTo>
                <a:cubicBezTo>
                  <a:pt x="26088" y="42761"/>
                  <a:pt x="26088" y="42761"/>
                  <a:pt x="26050" y="42723"/>
                </a:cubicBezTo>
                <a:lnTo>
                  <a:pt x="26088" y="42723"/>
                </a:lnTo>
                <a:lnTo>
                  <a:pt x="26126" y="42648"/>
                </a:lnTo>
                <a:lnTo>
                  <a:pt x="26088" y="42648"/>
                </a:lnTo>
                <a:lnTo>
                  <a:pt x="26239" y="42534"/>
                </a:lnTo>
                <a:lnTo>
                  <a:pt x="26239" y="42459"/>
                </a:lnTo>
                <a:lnTo>
                  <a:pt x="26201" y="42345"/>
                </a:lnTo>
                <a:cubicBezTo>
                  <a:pt x="26164" y="42326"/>
                  <a:pt x="26116" y="42317"/>
                  <a:pt x="26074" y="42317"/>
                </a:cubicBezTo>
                <a:close/>
                <a:moveTo>
                  <a:pt x="26559" y="43068"/>
                </a:moveTo>
                <a:lnTo>
                  <a:pt x="26560" y="43070"/>
                </a:lnTo>
                <a:lnTo>
                  <a:pt x="26560" y="43070"/>
                </a:lnTo>
                <a:cubicBezTo>
                  <a:pt x="26565" y="43073"/>
                  <a:pt x="26571" y="43077"/>
                  <a:pt x="26575" y="43083"/>
                </a:cubicBezTo>
                <a:lnTo>
                  <a:pt x="26575" y="43083"/>
                </a:lnTo>
                <a:cubicBezTo>
                  <a:pt x="26572" y="43075"/>
                  <a:pt x="26565" y="43070"/>
                  <a:pt x="26559" y="43068"/>
                </a:cubicBezTo>
                <a:close/>
                <a:moveTo>
                  <a:pt x="44573" y="42678"/>
                </a:moveTo>
                <a:cubicBezTo>
                  <a:pt x="44551" y="42678"/>
                  <a:pt x="44527" y="42680"/>
                  <a:pt x="44500" y="42686"/>
                </a:cubicBezTo>
                <a:lnTo>
                  <a:pt x="44425" y="42799"/>
                </a:lnTo>
                <a:lnTo>
                  <a:pt x="44425" y="43026"/>
                </a:lnTo>
                <a:lnTo>
                  <a:pt x="44538" y="43139"/>
                </a:lnTo>
                <a:cubicBezTo>
                  <a:pt x="44565" y="43143"/>
                  <a:pt x="44590" y="43144"/>
                  <a:pt x="44614" y="43144"/>
                </a:cubicBezTo>
                <a:cubicBezTo>
                  <a:pt x="44853" y="43144"/>
                  <a:pt x="44916" y="42981"/>
                  <a:pt x="44916" y="42912"/>
                </a:cubicBezTo>
                <a:lnTo>
                  <a:pt x="44803" y="42799"/>
                </a:lnTo>
                <a:cubicBezTo>
                  <a:pt x="44770" y="42766"/>
                  <a:pt x="44710" y="42678"/>
                  <a:pt x="44573" y="42678"/>
                </a:cubicBezTo>
                <a:close/>
                <a:moveTo>
                  <a:pt x="62923" y="42644"/>
                </a:moveTo>
                <a:cubicBezTo>
                  <a:pt x="62908" y="42644"/>
                  <a:pt x="62892" y="42645"/>
                  <a:pt x="62875" y="42648"/>
                </a:cubicBezTo>
                <a:cubicBezTo>
                  <a:pt x="62761" y="42648"/>
                  <a:pt x="62610" y="42686"/>
                  <a:pt x="62610" y="42950"/>
                </a:cubicBezTo>
                <a:lnTo>
                  <a:pt x="62610" y="43064"/>
                </a:lnTo>
                <a:lnTo>
                  <a:pt x="62723" y="43177"/>
                </a:lnTo>
                <a:cubicBezTo>
                  <a:pt x="62768" y="43188"/>
                  <a:pt x="62806" y="43193"/>
                  <a:pt x="62839" y="43193"/>
                </a:cubicBezTo>
                <a:cubicBezTo>
                  <a:pt x="62919" y="43193"/>
                  <a:pt x="62972" y="43166"/>
                  <a:pt x="63026" y="43139"/>
                </a:cubicBezTo>
                <a:lnTo>
                  <a:pt x="63177" y="42950"/>
                </a:lnTo>
                <a:cubicBezTo>
                  <a:pt x="63177" y="42950"/>
                  <a:pt x="63177" y="42912"/>
                  <a:pt x="63139" y="42912"/>
                </a:cubicBezTo>
                <a:cubicBezTo>
                  <a:pt x="63139" y="42843"/>
                  <a:pt x="63107" y="42644"/>
                  <a:pt x="62923" y="42644"/>
                </a:cubicBezTo>
                <a:close/>
                <a:moveTo>
                  <a:pt x="21627" y="42912"/>
                </a:moveTo>
                <a:cubicBezTo>
                  <a:pt x="21400" y="42912"/>
                  <a:pt x="21286" y="42988"/>
                  <a:pt x="21324" y="43139"/>
                </a:cubicBezTo>
                <a:lnTo>
                  <a:pt x="21475" y="43253"/>
                </a:lnTo>
                <a:lnTo>
                  <a:pt x="21589" y="43253"/>
                </a:lnTo>
                <a:lnTo>
                  <a:pt x="21740" y="43139"/>
                </a:lnTo>
                <a:cubicBezTo>
                  <a:pt x="21740" y="43101"/>
                  <a:pt x="21778" y="43101"/>
                  <a:pt x="21778" y="43026"/>
                </a:cubicBezTo>
                <a:lnTo>
                  <a:pt x="21627" y="42912"/>
                </a:lnTo>
                <a:close/>
                <a:moveTo>
                  <a:pt x="89227" y="42610"/>
                </a:moveTo>
                <a:lnTo>
                  <a:pt x="89000" y="42723"/>
                </a:lnTo>
                <a:cubicBezTo>
                  <a:pt x="89000" y="42723"/>
                  <a:pt x="89000" y="42723"/>
                  <a:pt x="89000" y="42761"/>
                </a:cubicBezTo>
                <a:cubicBezTo>
                  <a:pt x="88962" y="42799"/>
                  <a:pt x="88962" y="42799"/>
                  <a:pt x="88962" y="42875"/>
                </a:cubicBezTo>
                <a:cubicBezTo>
                  <a:pt x="88849" y="42875"/>
                  <a:pt x="88697" y="42950"/>
                  <a:pt x="88697" y="43101"/>
                </a:cubicBezTo>
                <a:lnTo>
                  <a:pt x="88697" y="43139"/>
                </a:lnTo>
                <a:lnTo>
                  <a:pt x="88924" y="43253"/>
                </a:lnTo>
                <a:cubicBezTo>
                  <a:pt x="88962" y="43253"/>
                  <a:pt x="89038" y="43290"/>
                  <a:pt x="89151" y="43290"/>
                </a:cubicBezTo>
                <a:lnTo>
                  <a:pt x="89264" y="43177"/>
                </a:lnTo>
                <a:lnTo>
                  <a:pt x="89264" y="43139"/>
                </a:lnTo>
                <a:cubicBezTo>
                  <a:pt x="89264" y="43101"/>
                  <a:pt x="89264" y="43101"/>
                  <a:pt x="89264" y="43064"/>
                </a:cubicBezTo>
                <a:lnTo>
                  <a:pt x="89302" y="43064"/>
                </a:lnTo>
                <a:cubicBezTo>
                  <a:pt x="89416" y="43026"/>
                  <a:pt x="89529" y="42912"/>
                  <a:pt x="89529" y="42799"/>
                </a:cubicBezTo>
                <a:cubicBezTo>
                  <a:pt x="89529" y="42723"/>
                  <a:pt x="89491" y="42648"/>
                  <a:pt x="89416" y="42610"/>
                </a:cubicBezTo>
                <a:lnTo>
                  <a:pt x="89189" y="42686"/>
                </a:lnTo>
                <a:cubicBezTo>
                  <a:pt x="89189" y="42659"/>
                  <a:pt x="89208" y="42632"/>
                  <a:pt x="89232" y="42632"/>
                </a:cubicBezTo>
                <a:cubicBezTo>
                  <a:pt x="89242" y="42632"/>
                  <a:pt x="89253" y="42637"/>
                  <a:pt x="89264" y="42648"/>
                </a:cubicBezTo>
                <a:cubicBezTo>
                  <a:pt x="89264" y="42648"/>
                  <a:pt x="89227" y="42610"/>
                  <a:pt x="89227" y="42610"/>
                </a:cubicBezTo>
                <a:close/>
                <a:moveTo>
                  <a:pt x="26353" y="42912"/>
                </a:moveTo>
                <a:cubicBezTo>
                  <a:pt x="26164" y="42912"/>
                  <a:pt x="26164" y="43026"/>
                  <a:pt x="26164" y="43064"/>
                </a:cubicBezTo>
                <a:lnTo>
                  <a:pt x="26164" y="43101"/>
                </a:lnTo>
                <a:lnTo>
                  <a:pt x="26277" y="43177"/>
                </a:lnTo>
                <a:lnTo>
                  <a:pt x="26239" y="43177"/>
                </a:lnTo>
                <a:cubicBezTo>
                  <a:pt x="26270" y="43270"/>
                  <a:pt x="26327" y="43338"/>
                  <a:pt x="26430" y="43338"/>
                </a:cubicBezTo>
                <a:cubicBezTo>
                  <a:pt x="26453" y="43338"/>
                  <a:pt x="26477" y="43335"/>
                  <a:pt x="26504" y="43328"/>
                </a:cubicBezTo>
                <a:lnTo>
                  <a:pt x="26617" y="43215"/>
                </a:lnTo>
                <a:cubicBezTo>
                  <a:pt x="26617" y="43163"/>
                  <a:pt x="26599" y="43110"/>
                  <a:pt x="26575" y="43083"/>
                </a:cubicBezTo>
                <a:lnTo>
                  <a:pt x="26575" y="43083"/>
                </a:lnTo>
                <a:cubicBezTo>
                  <a:pt x="26578" y="43088"/>
                  <a:pt x="26579" y="43094"/>
                  <a:pt x="26579" y="43101"/>
                </a:cubicBezTo>
                <a:lnTo>
                  <a:pt x="26560" y="43070"/>
                </a:lnTo>
                <a:lnTo>
                  <a:pt x="26560" y="43070"/>
                </a:lnTo>
                <a:cubicBezTo>
                  <a:pt x="26556" y="43067"/>
                  <a:pt x="26551" y="43065"/>
                  <a:pt x="26547" y="43064"/>
                </a:cubicBezTo>
                <a:lnTo>
                  <a:pt x="26547" y="43064"/>
                </a:lnTo>
                <a:cubicBezTo>
                  <a:pt x="26550" y="43065"/>
                  <a:pt x="26555" y="43066"/>
                  <a:pt x="26559" y="43068"/>
                </a:cubicBezTo>
                <a:lnTo>
                  <a:pt x="26559" y="43068"/>
                </a:lnTo>
                <a:lnTo>
                  <a:pt x="26466" y="42912"/>
                </a:lnTo>
                <a:close/>
                <a:moveTo>
                  <a:pt x="20190" y="42875"/>
                </a:moveTo>
                <a:cubicBezTo>
                  <a:pt x="20001" y="42875"/>
                  <a:pt x="19887" y="42988"/>
                  <a:pt x="19887" y="43101"/>
                </a:cubicBezTo>
                <a:lnTo>
                  <a:pt x="20039" y="43101"/>
                </a:lnTo>
                <a:cubicBezTo>
                  <a:pt x="20114" y="43177"/>
                  <a:pt x="20190" y="43177"/>
                  <a:pt x="20341" y="43177"/>
                </a:cubicBezTo>
                <a:cubicBezTo>
                  <a:pt x="20341" y="43139"/>
                  <a:pt x="20303" y="43139"/>
                  <a:pt x="20303" y="43139"/>
                </a:cubicBezTo>
                <a:lnTo>
                  <a:pt x="20341" y="43139"/>
                </a:lnTo>
                <a:lnTo>
                  <a:pt x="20379" y="43253"/>
                </a:lnTo>
                <a:cubicBezTo>
                  <a:pt x="20432" y="43306"/>
                  <a:pt x="20618" y="43360"/>
                  <a:pt x="20789" y="43360"/>
                </a:cubicBezTo>
                <a:cubicBezTo>
                  <a:pt x="20860" y="43360"/>
                  <a:pt x="20928" y="43350"/>
                  <a:pt x="20984" y="43328"/>
                </a:cubicBezTo>
                <a:cubicBezTo>
                  <a:pt x="21097" y="43290"/>
                  <a:pt x="21135" y="43215"/>
                  <a:pt x="21135" y="43139"/>
                </a:cubicBezTo>
                <a:lnTo>
                  <a:pt x="21135" y="43101"/>
                </a:lnTo>
                <a:lnTo>
                  <a:pt x="20984" y="42988"/>
                </a:lnTo>
                <a:lnTo>
                  <a:pt x="20946" y="42988"/>
                </a:lnTo>
                <a:cubicBezTo>
                  <a:pt x="20881" y="42988"/>
                  <a:pt x="20779" y="42963"/>
                  <a:pt x="20676" y="42963"/>
                </a:cubicBezTo>
                <a:cubicBezTo>
                  <a:pt x="20598" y="42963"/>
                  <a:pt x="20519" y="42977"/>
                  <a:pt x="20455" y="43026"/>
                </a:cubicBezTo>
                <a:cubicBezTo>
                  <a:pt x="20417" y="42988"/>
                  <a:pt x="20417" y="42950"/>
                  <a:pt x="20379" y="42950"/>
                </a:cubicBezTo>
                <a:cubicBezTo>
                  <a:pt x="20341" y="42875"/>
                  <a:pt x="20266" y="42875"/>
                  <a:pt x="20190" y="42875"/>
                </a:cubicBezTo>
                <a:close/>
                <a:moveTo>
                  <a:pt x="56580" y="43404"/>
                </a:moveTo>
                <a:cubicBezTo>
                  <a:pt x="56514" y="43404"/>
                  <a:pt x="56447" y="43442"/>
                  <a:pt x="56485" y="43517"/>
                </a:cubicBezTo>
                <a:lnTo>
                  <a:pt x="56674" y="43517"/>
                </a:lnTo>
                <a:cubicBezTo>
                  <a:pt x="56712" y="43442"/>
                  <a:pt x="56646" y="43404"/>
                  <a:pt x="56580" y="43404"/>
                </a:cubicBezTo>
                <a:close/>
                <a:moveTo>
                  <a:pt x="81854" y="43101"/>
                </a:moveTo>
                <a:cubicBezTo>
                  <a:pt x="81741" y="43139"/>
                  <a:pt x="81476" y="43139"/>
                  <a:pt x="81476" y="43366"/>
                </a:cubicBezTo>
                <a:lnTo>
                  <a:pt x="81514" y="43480"/>
                </a:lnTo>
                <a:cubicBezTo>
                  <a:pt x="81589" y="43517"/>
                  <a:pt x="81665" y="43517"/>
                  <a:pt x="81703" y="43517"/>
                </a:cubicBezTo>
                <a:cubicBezTo>
                  <a:pt x="81816" y="43517"/>
                  <a:pt x="81930" y="43442"/>
                  <a:pt x="82005" y="43366"/>
                </a:cubicBezTo>
                <a:cubicBezTo>
                  <a:pt x="82005" y="43366"/>
                  <a:pt x="82043" y="43328"/>
                  <a:pt x="82043" y="43328"/>
                </a:cubicBezTo>
                <a:lnTo>
                  <a:pt x="81930" y="43101"/>
                </a:lnTo>
                <a:close/>
                <a:moveTo>
                  <a:pt x="9716" y="43160"/>
                </a:moveTo>
                <a:cubicBezTo>
                  <a:pt x="9692" y="43160"/>
                  <a:pt x="9667" y="43164"/>
                  <a:pt x="9642" y="43177"/>
                </a:cubicBezTo>
                <a:lnTo>
                  <a:pt x="9528" y="43290"/>
                </a:lnTo>
                <a:lnTo>
                  <a:pt x="9528" y="43366"/>
                </a:lnTo>
                <a:lnTo>
                  <a:pt x="9642" y="43480"/>
                </a:lnTo>
                <a:cubicBezTo>
                  <a:pt x="9679" y="43517"/>
                  <a:pt x="9717" y="43517"/>
                  <a:pt x="9755" y="43555"/>
                </a:cubicBezTo>
                <a:lnTo>
                  <a:pt x="9906" y="43404"/>
                </a:lnTo>
                <a:cubicBezTo>
                  <a:pt x="9906" y="43328"/>
                  <a:pt x="9906" y="43253"/>
                  <a:pt x="9831" y="43177"/>
                </a:cubicBezTo>
                <a:cubicBezTo>
                  <a:pt x="9805" y="43177"/>
                  <a:pt x="9763" y="43160"/>
                  <a:pt x="9716" y="43160"/>
                </a:cubicBezTo>
                <a:close/>
                <a:moveTo>
                  <a:pt x="79813" y="43139"/>
                </a:moveTo>
                <a:cubicBezTo>
                  <a:pt x="79661" y="43139"/>
                  <a:pt x="79548" y="43215"/>
                  <a:pt x="79510" y="43328"/>
                </a:cubicBezTo>
                <a:lnTo>
                  <a:pt x="79623" y="43480"/>
                </a:lnTo>
                <a:cubicBezTo>
                  <a:pt x="79623" y="43517"/>
                  <a:pt x="79661" y="43517"/>
                  <a:pt x="79699" y="43555"/>
                </a:cubicBezTo>
                <a:lnTo>
                  <a:pt x="79888" y="43442"/>
                </a:lnTo>
                <a:cubicBezTo>
                  <a:pt x="79926" y="43404"/>
                  <a:pt x="79964" y="43366"/>
                  <a:pt x="79964" y="43290"/>
                </a:cubicBezTo>
                <a:lnTo>
                  <a:pt x="79926" y="43253"/>
                </a:lnTo>
                <a:lnTo>
                  <a:pt x="79813" y="43139"/>
                </a:lnTo>
                <a:close/>
                <a:moveTo>
                  <a:pt x="8507" y="42648"/>
                </a:moveTo>
                <a:cubicBezTo>
                  <a:pt x="8356" y="42723"/>
                  <a:pt x="8280" y="42837"/>
                  <a:pt x="8205" y="42950"/>
                </a:cubicBezTo>
                <a:cubicBezTo>
                  <a:pt x="8205" y="42988"/>
                  <a:pt x="8167" y="43026"/>
                  <a:pt x="8167" y="43064"/>
                </a:cubicBezTo>
                <a:lnTo>
                  <a:pt x="8205" y="43139"/>
                </a:lnTo>
                <a:lnTo>
                  <a:pt x="8091" y="43177"/>
                </a:lnTo>
                <a:cubicBezTo>
                  <a:pt x="7940" y="43404"/>
                  <a:pt x="8129" y="43631"/>
                  <a:pt x="8432" y="43631"/>
                </a:cubicBezTo>
                <a:lnTo>
                  <a:pt x="8545" y="43555"/>
                </a:lnTo>
                <a:lnTo>
                  <a:pt x="8583" y="43555"/>
                </a:lnTo>
                <a:cubicBezTo>
                  <a:pt x="8621" y="43555"/>
                  <a:pt x="8734" y="43555"/>
                  <a:pt x="8810" y="43480"/>
                </a:cubicBezTo>
                <a:cubicBezTo>
                  <a:pt x="8810" y="43480"/>
                  <a:pt x="8848" y="43442"/>
                  <a:pt x="8848" y="43404"/>
                </a:cubicBezTo>
                <a:cubicBezTo>
                  <a:pt x="8885" y="43442"/>
                  <a:pt x="8961" y="43480"/>
                  <a:pt x="9037" y="43480"/>
                </a:cubicBezTo>
                <a:lnTo>
                  <a:pt x="9188" y="43404"/>
                </a:lnTo>
                <a:cubicBezTo>
                  <a:pt x="9188" y="43404"/>
                  <a:pt x="9226" y="43366"/>
                  <a:pt x="9226" y="43328"/>
                </a:cubicBezTo>
                <a:cubicBezTo>
                  <a:pt x="9263" y="43290"/>
                  <a:pt x="9301" y="43253"/>
                  <a:pt x="9301" y="43177"/>
                </a:cubicBezTo>
                <a:cubicBezTo>
                  <a:pt x="9301" y="43139"/>
                  <a:pt x="9301" y="43064"/>
                  <a:pt x="9150" y="43026"/>
                </a:cubicBezTo>
                <a:lnTo>
                  <a:pt x="9074" y="43064"/>
                </a:lnTo>
                <a:cubicBezTo>
                  <a:pt x="9037" y="43026"/>
                  <a:pt x="8961" y="42988"/>
                  <a:pt x="8961" y="42988"/>
                </a:cubicBezTo>
                <a:lnTo>
                  <a:pt x="8885" y="42799"/>
                </a:lnTo>
                <a:cubicBezTo>
                  <a:pt x="8885" y="42799"/>
                  <a:pt x="8848" y="42761"/>
                  <a:pt x="8848" y="42761"/>
                </a:cubicBezTo>
                <a:cubicBezTo>
                  <a:pt x="8810" y="42723"/>
                  <a:pt x="8734" y="42648"/>
                  <a:pt x="8583" y="42648"/>
                </a:cubicBezTo>
                <a:close/>
                <a:moveTo>
                  <a:pt x="72780" y="42837"/>
                </a:moveTo>
                <a:cubicBezTo>
                  <a:pt x="72553" y="42837"/>
                  <a:pt x="72478" y="42950"/>
                  <a:pt x="72516" y="43101"/>
                </a:cubicBezTo>
                <a:lnTo>
                  <a:pt x="72553" y="43139"/>
                </a:lnTo>
                <a:lnTo>
                  <a:pt x="72553" y="43215"/>
                </a:lnTo>
                <a:lnTo>
                  <a:pt x="72591" y="43215"/>
                </a:lnTo>
                <a:cubicBezTo>
                  <a:pt x="72478" y="43253"/>
                  <a:pt x="72402" y="43290"/>
                  <a:pt x="72364" y="43328"/>
                </a:cubicBezTo>
                <a:cubicBezTo>
                  <a:pt x="72327" y="43366"/>
                  <a:pt x="72327" y="43366"/>
                  <a:pt x="72327" y="43404"/>
                </a:cubicBezTo>
                <a:lnTo>
                  <a:pt x="72440" y="43593"/>
                </a:lnTo>
                <a:cubicBezTo>
                  <a:pt x="72467" y="43620"/>
                  <a:pt x="72531" y="43646"/>
                  <a:pt x="72620" y="43646"/>
                </a:cubicBezTo>
                <a:cubicBezTo>
                  <a:pt x="72657" y="43646"/>
                  <a:pt x="72698" y="43642"/>
                  <a:pt x="72742" y="43631"/>
                </a:cubicBezTo>
                <a:lnTo>
                  <a:pt x="72818" y="43555"/>
                </a:lnTo>
                <a:lnTo>
                  <a:pt x="72894" y="43555"/>
                </a:lnTo>
                <a:cubicBezTo>
                  <a:pt x="72894" y="43555"/>
                  <a:pt x="72856" y="43593"/>
                  <a:pt x="72856" y="43593"/>
                </a:cubicBezTo>
                <a:cubicBezTo>
                  <a:pt x="72894" y="43593"/>
                  <a:pt x="72894" y="43593"/>
                  <a:pt x="72932" y="43555"/>
                </a:cubicBezTo>
                <a:lnTo>
                  <a:pt x="73045" y="43555"/>
                </a:lnTo>
                <a:lnTo>
                  <a:pt x="73045" y="43480"/>
                </a:lnTo>
                <a:cubicBezTo>
                  <a:pt x="73072" y="43506"/>
                  <a:pt x="73080" y="43533"/>
                  <a:pt x="73095" y="43533"/>
                </a:cubicBezTo>
                <a:cubicBezTo>
                  <a:pt x="73102" y="43533"/>
                  <a:pt x="73109" y="43528"/>
                  <a:pt x="73121" y="43517"/>
                </a:cubicBezTo>
                <a:cubicBezTo>
                  <a:pt x="73121" y="43517"/>
                  <a:pt x="73121" y="43517"/>
                  <a:pt x="73121" y="43480"/>
                </a:cubicBezTo>
                <a:lnTo>
                  <a:pt x="73272" y="43480"/>
                </a:lnTo>
                <a:cubicBezTo>
                  <a:pt x="73272" y="43404"/>
                  <a:pt x="73158" y="43328"/>
                  <a:pt x="73045" y="43328"/>
                </a:cubicBezTo>
                <a:cubicBezTo>
                  <a:pt x="72969" y="43328"/>
                  <a:pt x="72894" y="43328"/>
                  <a:pt x="72818" y="43404"/>
                </a:cubicBezTo>
                <a:lnTo>
                  <a:pt x="72818" y="43328"/>
                </a:lnTo>
                <a:lnTo>
                  <a:pt x="72780" y="43290"/>
                </a:lnTo>
                <a:cubicBezTo>
                  <a:pt x="73045" y="43253"/>
                  <a:pt x="73007" y="43101"/>
                  <a:pt x="72969" y="42988"/>
                </a:cubicBezTo>
                <a:cubicBezTo>
                  <a:pt x="72969" y="42988"/>
                  <a:pt x="72969" y="42950"/>
                  <a:pt x="72932" y="42950"/>
                </a:cubicBezTo>
                <a:lnTo>
                  <a:pt x="72780" y="42837"/>
                </a:lnTo>
                <a:close/>
                <a:moveTo>
                  <a:pt x="24991" y="43480"/>
                </a:moveTo>
                <a:lnTo>
                  <a:pt x="24916" y="43517"/>
                </a:lnTo>
                <a:cubicBezTo>
                  <a:pt x="24897" y="43498"/>
                  <a:pt x="24869" y="43489"/>
                  <a:pt x="24836" y="43489"/>
                </a:cubicBezTo>
                <a:cubicBezTo>
                  <a:pt x="24802" y="43489"/>
                  <a:pt x="24765" y="43498"/>
                  <a:pt x="24727" y="43517"/>
                </a:cubicBezTo>
                <a:cubicBezTo>
                  <a:pt x="24651" y="43555"/>
                  <a:pt x="24651" y="43631"/>
                  <a:pt x="24651" y="43669"/>
                </a:cubicBezTo>
                <a:lnTo>
                  <a:pt x="24802" y="43820"/>
                </a:lnTo>
                <a:lnTo>
                  <a:pt x="24878" y="43820"/>
                </a:lnTo>
                <a:lnTo>
                  <a:pt x="25029" y="43782"/>
                </a:lnTo>
                <a:lnTo>
                  <a:pt x="25143" y="43631"/>
                </a:lnTo>
                <a:cubicBezTo>
                  <a:pt x="25143" y="43517"/>
                  <a:pt x="25029" y="43480"/>
                  <a:pt x="24991" y="43480"/>
                </a:cubicBezTo>
                <a:close/>
                <a:moveTo>
                  <a:pt x="48583" y="43404"/>
                </a:moveTo>
                <a:lnTo>
                  <a:pt x="48470" y="43517"/>
                </a:lnTo>
                <a:lnTo>
                  <a:pt x="48470" y="43669"/>
                </a:lnTo>
                <a:lnTo>
                  <a:pt x="48583" y="43820"/>
                </a:lnTo>
                <a:cubicBezTo>
                  <a:pt x="48697" y="43820"/>
                  <a:pt x="48810" y="43782"/>
                  <a:pt x="48886" y="43744"/>
                </a:cubicBezTo>
                <a:cubicBezTo>
                  <a:pt x="48924" y="43706"/>
                  <a:pt x="48961" y="43669"/>
                  <a:pt x="48961" y="43555"/>
                </a:cubicBezTo>
                <a:cubicBezTo>
                  <a:pt x="48961" y="43555"/>
                  <a:pt x="48961" y="43517"/>
                  <a:pt x="48961" y="43517"/>
                </a:cubicBezTo>
                <a:lnTo>
                  <a:pt x="48848" y="43404"/>
                </a:lnTo>
                <a:close/>
                <a:moveTo>
                  <a:pt x="5332" y="43555"/>
                </a:moveTo>
                <a:lnTo>
                  <a:pt x="5180" y="43706"/>
                </a:lnTo>
                <a:lnTo>
                  <a:pt x="5332" y="43706"/>
                </a:lnTo>
                <a:lnTo>
                  <a:pt x="5294" y="43820"/>
                </a:lnTo>
                <a:cubicBezTo>
                  <a:pt x="5332" y="43820"/>
                  <a:pt x="5369" y="43820"/>
                  <a:pt x="5407" y="43858"/>
                </a:cubicBezTo>
                <a:cubicBezTo>
                  <a:pt x="5407" y="43858"/>
                  <a:pt x="5369" y="43820"/>
                  <a:pt x="5369" y="43820"/>
                </a:cubicBezTo>
                <a:lnTo>
                  <a:pt x="5407" y="43820"/>
                </a:lnTo>
                <a:cubicBezTo>
                  <a:pt x="5407" y="43820"/>
                  <a:pt x="5369" y="43858"/>
                  <a:pt x="5445" y="43858"/>
                </a:cubicBezTo>
                <a:cubicBezTo>
                  <a:pt x="5483" y="43820"/>
                  <a:pt x="5521" y="43820"/>
                  <a:pt x="5521" y="43820"/>
                </a:cubicBezTo>
                <a:lnTo>
                  <a:pt x="5634" y="43820"/>
                </a:lnTo>
                <a:cubicBezTo>
                  <a:pt x="5634" y="43669"/>
                  <a:pt x="5407" y="43555"/>
                  <a:pt x="5332" y="43555"/>
                </a:cubicBezTo>
                <a:close/>
                <a:moveTo>
                  <a:pt x="33046" y="43198"/>
                </a:moveTo>
                <a:cubicBezTo>
                  <a:pt x="32998" y="43198"/>
                  <a:pt x="32956" y="43215"/>
                  <a:pt x="32931" y="43215"/>
                </a:cubicBezTo>
                <a:lnTo>
                  <a:pt x="32855" y="43290"/>
                </a:lnTo>
                <a:lnTo>
                  <a:pt x="32818" y="43366"/>
                </a:lnTo>
                <a:cubicBezTo>
                  <a:pt x="32780" y="43593"/>
                  <a:pt x="32780" y="43706"/>
                  <a:pt x="32855" y="43858"/>
                </a:cubicBezTo>
                <a:lnTo>
                  <a:pt x="32931" y="43895"/>
                </a:lnTo>
                <a:cubicBezTo>
                  <a:pt x="32986" y="43918"/>
                  <a:pt x="33032" y="43927"/>
                  <a:pt x="33070" y="43927"/>
                </a:cubicBezTo>
                <a:cubicBezTo>
                  <a:pt x="33161" y="43927"/>
                  <a:pt x="33207" y="43873"/>
                  <a:pt x="33234" y="43820"/>
                </a:cubicBezTo>
                <a:cubicBezTo>
                  <a:pt x="33252" y="43829"/>
                  <a:pt x="33271" y="43834"/>
                  <a:pt x="33290" y="43834"/>
                </a:cubicBezTo>
                <a:cubicBezTo>
                  <a:pt x="33345" y="43834"/>
                  <a:pt x="33394" y="43791"/>
                  <a:pt x="33423" y="43706"/>
                </a:cubicBezTo>
                <a:lnTo>
                  <a:pt x="33271" y="43555"/>
                </a:lnTo>
                <a:cubicBezTo>
                  <a:pt x="33309" y="43555"/>
                  <a:pt x="33347" y="43593"/>
                  <a:pt x="33347" y="43631"/>
                </a:cubicBezTo>
                <a:cubicBezTo>
                  <a:pt x="33347" y="43593"/>
                  <a:pt x="33347" y="43593"/>
                  <a:pt x="33347" y="43555"/>
                </a:cubicBezTo>
                <a:cubicBezTo>
                  <a:pt x="33385" y="43480"/>
                  <a:pt x="33385" y="43442"/>
                  <a:pt x="33347" y="43404"/>
                </a:cubicBezTo>
                <a:lnTo>
                  <a:pt x="33234" y="43366"/>
                </a:lnTo>
                <a:cubicBezTo>
                  <a:pt x="33234" y="43328"/>
                  <a:pt x="33196" y="43253"/>
                  <a:pt x="33120" y="43215"/>
                </a:cubicBezTo>
                <a:cubicBezTo>
                  <a:pt x="33095" y="43202"/>
                  <a:pt x="33070" y="43198"/>
                  <a:pt x="33046" y="43198"/>
                </a:cubicBezTo>
                <a:close/>
                <a:moveTo>
                  <a:pt x="59547" y="43361"/>
                </a:moveTo>
                <a:cubicBezTo>
                  <a:pt x="59301" y="43361"/>
                  <a:pt x="59204" y="43527"/>
                  <a:pt x="59170" y="43631"/>
                </a:cubicBezTo>
                <a:lnTo>
                  <a:pt x="59132" y="43669"/>
                </a:lnTo>
                <a:lnTo>
                  <a:pt x="59207" y="43858"/>
                </a:lnTo>
                <a:lnTo>
                  <a:pt x="59245" y="43858"/>
                </a:lnTo>
                <a:cubicBezTo>
                  <a:pt x="59307" y="43919"/>
                  <a:pt x="59369" y="43981"/>
                  <a:pt x="59492" y="43981"/>
                </a:cubicBezTo>
                <a:cubicBezTo>
                  <a:pt x="59520" y="43981"/>
                  <a:pt x="59551" y="43978"/>
                  <a:pt x="59585" y="43971"/>
                </a:cubicBezTo>
                <a:lnTo>
                  <a:pt x="59699" y="43895"/>
                </a:lnTo>
                <a:lnTo>
                  <a:pt x="59699" y="43858"/>
                </a:lnTo>
                <a:cubicBezTo>
                  <a:pt x="59737" y="43782"/>
                  <a:pt x="59774" y="43706"/>
                  <a:pt x="59774" y="43593"/>
                </a:cubicBezTo>
                <a:cubicBezTo>
                  <a:pt x="59774" y="43555"/>
                  <a:pt x="59774" y="43480"/>
                  <a:pt x="59737" y="43442"/>
                </a:cubicBezTo>
                <a:lnTo>
                  <a:pt x="59623" y="43366"/>
                </a:lnTo>
                <a:cubicBezTo>
                  <a:pt x="59596" y="43363"/>
                  <a:pt x="59571" y="43361"/>
                  <a:pt x="59547" y="43361"/>
                </a:cubicBezTo>
                <a:close/>
                <a:moveTo>
                  <a:pt x="52856" y="43631"/>
                </a:moveTo>
                <a:lnTo>
                  <a:pt x="52742" y="43744"/>
                </a:lnTo>
                <a:cubicBezTo>
                  <a:pt x="52704" y="43744"/>
                  <a:pt x="52667" y="43782"/>
                  <a:pt x="52667" y="43858"/>
                </a:cubicBezTo>
                <a:lnTo>
                  <a:pt x="52667" y="43933"/>
                </a:lnTo>
                <a:lnTo>
                  <a:pt x="52742" y="44009"/>
                </a:lnTo>
                <a:cubicBezTo>
                  <a:pt x="52780" y="44028"/>
                  <a:pt x="52818" y="44037"/>
                  <a:pt x="52856" y="44037"/>
                </a:cubicBezTo>
                <a:cubicBezTo>
                  <a:pt x="52893" y="44037"/>
                  <a:pt x="52931" y="44028"/>
                  <a:pt x="52969" y="44009"/>
                </a:cubicBezTo>
                <a:cubicBezTo>
                  <a:pt x="53045" y="43971"/>
                  <a:pt x="53083" y="43895"/>
                  <a:pt x="53083" y="43820"/>
                </a:cubicBezTo>
                <a:cubicBezTo>
                  <a:pt x="53083" y="43744"/>
                  <a:pt x="53045" y="43706"/>
                  <a:pt x="53007" y="43669"/>
                </a:cubicBezTo>
                <a:cubicBezTo>
                  <a:pt x="52969" y="43631"/>
                  <a:pt x="52893" y="43631"/>
                  <a:pt x="52856" y="43631"/>
                </a:cubicBezTo>
                <a:close/>
                <a:moveTo>
                  <a:pt x="40039" y="43782"/>
                </a:moveTo>
                <a:cubicBezTo>
                  <a:pt x="39925" y="43782"/>
                  <a:pt x="39850" y="43782"/>
                  <a:pt x="39812" y="43820"/>
                </a:cubicBezTo>
                <a:cubicBezTo>
                  <a:pt x="39774" y="43858"/>
                  <a:pt x="39699" y="43933"/>
                  <a:pt x="39699" y="44009"/>
                </a:cubicBezTo>
                <a:lnTo>
                  <a:pt x="39699" y="44047"/>
                </a:lnTo>
                <a:lnTo>
                  <a:pt x="39850" y="44160"/>
                </a:lnTo>
                <a:cubicBezTo>
                  <a:pt x="39925" y="44160"/>
                  <a:pt x="40039" y="44160"/>
                  <a:pt x="40077" y="44122"/>
                </a:cubicBezTo>
                <a:cubicBezTo>
                  <a:pt x="40115" y="44084"/>
                  <a:pt x="40152" y="44009"/>
                  <a:pt x="40152" y="43933"/>
                </a:cubicBezTo>
                <a:lnTo>
                  <a:pt x="40152" y="43895"/>
                </a:lnTo>
                <a:lnTo>
                  <a:pt x="40039" y="43782"/>
                </a:lnTo>
                <a:close/>
                <a:moveTo>
                  <a:pt x="31797" y="43480"/>
                </a:moveTo>
                <a:cubicBezTo>
                  <a:pt x="31532" y="43517"/>
                  <a:pt x="31154" y="43631"/>
                  <a:pt x="31116" y="43971"/>
                </a:cubicBezTo>
                <a:lnTo>
                  <a:pt x="31230" y="44122"/>
                </a:lnTo>
                <a:lnTo>
                  <a:pt x="31305" y="44122"/>
                </a:lnTo>
                <a:cubicBezTo>
                  <a:pt x="31359" y="44149"/>
                  <a:pt x="31431" y="44176"/>
                  <a:pt x="31522" y="44176"/>
                </a:cubicBezTo>
                <a:cubicBezTo>
                  <a:pt x="31560" y="44176"/>
                  <a:pt x="31601" y="44171"/>
                  <a:pt x="31646" y="44160"/>
                </a:cubicBezTo>
                <a:lnTo>
                  <a:pt x="31683" y="44122"/>
                </a:lnTo>
                <a:cubicBezTo>
                  <a:pt x="31721" y="44084"/>
                  <a:pt x="31759" y="44047"/>
                  <a:pt x="31759" y="43971"/>
                </a:cubicBezTo>
                <a:cubicBezTo>
                  <a:pt x="31759" y="43933"/>
                  <a:pt x="31759" y="43895"/>
                  <a:pt x="31759" y="43895"/>
                </a:cubicBezTo>
                <a:cubicBezTo>
                  <a:pt x="31835" y="43820"/>
                  <a:pt x="31948" y="43744"/>
                  <a:pt x="31986" y="43593"/>
                </a:cubicBezTo>
                <a:lnTo>
                  <a:pt x="31797" y="43480"/>
                </a:lnTo>
                <a:close/>
                <a:moveTo>
                  <a:pt x="21059" y="43328"/>
                </a:moveTo>
                <a:lnTo>
                  <a:pt x="20946" y="43480"/>
                </a:lnTo>
                <a:cubicBezTo>
                  <a:pt x="20908" y="43480"/>
                  <a:pt x="20833" y="43517"/>
                  <a:pt x="20795" y="43593"/>
                </a:cubicBezTo>
                <a:lnTo>
                  <a:pt x="20870" y="43744"/>
                </a:lnTo>
                <a:cubicBezTo>
                  <a:pt x="20908" y="43744"/>
                  <a:pt x="20946" y="43782"/>
                  <a:pt x="20946" y="43782"/>
                </a:cubicBezTo>
                <a:cubicBezTo>
                  <a:pt x="20984" y="43820"/>
                  <a:pt x="21022" y="43820"/>
                  <a:pt x="21022" y="43820"/>
                </a:cubicBezTo>
                <a:lnTo>
                  <a:pt x="20984" y="43895"/>
                </a:lnTo>
                <a:cubicBezTo>
                  <a:pt x="20946" y="44084"/>
                  <a:pt x="21022" y="44198"/>
                  <a:pt x="21211" y="44236"/>
                </a:cubicBezTo>
                <a:lnTo>
                  <a:pt x="21324" y="44198"/>
                </a:lnTo>
                <a:cubicBezTo>
                  <a:pt x="21438" y="44122"/>
                  <a:pt x="21438" y="43933"/>
                  <a:pt x="21324" y="43858"/>
                </a:cubicBezTo>
                <a:lnTo>
                  <a:pt x="21362" y="43820"/>
                </a:lnTo>
                <a:cubicBezTo>
                  <a:pt x="21400" y="43782"/>
                  <a:pt x="21400" y="43706"/>
                  <a:pt x="21400" y="43631"/>
                </a:cubicBezTo>
                <a:cubicBezTo>
                  <a:pt x="21400" y="43442"/>
                  <a:pt x="21286" y="43328"/>
                  <a:pt x="21059" y="43328"/>
                </a:cubicBezTo>
                <a:close/>
                <a:moveTo>
                  <a:pt x="12402" y="44160"/>
                </a:moveTo>
                <a:cubicBezTo>
                  <a:pt x="12335" y="44160"/>
                  <a:pt x="12269" y="44198"/>
                  <a:pt x="12326" y="44273"/>
                </a:cubicBezTo>
                <a:lnTo>
                  <a:pt x="12477" y="44273"/>
                </a:lnTo>
                <a:cubicBezTo>
                  <a:pt x="12534" y="44198"/>
                  <a:pt x="12468" y="44160"/>
                  <a:pt x="12402" y="44160"/>
                </a:cubicBezTo>
                <a:close/>
                <a:moveTo>
                  <a:pt x="17691" y="44041"/>
                </a:moveTo>
                <a:cubicBezTo>
                  <a:pt x="17636" y="44041"/>
                  <a:pt x="17558" y="44054"/>
                  <a:pt x="17468" y="44122"/>
                </a:cubicBezTo>
                <a:lnTo>
                  <a:pt x="17506" y="44311"/>
                </a:lnTo>
                <a:cubicBezTo>
                  <a:pt x="17581" y="44349"/>
                  <a:pt x="17638" y="44359"/>
                  <a:pt x="17685" y="44359"/>
                </a:cubicBezTo>
                <a:cubicBezTo>
                  <a:pt x="17732" y="44359"/>
                  <a:pt x="17770" y="44349"/>
                  <a:pt x="17808" y="44349"/>
                </a:cubicBezTo>
                <a:cubicBezTo>
                  <a:pt x="17846" y="44311"/>
                  <a:pt x="17884" y="44236"/>
                  <a:pt x="17884" y="44198"/>
                </a:cubicBezTo>
                <a:cubicBezTo>
                  <a:pt x="17884" y="44122"/>
                  <a:pt x="17846" y="44084"/>
                  <a:pt x="17770" y="44047"/>
                </a:cubicBezTo>
                <a:cubicBezTo>
                  <a:pt x="17755" y="44047"/>
                  <a:pt x="17728" y="44041"/>
                  <a:pt x="17691" y="44041"/>
                </a:cubicBezTo>
                <a:close/>
                <a:moveTo>
                  <a:pt x="45672" y="43820"/>
                </a:moveTo>
                <a:cubicBezTo>
                  <a:pt x="45672" y="43820"/>
                  <a:pt x="45483" y="43858"/>
                  <a:pt x="45483" y="44047"/>
                </a:cubicBezTo>
                <a:cubicBezTo>
                  <a:pt x="45483" y="44047"/>
                  <a:pt x="45483" y="44084"/>
                  <a:pt x="45483" y="44122"/>
                </a:cubicBezTo>
                <a:cubicBezTo>
                  <a:pt x="45521" y="44160"/>
                  <a:pt x="45483" y="44198"/>
                  <a:pt x="45521" y="44236"/>
                </a:cubicBezTo>
                <a:lnTo>
                  <a:pt x="45597" y="44349"/>
                </a:lnTo>
                <a:cubicBezTo>
                  <a:pt x="45634" y="44368"/>
                  <a:pt x="45672" y="44377"/>
                  <a:pt x="45710" y="44377"/>
                </a:cubicBezTo>
                <a:cubicBezTo>
                  <a:pt x="45748" y="44377"/>
                  <a:pt x="45786" y="44368"/>
                  <a:pt x="45823" y="44349"/>
                </a:cubicBezTo>
                <a:cubicBezTo>
                  <a:pt x="45937" y="44273"/>
                  <a:pt x="45975" y="44160"/>
                  <a:pt x="45975" y="44084"/>
                </a:cubicBezTo>
                <a:cubicBezTo>
                  <a:pt x="45975" y="43971"/>
                  <a:pt x="45937" y="43933"/>
                  <a:pt x="45861" y="43858"/>
                </a:cubicBezTo>
                <a:cubicBezTo>
                  <a:pt x="45823" y="43820"/>
                  <a:pt x="45748" y="43820"/>
                  <a:pt x="45672" y="43820"/>
                </a:cubicBezTo>
                <a:close/>
                <a:moveTo>
                  <a:pt x="51154" y="44047"/>
                </a:moveTo>
                <a:lnTo>
                  <a:pt x="50965" y="44160"/>
                </a:lnTo>
                <a:cubicBezTo>
                  <a:pt x="50965" y="44160"/>
                  <a:pt x="50927" y="44198"/>
                  <a:pt x="50927" y="44273"/>
                </a:cubicBezTo>
                <a:lnTo>
                  <a:pt x="50927" y="44311"/>
                </a:lnTo>
                <a:lnTo>
                  <a:pt x="51079" y="44425"/>
                </a:lnTo>
                <a:lnTo>
                  <a:pt x="51230" y="44425"/>
                </a:lnTo>
                <a:lnTo>
                  <a:pt x="51381" y="44311"/>
                </a:lnTo>
                <a:lnTo>
                  <a:pt x="51381" y="44198"/>
                </a:lnTo>
                <a:lnTo>
                  <a:pt x="51268" y="44084"/>
                </a:lnTo>
                <a:cubicBezTo>
                  <a:pt x="51230" y="44084"/>
                  <a:pt x="51192" y="44047"/>
                  <a:pt x="51154" y="44047"/>
                </a:cubicBezTo>
                <a:close/>
                <a:moveTo>
                  <a:pt x="70247" y="44047"/>
                </a:moveTo>
                <a:cubicBezTo>
                  <a:pt x="70134" y="44047"/>
                  <a:pt x="70058" y="44047"/>
                  <a:pt x="70020" y="44084"/>
                </a:cubicBezTo>
                <a:cubicBezTo>
                  <a:pt x="69983" y="44122"/>
                  <a:pt x="69945" y="44198"/>
                  <a:pt x="69983" y="44311"/>
                </a:cubicBezTo>
                <a:lnTo>
                  <a:pt x="70096" y="44425"/>
                </a:lnTo>
                <a:lnTo>
                  <a:pt x="70209" y="44425"/>
                </a:lnTo>
                <a:lnTo>
                  <a:pt x="70361" y="44311"/>
                </a:lnTo>
                <a:lnTo>
                  <a:pt x="70361" y="44160"/>
                </a:lnTo>
                <a:lnTo>
                  <a:pt x="70247" y="44047"/>
                </a:lnTo>
                <a:close/>
                <a:moveTo>
                  <a:pt x="30738" y="44009"/>
                </a:moveTo>
                <a:cubicBezTo>
                  <a:pt x="30663" y="44047"/>
                  <a:pt x="30511" y="44160"/>
                  <a:pt x="30511" y="44273"/>
                </a:cubicBezTo>
                <a:cubicBezTo>
                  <a:pt x="30511" y="44311"/>
                  <a:pt x="30511" y="44425"/>
                  <a:pt x="30700" y="44463"/>
                </a:cubicBezTo>
                <a:lnTo>
                  <a:pt x="30889" y="44349"/>
                </a:lnTo>
                <a:cubicBezTo>
                  <a:pt x="30889" y="44349"/>
                  <a:pt x="30889" y="44311"/>
                  <a:pt x="30927" y="44311"/>
                </a:cubicBezTo>
                <a:cubicBezTo>
                  <a:pt x="30965" y="44273"/>
                  <a:pt x="31003" y="44236"/>
                  <a:pt x="31003" y="44160"/>
                </a:cubicBezTo>
                <a:cubicBezTo>
                  <a:pt x="31003" y="44084"/>
                  <a:pt x="30965" y="44047"/>
                  <a:pt x="30852" y="44009"/>
                </a:cubicBezTo>
                <a:close/>
                <a:moveTo>
                  <a:pt x="62383" y="44084"/>
                </a:moveTo>
                <a:cubicBezTo>
                  <a:pt x="62308" y="44084"/>
                  <a:pt x="62232" y="44084"/>
                  <a:pt x="62156" y="44122"/>
                </a:cubicBezTo>
                <a:cubicBezTo>
                  <a:pt x="61967" y="44198"/>
                  <a:pt x="61930" y="44425"/>
                  <a:pt x="62194" y="44463"/>
                </a:cubicBezTo>
                <a:lnTo>
                  <a:pt x="62345" y="44349"/>
                </a:lnTo>
                <a:cubicBezTo>
                  <a:pt x="62345" y="44387"/>
                  <a:pt x="62345" y="44387"/>
                  <a:pt x="62345" y="44387"/>
                </a:cubicBezTo>
                <a:cubicBezTo>
                  <a:pt x="62383" y="44387"/>
                  <a:pt x="62459" y="44349"/>
                  <a:pt x="62459" y="44236"/>
                </a:cubicBezTo>
                <a:cubicBezTo>
                  <a:pt x="62459" y="44198"/>
                  <a:pt x="62459" y="44198"/>
                  <a:pt x="62459" y="44160"/>
                </a:cubicBezTo>
                <a:lnTo>
                  <a:pt x="62383" y="44084"/>
                </a:lnTo>
                <a:close/>
                <a:moveTo>
                  <a:pt x="48191" y="44107"/>
                </a:moveTo>
                <a:cubicBezTo>
                  <a:pt x="48158" y="44107"/>
                  <a:pt x="48125" y="44111"/>
                  <a:pt x="48092" y="44122"/>
                </a:cubicBezTo>
                <a:cubicBezTo>
                  <a:pt x="47979" y="44160"/>
                  <a:pt x="47903" y="44236"/>
                  <a:pt x="47903" y="44349"/>
                </a:cubicBezTo>
                <a:lnTo>
                  <a:pt x="48016" y="44463"/>
                </a:lnTo>
                <a:cubicBezTo>
                  <a:pt x="48053" y="44467"/>
                  <a:pt x="48086" y="44468"/>
                  <a:pt x="48117" y="44468"/>
                </a:cubicBezTo>
                <a:cubicBezTo>
                  <a:pt x="48365" y="44468"/>
                  <a:pt x="48398" y="44341"/>
                  <a:pt x="48432" y="44273"/>
                </a:cubicBezTo>
                <a:lnTo>
                  <a:pt x="48394" y="44160"/>
                </a:lnTo>
                <a:cubicBezTo>
                  <a:pt x="48341" y="44133"/>
                  <a:pt x="48269" y="44107"/>
                  <a:pt x="48191" y="44107"/>
                </a:cubicBezTo>
                <a:close/>
                <a:moveTo>
                  <a:pt x="227" y="44273"/>
                </a:moveTo>
                <a:lnTo>
                  <a:pt x="1" y="44349"/>
                </a:lnTo>
                <a:lnTo>
                  <a:pt x="1" y="44500"/>
                </a:lnTo>
                <a:lnTo>
                  <a:pt x="152" y="44614"/>
                </a:lnTo>
                <a:lnTo>
                  <a:pt x="454" y="44614"/>
                </a:lnTo>
                <a:lnTo>
                  <a:pt x="643" y="44538"/>
                </a:lnTo>
                <a:lnTo>
                  <a:pt x="643" y="44500"/>
                </a:lnTo>
                <a:cubicBezTo>
                  <a:pt x="643" y="44311"/>
                  <a:pt x="417" y="44273"/>
                  <a:pt x="303" y="44273"/>
                </a:cubicBezTo>
                <a:close/>
                <a:moveTo>
                  <a:pt x="23224" y="43722"/>
                </a:moveTo>
                <a:cubicBezTo>
                  <a:pt x="23174" y="43722"/>
                  <a:pt x="23111" y="43748"/>
                  <a:pt x="23063" y="43820"/>
                </a:cubicBezTo>
                <a:cubicBezTo>
                  <a:pt x="23063" y="43782"/>
                  <a:pt x="23025" y="43782"/>
                  <a:pt x="23025" y="43782"/>
                </a:cubicBezTo>
                <a:lnTo>
                  <a:pt x="22950" y="43744"/>
                </a:lnTo>
                <a:cubicBezTo>
                  <a:pt x="22917" y="43733"/>
                  <a:pt x="22883" y="43729"/>
                  <a:pt x="22851" y="43729"/>
                </a:cubicBezTo>
                <a:cubicBezTo>
                  <a:pt x="22773" y="43729"/>
                  <a:pt x="22701" y="43755"/>
                  <a:pt x="22647" y="43782"/>
                </a:cubicBezTo>
                <a:cubicBezTo>
                  <a:pt x="22572" y="43858"/>
                  <a:pt x="22496" y="43933"/>
                  <a:pt x="22496" y="44047"/>
                </a:cubicBezTo>
                <a:lnTo>
                  <a:pt x="22307" y="44047"/>
                </a:lnTo>
                <a:cubicBezTo>
                  <a:pt x="22080" y="44047"/>
                  <a:pt x="21816" y="44047"/>
                  <a:pt x="21589" y="44160"/>
                </a:cubicBezTo>
                <a:lnTo>
                  <a:pt x="21513" y="44236"/>
                </a:lnTo>
                <a:cubicBezTo>
                  <a:pt x="21475" y="44387"/>
                  <a:pt x="21513" y="44500"/>
                  <a:pt x="21589" y="44576"/>
                </a:cubicBezTo>
                <a:lnTo>
                  <a:pt x="21702" y="44614"/>
                </a:lnTo>
                <a:cubicBezTo>
                  <a:pt x="21740" y="44626"/>
                  <a:pt x="21782" y="44631"/>
                  <a:pt x="21824" y="44631"/>
                </a:cubicBezTo>
                <a:cubicBezTo>
                  <a:pt x="21908" y="44631"/>
                  <a:pt x="21992" y="44614"/>
                  <a:pt x="22042" y="44614"/>
                </a:cubicBezTo>
                <a:cubicBezTo>
                  <a:pt x="22099" y="44595"/>
                  <a:pt x="22137" y="44585"/>
                  <a:pt x="22165" y="44585"/>
                </a:cubicBezTo>
                <a:cubicBezTo>
                  <a:pt x="22194" y="44585"/>
                  <a:pt x="22213" y="44595"/>
                  <a:pt x="22232" y="44614"/>
                </a:cubicBezTo>
                <a:lnTo>
                  <a:pt x="22458" y="44500"/>
                </a:lnTo>
                <a:cubicBezTo>
                  <a:pt x="22458" y="44463"/>
                  <a:pt x="22458" y="44463"/>
                  <a:pt x="22496" y="44425"/>
                </a:cubicBezTo>
                <a:cubicBezTo>
                  <a:pt x="22534" y="44425"/>
                  <a:pt x="22534" y="44387"/>
                  <a:pt x="22572" y="44349"/>
                </a:cubicBezTo>
                <a:lnTo>
                  <a:pt x="22761" y="44349"/>
                </a:lnTo>
                <a:cubicBezTo>
                  <a:pt x="22874" y="44311"/>
                  <a:pt x="23063" y="44160"/>
                  <a:pt x="23101" y="44009"/>
                </a:cubicBezTo>
                <a:cubicBezTo>
                  <a:pt x="23101" y="44009"/>
                  <a:pt x="23101" y="44009"/>
                  <a:pt x="23101" y="44047"/>
                </a:cubicBezTo>
                <a:cubicBezTo>
                  <a:pt x="23132" y="44108"/>
                  <a:pt x="23187" y="44218"/>
                  <a:pt x="23367" y="44218"/>
                </a:cubicBezTo>
                <a:cubicBezTo>
                  <a:pt x="23410" y="44218"/>
                  <a:pt x="23459" y="44212"/>
                  <a:pt x="23517" y="44198"/>
                </a:cubicBezTo>
                <a:lnTo>
                  <a:pt x="23593" y="44084"/>
                </a:lnTo>
                <a:cubicBezTo>
                  <a:pt x="23593" y="43971"/>
                  <a:pt x="23479" y="43782"/>
                  <a:pt x="23290" y="43744"/>
                </a:cubicBezTo>
                <a:cubicBezTo>
                  <a:pt x="23276" y="43730"/>
                  <a:pt x="23252" y="43722"/>
                  <a:pt x="23224" y="43722"/>
                </a:cubicBezTo>
                <a:close/>
                <a:moveTo>
                  <a:pt x="52780" y="44198"/>
                </a:moveTo>
                <a:lnTo>
                  <a:pt x="52629" y="44273"/>
                </a:lnTo>
                <a:cubicBezTo>
                  <a:pt x="52629" y="44273"/>
                  <a:pt x="52591" y="44311"/>
                  <a:pt x="52591" y="44311"/>
                </a:cubicBezTo>
                <a:cubicBezTo>
                  <a:pt x="52553" y="44349"/>
                  <a:pt x="52515" y="44425"/>
                  <a:pt x="52553" y="44538"/>
                </a:cubicBezTo>
                <a:lnTo>
                  <a:pt x="52742" y="44614"/>
                </a:lnTo>
                <a:lnTo>
                  <a:pt x="52818" y="44614"/>
                </a:lnTo>
                <a:cubicBezTo>
                  <a:pt x="52849" y="44629"/>
                  <a:pt x="52887" y="44639"/>
                  <a:pt x="52923" y="44639"/>
                </a:cubicBezTo>
                <a:cubicBezTo>
                  <a:pt x="52974" y="44639"/>
                  <a:pt x="53023" y="44620"/>
                  <a:pt x="53045" y="44576"/>
                </a:cubicBezTo>
                <a:cubicBezTo>
                  <a:pt x="53120" y="44576"/>
                  <a:pt x="53120" y="44500"/>
                  <a:pt x="53120" y="44463"/>
                </a:cubicBezTo>
                <a:lnTo>
                  <a:pt x="53083" y="44349"/>
                </a:lnTo>
                <a:cubicBezTo>
                  <a:pt x="53045" y="44349"/>
                  <a:pt x="53045" y="44349"/>
                  <a:pt x="53007" y="44311"/>
                </a:cubicBezTo>
                <a:cubicBezTo>
                  <a:pt x="52969" y="44273"/>
                  <a:pt x="52893" y="44198"/>
                  <a:pt x="52780" y="44198"/>
                </a:cubicBezTo>
                <a:close/>
                <a:moveTo>
                  <a:pt x="47374" y="44311"/>
                </a:moveTo>
                <a:lnTo>
                  <a:pt x="47260" y="44425"/>
                </a:lnTo>
                <a:lnTo>
                  <a:pt x="47260" y="44576"/>
                </a:lnTo>
                <a:lnTo>
                  <a:pt x="47374" y="44689"/>
                </a:lnTo>
                <a:lnTo>
                  <a:pt x="47563" y="44689"/>
                </a:lnTo>
                <a:lnTo>
                  <a:pt x="47714" y="44576"/>
                </a:lnTo>
                <a:lnTo>
                  <a:pt x="47714" y="44425"/>
                </a:lnTo>
                <a:lnTo>
                  <a:pt x="47563" y="44311"/>
                </a:lnTo>
                <a:close/>
                <a:moveTo>
                  <a:pt x="57204" y="44311"/>
                </a:moveTo>
                <a:cubicBezTo>
                  <a:pt x="57090" y="44311"/>
                  <a:pt x="56901" y="44349"/>
                  <a:pt x="56901" y="44538"/>
                </a:cubicBezTo>
                <a:lnTo>
                  <a:pt x="56901" y="44576"/>
                </a:lnTo>
                <a:lnTo>
                  <a:pt x="57015" y="44689"/>
                </a:lnTo>
                <a:cubicBezTo>
                  <a:pt x="57241" y="44689"/>
                  <a:pt x="57317" y="44576"/>
                  <a:pt x="57355" y="44500"/>
                </a:cubicBezTo>
                <a:lnTo>
                  <a:pt x="57393" y="44463"/>
                </a:lnTo>
                <a:lnTo>
                  <a:pt x="57241" y="44311"/>
                </a:lnTo>
                <a:close/>
                <a:moveTo>
                  <a:pt x="76864" y="44387"/>
                </a:moveTo>
                <a:lnTo>
                  <a:pt x="76712" y="44500"/>
                </a:lnTo>
                <a:cubicBezTo>
                  <a:pt x="76712" y="44500"/>
                  <a:pt x="76674" y="44538"/>
                  <a:pt x="76674" y="44576"/>
                </a:cubicBezTo>
                <a:lnTo>
                  <a:pt x="76788" y="44727"/>
                </a:lnTo>
                <a:cubicBezTo>
                  <a:pt x="76788" y="44765"/>
                  <a:pt x="76826" y="44765"/>
                  <a:pt x="76864" y="44765"/>
                </a:cubicBezTo>
                <a:lnTo>
                  <a:pt x="77053" y="44689"/>
                </a:lnTo>
                <a:cubicBezTo>
                  <a:pt x="77053" y="44652"/>
                  <a:pt x="77090" y="44652"/>
                  <a:pt x="77090" y="44576"/>
                </a:cubicBezTo>
                <a:lnTo>
                  <a:pt x="76977" y="44463"/>
                </a:lnTo>
                <a:cubicBezTo>
                  <a:pt x="76977" y="44425"/>
                  <a:pt x="76939" y="44425"/>
                  <a:pt x="76864" y="44387"/>
                </a:cubicBezTo>
                <a:close/>
                <a:moveTo>
                  <a:pt x="16946" y="44415"/>
                </a:moveTo>
                <a:cubicBezTo>
                  <a:pt x="16918" y="44415"/>
                  <a:pt x="16891" y="44418"/>
                  <a:pt x="16863" y="44425"/>
                </a:cubicBezTo>
                <a:cubicBezTo>
                  <a:pt x="16825" y="44463"/>
                  <a:pt x="16712" y="44500"/>
                  <a:pt x="16712" y="44652"/>
                </a:cubicBezTo>
                <a:lnTo>
                  <a:pt x="16863" y="44765"/>
                </a:lnTo>
                <a:cubicBezTo>
                  <a:pt x="16901" y="44765"/>
                  <a:pt x="16938" y="44803"/>
                  <a:pt x="16938" y="44803"/>
                </a:cubicBezTo>
                <a:cubicBezTo>
                  <a:pt x="17014" y="44803"/>
                  <a:pt x="17127" y="44803"/>
                  <a:pt x="17203" y="44765"/>
                </a:cubicBezTo>
                <a:cubicBezTo>
                  <a:pt x="17241" y="44727"/>
                  <a:pt x="17279" y="44689"/>
                  <a:pt x="17279" y="44614"/>
                </a:cubicBezTo>
                <a:lnTo>
                  <a:pt x="17241" y="44538"/>
                </a:lnTo>
                <a:cubicBezTo>
                  <a:pt x="17179" y="44476"/>
                  <a:pt x="17067" y="44415"/>
                  <a:pt x="16946" y="44415"/>
                </a:cubicBezTo>
                <a:close/>
                <a:moveTo>
                  <a:pt x="14368" y="44500"/>
                </a:moveTo>
                <a:cubicBezTo>
                  <a:pt x="14254" y="44500"/>
                  <a:pt x="14141" y="44538"/>
                  <a:pt x="14103" y="44689"/>
                </a:cubicBezTo>
                <a:lnTo>
                  <a:pt x="14216" y="44841"/>
                </a:lnTo>
                <a:lnTo>
                  <a:pt x="14254" y="44841"/>
                </a:lnTo>
                <a:cubicBezTo>
                  <a:pt x="14285" y="44902"/>
                  <a:pt x="14341" y="44964"/>
                  <a:pt x="14484" y="44964"/>
                </a:cubicBezTo>
                <a:cubicBezTo>
                  <a:pt x="14516" y="44964"/>
                  <a:pt x="14553" y="44961"/>
                  <a:pt x="14594" y="44954"/>
                </a:cubicBezTo>
                <a:lnTo>
                  <a:pt x="14670" y="44841"/>
                </a:lnTo>
                <a:lnTo>
                  <a:pt x="14670" y="44803"/>
                </a:lnTo>
                <a:cubicBezTo>
                  <a:pt x="14670" y="44652"/>
                  <a:pt x="14519" y="44538"/>
                  <a:pt x="14368" y="44500"/>
                </a:cubicBezTo>
                <a:close/>
                <a:moveTo>
                  <a:pt x="13422" y="44614"/>
                </a:moveTo>
                <a:lnTo>
                  <a:pt x="13271" y="44689"/>
                </a:lnTo>
                <a:cubicBezTo>
                  <a:pt x="13233" y="44841"/>
                  <a:pt x="13309" y="44878"/>
                  <a:pt x="13347" y="44916"/>
                </a:cubicBezTo>
                <a:cubicBezTo>
                  <a:pt x="13422" y="44992"/>
                  <a:pt x="13498" y="44992"/>
                  <a:pt x="13649" y="44992"/>
                </a:cubicBezTo>
                <a:lnTo>
                  <a:pt x="13763" y="44878"/>
                </a:lnTo>
                <a:lnTo>
                  <a:pt x="13763" y="44841"/>
                </a:lnTo>
                <a:cubicBezTo>
                  <a:pt x="13763" y="44652"/>
                  <a:pt x="13574" y="44614"/>
                  <a:pt x="13460" y="44614"/>
                </a:cubicBezTo>
                <a:close/>
                <a:moveTo>
                  <a:pt x="69113" y="44652"/>
                </a:moveTo>
                <a:cubicBezTo>
                  <a:pt x="69037" y="44652"/>
                  <a:pt x="68962" y="44652"/>
                  <a:pt x="68924" y="44727"/>
                </a:cubicBezTo>
                <a:cubicBezTo>
                  <a:pt x="68848" y="44765"/>
                  <a:pt x="68848" y="44841"/>
                  <a:pt x="68848" y="44916"/>
                </a:cubicBezTo>
                <a:lnTo>
                  <a:pt x="68962" y="44916"/>
                </a:lnTo>
                <a:cubicBezTo>
                  <a:pt x="68962" y="44954"/>
                  <a:pt x="69000" y="44992"/>
                  <a:pt x="69000" y="45030"/>
                </a:cubicBezTo>
                <a:cubicBezTo>
                  <a:pt x="69121" y="45030"/>
                  <a:pt x="69145" y="44981"/>
                  <a:pt x="69208" y="44981"/>
                </a:cubicBezTo>
                <a:cubicBezTo>
                  <a:pt x="69223" y="44981"/>
                  <a:pt x="69242" y="44984"/>
                  <a:pt x="69264" y="44992"/>
                </a:cubicBezTo>
                <a:cubicBezTo>
                  <a:pt x="69264" y="44954"/>
                  <a:pt x="69264" y="44954"/>
                  <a:pt x="69264" y="44954"/>
                </a:cubicBezTo>
                <a:lnTo>
                  <a:pt x="69415" y="44954"/>
                </a:lnTo>
                <a:cubicBezTo>
                  <a:pt x="69415" y="44727"/>
                  <a:pt x="69264" y="44652"/>
                  <a:pt x="69113" y="44652"/>
                </a:cubicBezTo>
                <a:close/>
                <a:moveTo>
                  <a:pt x="40530" y="44236"/>
                </a:moveTo>
                <a:cubicBezTo>
                  <a:pt x="40379" y="44273"/>
                  <a:pt x="40115" y="44273"/>
                  <a:pt x="40115" y="44463"/>
                </a:cubicBezTo>
                <a:cubicBezTo>
                  <a:pt x="40115" y="44463"/>
                  <a:pt x="40115" y="44500"/>
                  <a:pt x="40115" y="44538"/>
                </a:cubicBezTo>
                <a:cubicBezTo>
                  <a:pt x="40039" y="44652"/>
                  <a:pt x="40001" y="44765"/>
                  <a:pt x="40001" y="44992"/>
                </a:cubicBezTo>
                <a:lnTo>
                  <a:pt x="40152" y="45105"/>
                </a:lnTo>
                <a:lnTo>
                  <a:pt x="40379" y="45105"/>
                </a:lnTo>
                <a:cubicBezTo>
                  <a:pt x="40490" y="45119"/>
                  <a:pt x="40565" y="45128"/>
                  <a:pt x="40633" y="45128"/>
                </a:cubicBezTo>
                <a:cubicBezTo>
                  <a:pt x="40750" y="45128"/>
                  <a:pt x="40844" y="45102"/>
                  <a:pt x="41060" y="45030"/>
                </a:cubicBezTo>
                <a:lnTo>
                  <a:pt x="41135" y="44954"/>
                </a:lnTo>
                <a:cubicBezTo>
                  <a:pt x="41135" y="44916"/>
                  <a:pt x="41135" y="44841"/>
                  <a:pt x="41135" y="44803"/>
                </a:cubicBezTo>
                <a:cubicBezTo>
                  <a:pt x="41135" y="44614"/>
                  <a:pt x="41022" y="44538"/>
                  <a:pt x="40946" y="44463"/>
                </a:cubicBezTo>
                <a:cubicBezTo>
                  <a:pt x="40871" y="44425"/>
                  <a:pt x="40833" y="44387"/>
                  <a:pt x="40833" y="44311"/>
                </a:cubicBezTo>
                <a:lnTo>
                  <a:pt x="40682" y="44236"/>
                </a:lnTo>
                <a:close/>
                <a:moveTo>
                  <a:pt x="52289" y="44803"/>
                </a:moveTo>
                <a:lnTo>
                  <a:pt x="52137" y="44916"/>
                </a:lnTo>
                <a:cubicBezTo>
                  <a:pt x="52062" y="44954"/>
                  <a:pt x="51948" y="45030"/>
                  <a:pt x="52024" y="45181"/>
                </a:cubicBezTo>
                <a:lnTo>
                  <a:pt x="52100" y="45256"/>
                </a:lnTo>
                <a:cubicBezTo>
                  <a:pt x="52175" y="45256"/>
                  <a:pt x="52251" y="45256"/>
                  <a:pt x="52326" y="45219"/>
                </a:cubicBezTo>
                <a:cubicBezTo>
                  <a:pt x="52402" y="45181"/>
                  <a:pt x="52478" y="45105"/>
                  <a:pt x="52478" y="44992"/>
                </a:cubicBezTo>
                <a:cubicBezTo>
                  <a:pt x="52478" y="44916"/>
                  <a:pt x="52402" y="44841"/>
                  <a:pt x="52289" y="44803"/>
                </a:cubicBezTo>
                <a:close/>
                <a:moveTo>
                  <a:pt x="87374" y="44597"/>
                </a:moveTo>
                <a:cubicBezTo>
                  <a:pt x="87349" y="44597"/>
                  <a:pt x="87324" y="44601"/>
                  <a:pt x="87298" y="44614"/>
                </a:cubicBezTo>
                <a:cubicBezTo>
                  <a:pt x="87261" y="44614"/>
                  <a:pt x="87223" y="44652"/>
                  <a:pt x="87223" y="44652"/>
                </a:cubicBezTo>
                <a:lnTo>
                  <a:pt x="87109" y="44689"/>
                </a:lnTo>
                <a:cubicBezTo>
                  <a:pt x="87034" y="44765"/>
                  <a:pt x="86996" y="44841"/>
                  <a:pt x="86996" y="44954"/>
                </a:cubicBezTo>
                <a:cubicBezTo>
                  <a:pt x="86996" y="45067"/>
                  <a:pt x="87034" y="45143"/>
                  <a:pt x="87109" y="45219"/>
                </a:cubicBezTo>
                <a:lnTo>
                  <a:pt x="87223" y="45256"/>
                </a:lnTo>
                <a:lnTo>
                  <a:pt x="87639" y="45256"/>
                </a:lnTo>
                <a:lnTo>
                  <a:pt x="87752" y="45219"/>
                </a:lnTo>
                <a:cubicBezTo>
                  <a:pt x="87866" y="45067"/>
                  <a:pt x="87866" y="44992"/>
                  <a:pt x="87866" y="44878"/>
                </a:cubicBezTo>
                <a:cubicBezTo>
                  <a:pt x="87866" y="44841"/>
                  <a:pt x="87866" y="44803"/>
                  <a:pt x="87903" y="44765"/>
                </a:cubicBezTo>
                <a:lnTo>
                  <a:pt x="87677" y="44652"/>
                </a:lnTo>
                <a:cubicBezTo>
                  <a:pt x="87639" y="44652"/>
                  <a:pt x="87639" y="44652"/>
                  <a:pt x="87525" y="44614"/>
                </a:cubicBezTo>
                <a:cubicBezTo>
                  <a:pt x="87475" y="44614"/>
                  <a:pt x="87424" y="44597"/>
                  <a:pt x="87374" y="44597"/>
                </a:cubicBezTo>
                <a:close/>
                <a:moveTo>
                  <a:pt x="22305" y="44863"/>
                </a:moveTo>
                <a:cubicBezTo>
                  <a:pt x="22279" y="44863"/>
                  <a:pt x="22254" y="44867"/>
                  <a:pt x="22232" y="44878"/>
                </a:cubicBezTo>
                <a:lnTo>
                  <a:pt x="22156" y="44916"/>
                </a:lnTo>
                <a:cubicBezTo>
                  <a:pt x="22118" y="44954"/>
                  <a:pt x="22080" y="44992"/>
                  <a:pt x="22080" y="45030"/>
                </a:cubicBezTo>
                <a:cubicBezTo>
                  <a:pt x="22080" y="45105"/>
                  <a:pt x="22080" y="45105"/>
                  <a:pt x="22118" y="45143"/>
                </a:cubicBezTo>
                <a:cubicBezTo>
                  <a:pt x="22118" y="45143"/>
                  <a:pt x="22118" y="45143"/>
                  <a:pt x="22118" y="45181"/>
                </a:cubicBezTo>
                <a:lnTo>
                  <a:pt x="22232" y="45294"/>
                </a:lnTo>
                <a:cubicBezTo>
                  <a:pt x="22254" y="45305"/>
                  <a:pt x="22279" y="45310"/>
                  <a:pt x="22305" y="45310"/>
                </a:cubicBezTo>
                <a:cubicBezTo>
                  <a:pt x="22367" y="45310"/>
                  <a:pt x="22432" y="45283"/>
                  <a:pt x="22458" y="45256"/>
                </a:cubicBezTo>
                <a:cubicBezTo>
                  <a:pt x="22534" y="45219"/>
                  <a:pt x="22572" y="45143"/>
                  <a:pt x="22572" y="45067"/>
                </a:cubicBezTo>
                <a:cubicBezTo>
                  <a:pt x="22572" y="45030"/>
                  <a:pt x="22534" y="44954"/>
                  <a:pt x="22458" y="44916"/>
                </a:cubicBezTo>
                <a:cubicBezTo>
                  <a:pt x="22432" y="44889"/>
                  <a:pt x="22367" y="44863"/>
                  <a:pt x="22305" y="44863"/>
                </a:cubicBezTo>
                <a:close/>
                <a:moveTo>
                  <a:pt x="72780" y="44689"/>
                </a:moveTo>
                <a:lnTo>
                  <a:pt x="72553" y="44727"/>
                </a:lnTo>
                <a:cubicBezTo>
                  <a:pt x="72516" y="44878"/>
                  <a:pt x="72516" y="44954"/>
                  <a:pt x="72553" y="45105"/>
                </a:cubicBezTo>
                <a:lnTo>
                  <a:pt x="72591" y="45143"/>
                </a:lnTo>
                <a:cubicBezTo>
                  <a:pt x="72553" y="45181"/>
                  <a:pt x="72553" y="45219"/>
                  <a:pt x="72553" y="45294"/>
                </a:cubicBezTo>
                <a:lnTo>
                  <a:pt x="72591" y="45370"/>
                </a:lnTo>
                <a:cubicBezTo>
                  <a:pt x="72667" y="45446"/>
                  <a:pt x="72742" y="45446"/>
                  <a:pt x="72818" y="45446"/>
                </a:cubicBezTo>
                <a:cubicBezTo>
                  <a:pt x="72932" y="45408"/>
                  <a:pt x="73007" y="45294"/>
                  <a:pt x="73045" y="45256"/>
                </a:cubicBezTo>
                <a:lnTo>
                  <a:pt x="73045" y="45105"/>
                </a:lnTo>
                <a:cubicBezTo>
                  <a:pt x="73045" y="45105"/>
                  <a:pt x="73007" y="45105"/>
                  <a:pt x="73007" y="45067"/>
                </a:cubicBezTo>
                <a:cubicBezTo>
                  <a:pt x="73045" y="45030"/>
                  <a:pt x="73083" y="44916"/>
                  <a:pt x="73083" y="44841"/>
                </a:cubicBezTo>
                <a:lnTo>
                  <a:pt x="72932" y="44689"/>
                </a:lnTo>
                <a:cubicBezTo>
                  <a:pt x="72894" y="44702"/>
                  <a:pt x="72864" y="44706"/>
                  <a:pt x="72842" y="44706"/>
                </a:cubicBezTo>
                <a:cubicBezTo>
                  <a:pt x="72797" y="44706"/>
                  <a:pt x="72780" y="44689"/>
                  <a:pt x="72780" y="44689"/>
                </a:cubicBezTo>
                <a:close/>
                <a:moveTo>
                  <a:pt x="16712" y="45181"/>
                </a:moveTo>
                <a:lnTo>
                  <a:pt x="16560" y="45294"/>
                </a:lnTo>
                <a:lnTo>
                  <a:pt x="16560" y="45446"/>
                </a:lnTo>
                <a:lnTo>
                  <a:pt x="16712" y="45559"/>
                </a:lnTo>
                <a:cubicBezTo>
                  <a:pt x="16749" y="45559"/>
                  <a:pt x="16787" y="45559"/>
                  <a:pt x="16825" y="45597"/>
                </a:cubicBezTo>
                <a:lnTo>
                  <a:pt x="17014" y="45483"/>
                </a:lnTo>
                <a:lnTo>
                  <a:pt x="17014" y="45294"/>
                </a:lnTo>
                <a:lnTo>
                  <a:pt x="16901" y="45181"/>
                </a:lnTo>
                <a:close/>
                <a:moveTo>
                  <a:pt x="24519" y="45274"/>
                </a:moveTo>
                <a:cubicBezTo>
                  <a:pt x="24359" y="45274"/>
                  <a:pt x="24304" y="45384"/>
                  <a:pt x="24273" y="45446"/>
                </a:cubicBezTo>
                <a:cubicBezTo>
                  <a:pt x="24273" y="45446"/>
                  <a:pt x="24273" y="45483"/>
                  <a:pt x="24235" y="45483"/>
                </a:cubicBezTo>
                <a:lnTo>
                  <a:pt x="24349" y="45672"/>
                </a:lnTo>
                <a:lnTo>
                  <a:pt x="24613" y="45672"/>
                </a:lnTo>
                <a:lnTo>
                  <a:pt x="24727" y="45559"/>
                </a:lnTo>
                <a:lnTo>
                  <a:pt x="24727" y="45408"/>
                </a:lnTo>
                <a:lnTo>
                  <a:pt x="24651" y="45294"/>
                </a:lnTo>
                <a:cubicBezTo>
                  <a:pt x="24601" y="45280"/>
                  <a:pt x="24557" y="45274"/>
                  <a:pt x="24519" y="45274"/>
                </a:cubicBezTo>
                <a:close/>
                <a:moveTo>
                  <a:pt x="31660" y="45279"/>
                </a:moveTo>
                <a:cubicBezTo>
                  <a:pt x="31633" y="45279"/>
                  <a:pt x="31603" y="45283"/>
                  <a:pt x="31570" y="45294"/>
                </a:cubicBezTo>
                <a:lnTo>
                  <a:pt x="31457" y="45408"/>
                </a:lnTo>
                <a:lnTo>
                  <a:pt x="31457" y="45483"/>
                </a:lnTo>
                <a:lnTo>
                  <a:pt x="31608" y="45635"/>
                </a:lnTo>
                <a:cubicBezTo>
                  <a:pt x="31608" y="45635"/>
                  <a:pt x="31683" y="45672"/>
                  <a:pt x="31797" y="45672"/>
                </a:cubicBezTo>
                <a:lnTo>
                  <a:pt x="31910" y="45559"/>
                </a:lnTo>
                <a:lnTo>
                  <a:pt x="31910" y="45446"/>
                </a:lnTo>
                <a:lnTo>
                  <a:pt x="31797" y="45332"/>
                </a:lnTo>
                <a:cubicBezTo>
                  <a:pt x="31770" y="45305"/>
                  <a:pt x="31724" y="45279"/>
                  <a:pt x="31660" y="45279"/>
                </a:cubicBezTo>
                <a:close/>
                <a:moveTo>
                  <a:pt x="74028" y="45219"/>
                </a:moveTo>
                <a:lnTo>
                  <a:pt x="73877" y="45294"/>
                </a:lnTo>
                <a:cubicBezTo>
                  <a:pt x="73839" y="45370"/>
                  <a:pt x="73839" y="45483"/>
                  <a:pt x="73990" y="45521"/>
                </a:cubicBezTo>
                <a:cubicBezTo>
                  <a:pt x="73952" y="45597"/>
                  <a:pt x="73990" y="45710"/>
                  <a:pt x="74104" y="45710"/>
                </a:cubicBezTo>
                <a:lnTo>
                  <a:pt x="74293" y="45635"/>
                </a:lnTo>
                <a:cubicBezTo>
                  <a:pt x="74293" y="45635"/>
                  <a:pt x="74293" y="45597"/>
                  <a:pt x="74293" y="45597"/>
                </a:cubicBezTo>
                <a:cubicBezTo>
                  <a:pt x="74330" y="45559"/>
                  <a:pt x="74406" y="45521"/>
                  <a:pt x="74406" y="45408"/>
                </a:cubicBezTo>
                <a:cubicBezTo>
                  <a:pt x="74406" y="45370"/>
                  <a:pt x="74406" y="45332"/>
                  <a:pt x="74406" y="45294"/>
                </a:cubicBezTo>
                <a:lnTo>
                  <a:pt x="74255" y="45219"/>
                </a:lnTo>
                <a:close/>
                <a:moveTo>
                  <a:pt x="60304" y="45370"/>
                </a:moveTo>
                <a:cubicBezTo>
                  <a:pt x="60190" y="45370"/>
                  <a:pt x="60115" y="45408"/>
                  <a:pt x="60039" y="45446"/>
                </a:cubicBezTo>
                <a:cubicBezTo>
                  <a:pt x="60001" y="45483"/>
                  <a:pt x="59964" y="45521"/>
                  <a:pt x="59964" y="45635"/>
                </a:cubicBezTo>
                <a:lnTo>
                  <a:pt x="59964" y="45672"/>
                </a:lnTo>
                <a:lnTo>
                  <a:pt x="60077" y="45786"/>
                </a:lnTo>
                <a:cubicBezTo>
                  <a:pt x="60190" y="45786"/>
                  <a:pt x="60266" y="45748"/>
                  <a:pt x="60342" y="45710"/>
                </a:cubicBezTo>
                <a:cubicBezTo>
                  <a:pt x="60379" y="45672"/>
                  <a:pt x="60417" y="45635"/>
                  <a:pt x="60417" y="45521"/>
                </a:cubicBezTo>
                <a:lnTo>
                  <a:pt x="60417" y="45483"/>
                </a:lnTo>
                <a:lnTo>
                  <a:pt x="60304" y="45370"/>
                </a:lnTo>
                <a:close/>
                <a:moveTo>
                  <a:pt x="86566" y="45223"/>
                </a:moveTo>
                <a:cubicBezTo>
                  <a:pt x="86525" y="45223"/>
                  <a:pt x="86479" y="45231"/>
                  <a:pt x="86429" y="45256"/>
                </a:cubicBezTo>
                <a:cubicBezTo>
                  <a:pt x="86278" y="45332"/>
                  <a:pt x="86240" y="45483"/>
                  <a:pt x="86240" y="45635"/>
                </a:cubicBezTo>
                <a:cubicBezTo>
                  <a:pt x="86240" y="45710"/>
                  <a:pt x="86240" y="45786"/>
                  <a:pt x="86315" y="45899"/>
                </a:cubicBezTo>
                <a:lnTo>
                  <a:pt x="86467" y="45899"/>
                </a:lnTo>
                <a:cubicBezTo>
                  <a:pt x="86580" y="45899"/>
                  <a:pt x="86656" y="45861"/>
                  <a:pt x="86694" y="45861"/>
                </a:cubicBezTo>
                <a:cubicBezTo>
                  <a:pt x="86769" y="45861"/>
                  <a:pt x="86883" y="45824"/>
                  <a:pt x="86996" y="45748"/>
                </a:cubicBezTo>
                <a:lnTo>
                  <a:pt x="87034" y="45635"/>
                </a:lnTo>
                <a:cubicBezTo>
                  <a:pt x="87034" y="45483"/>
                  <a:pt x="86958" y="45332"/>
                  <a:pt x="86807" y="45256"/>
                </a:cubicBezTo>
                <a:lnTo>
                  <a:pt x="86694" y="45294"/>
                </a:lnTo>
                <a:lnTo>
                  <a:pt x="86656" y="45294"/>
                </a:lnTo>
                <a:cubicBezTo>
                  <a:pt x="86694" y="45256"/>
                  <a:pt x="86731" y="45256"/>
                  <a:pt x="86731" y="45256"/>
                </a:cubicBezTo>
                <a:cubicBezTo>
                  <a:pt x="86706" y="45256"/>
                  <a:pt x="86647" y="45223"/>
                  <a:pt x="86566" y="45223"/>
                </a:cubicBezTo>
                <a:close/>
                <a:moveTo>
                  <a:pt x="47903" y="45483"/>
                </a:moveTo>
                <a:cubicBezTo>
                  <a:pt x="47789" y="45483"/>
                  <a:pt x="47714" y="45483"/>
                  <a:pt x="47676" y="45559"/>
                </a:cubicBezTo>
                <a:cubicBezTo>
                  <a:pt x="47638" y="45521"/>
                  <a:pt x="47600" y="45521"/>
                  <a:pt x="47563" y="45521"/>
                </a:cubicBezTo>
                <a:lnTo>
                  <a:pt x="47411" y="45635"/>
                </a:lnTo>
                <a:lnTo>
                  <a:pt x="47411" y="45748"/>
                </a:lnTo>
                <a:lnTo>
                  <a:pt x="47563" y="45861"/>
                </a:lnTo>
                <a:cubicBezTo>
                  <a:pt x="47563" y="45899"/>
                  <a:pt x="47600" y="45899"/>
                  <a:pt x="47638" y="45937"/>
                </a:cubicBezTo>
                <a:lnTo>
                  <a:pt x="47827" y="45824"/>
                </a:lnTo>
                <a:lnTo>
                  <a:pt x="47827" y="45824"/>
                </a:lnTo>
                <a:cubicBezTo>
                  <a:pt x="47827" y="45861"/>
                  <a:pt x="47789" y="45861"/>
                  <a:pt x="47827" y="45861"/>
                </a:cubicBezTo>
                <a:cubicBezTo>
                  <a:pt x="47865" y="45824"/>
                  <a:pt x="48016" y="45786"/>
                  <a:pt x="48016" y="45635"/>
                </a:cubicBezTo>
                <a:cubicBezTo>
                  <a:pt x="48016" y="45635"/>
                  <a:pt x="48016" y="45597"/>
                  <a:pt x="48016" y="45559"/>
                </a:cubicBezTo>
                <a:lnTo>
                  <a:pt x="47903" y="45483"/>
                </a:lnTo>
                <a:close/>
                <a:moveTo>
                  <a:pt x="13080" y="45579"/>
                </a:moveTo>
                <a:cubicBezTo>
                  <a:pt x="12907" y="45579"/>
                  <a:pt x="12849" y="45716"/>
                  <a:pt x="12817" y="45748"/>
                </a:cubicBezTo>
                <a:cubicBezTo>
                  <a:pt x="12817" y="45786"/>
                  <a:pt x="12817" y="45786"/>
                  <a:pt x="12780" y="45786"/>
                </a:cubicBezTo>
                <a:lnTo>
                  <a:pt x="12931" y="45975"/>
                </a:lnTo>
                <a:lnTo>
                  <a:pt x="13158" y="45975"/>
                </a:lnTo>
                <a:lnTo>
                  <a:pt x="13309" y="45861"/>
                </a:lnTo>
                <a:lnTo>
                  <a:pt x="13309" y="45710"/>
                </a:lnTo>
                <a:lnTo>
                  <a:pt x="13195" y="45597"/>
                </a:lnTo>
                <a:cubicBezTo>
                  <a:pt x="13152" y="45584"/>
                  <a:pt x="13114" y="45579"/>
                  <a:pt x="13080" y="45579"/>
                </a:cubicBezTo>
                <a:close/>
                <a:moveTo>
                  <a:pt x="1135" y="45635"/>
                </a:moveTo>
                <a:cubicBezTo>
                  <a:pt x="1097" y="45635"/>
                  <a:pt x="1059" y="45672"/>
                  <a:pt x="1021" y="45672"/>
                </a:cubicBezTo>
                <a:cubicBezTo>
                  <a:pt x="946" y="45672"/>
                  <a:pt x="795" y="45710"/>
                  <a:pt x="757" y="45786"/>
                </a:cubicBezTo>
                <a:lnTo>
                  <a:pt x="757" y="45937"/>
                </a:lnTo>
                <a:cubicBezTo>
                  <a:pt x="812" y="45992"/>
                  <a:pt x="928" y="46027"/>
                  <a:pt x="1046" y="46027"/>
                </a:cubicBezTo>
                <a:cubicBezTo>
                  <a:pt x="1089" y="46027"/>
                  <a:pt x="1132" y="46023"/>
                  <a:pt x="1173" y="46013"/>
                </a:cubicBezTo>
                <a:cubicBezTo>
                  <a:pt x="1248" y="45975"/>
                  <a:pt x="1324" y="45899"/>
                  <a:pt x="1324" y="45824"/>
                </a:cubicBezTo>
                <a:cubicBezTo>
                  <a:pt x="1324" y="45786"/>
                  <a:pt x="1324" y="45748"/>
                  <a:pt x="1286" y="45710"/>
                </a:cubicBezTo>
                <a:lnTo>
                  <a:pt x="1135" y="45635"/>
                </a:lnTo>
                <a:close/>
                <a:moveTo>
                  <a:pt x="6579" y="45521"/>
                </a:moveTo>
                <a:cubicBezTo>
                  <a:pt x="6390" y="45559"/>
                  <a:pt x="6239" y="45672"/>
                  <a:pt x="6201" y="45824"/>
                </a:cubicBezTo>
                <a:lnTo>
                  <a:pt x="6277" y="45937"/>
                </a:lnTo>
                <a:cubicBezTo>
                  <a:pt x="6360" y="45992"/>
                  <a:pt x="6443" y="46027"/>
                  <a:pt x="6541" y="46027"/>
                </a:cubicBezTo>
                <a:cubicBezTo>
                  <a:pt x="6576" y="46027"/>
                  <a:pt x="6614" y="46023"/>
                  <a:pt x="6655" y="46013"/>
                </a:cubicBezTo>
                <a:lnTo>
                  <a:pt x="6768" y="45937"/>
                </a:lnTo>
                <a:cubicBezTo>
                  <a:pt x="6806" y="45899"/>
                  <a:pt x="6806" y="45861"/>
                  <a:pt x="6806" y="45824"/>
                </a:cubicBezTo>
                <a:cubicBezTo>
                  <a:pt x="6806" y="45748"/>
                  <a:pt x="6768" y="45672"/>
                  <a:pt x="6693" y="45597"/>
                </a:cubicBezTo>
                <a:lnTo>
                  <a:pt x="6579" y="45521"/>
                </a:lnTo>
                <a:close/>
                <a:moveTo>
                  <a:pt x="2609" y="46050"/>
                </a:moveTo>
                <a:cubicBezTo>
                  <a:pt x="2609" y="46088"/>
                  <a:pt x="2609" y="46088"/>
                  <a:pt x="2572" y="46088"/>
                </a:cubicBezTo>
                <a:lnTo>
                  <a:pt x="2609" y="46050"/>
                </a:lnTo>
                <a:close/>
                <a:moveTo>
                  <a:pt x="2572" y="45256"/>
                </a:moveTo>
                <a:cubicBezTo>
                  <a:pt x="2307" y="45256"/>
                  <a:pt x="2231" y="45446"/>
                  <a:pt x="2231" y="45559"/>
                </a:cubicBezTo>
                <a:lnTo>
                  <a:pt x="2193" y="45559"/>
                </a:lnTo>
                <a:lnTo>
                  <a:pt x="2004" y="45597"/>
                </a:lnTo>
                <a:cubicBezTo>
                  <a:pt x="2004" y="45635"/>
                  <a:pt x="2004" y="45635"/>
                  <a:pt x="2004" y="45672"/>
                </a:cubicBezTo>
                <a:lnTo>
                  <a:pt x="1891" y="45748"/>
                </a:lnTo>
                <a:cubicBezTo>
                  <a:pt x="1853" y="45899"/>
                  <a:pt x="1967" y="46050"/>
                  <a:pt x="2118" y="46126"/>
                </a:cubicBezTo>
                <a:cubicBezTo>
                  <a:pt x="2203" y="46160"/>
                  <a:pt x="2288" y="46179"/>
                  <a:pt x="2369" y="46179"/>
                </a:cubicBezTo>
                <a:cubicBezTo>
                  <a:pt x="2469" y="46179"/>
                  <a:pt x="2564" y="46151"/>
                  <a:pt x="2647" y="46088"/>
                </a:cubicBezTo>
                <a:lnTo>
                  <a:pt x="2609" y="46050"/>
                </a:lnTo>
                <a:lnTo>
                  <a:pt x="2572" y="45975"/>
                </a:lnTo>
                <a:lnTo>
                  <a:pt x="2609" y="45975"/>
                </a:lnTo>
                <a:lnTo>
                  <a:pt x="2609" y="45937"/>
                </a:lnTo>
                <a:cubicBezTo>
                  <a:pt x="2647" y="45975"/>
                  <a:pt x="2647" y="46013"/>
                  <a:pt x="2609" y="46050"/>
                </a:cubicBezTo>
                <a:lnTo>
                  <a:pt x="2761" y="45975"/>
                </a:lnTo>
                <a:cubicBezTo>
                  <a:pt x="2761" y="45937"/>
                  <a:pt x="2761" y="45899"/>
                  <a:pt x="2761" y="45861"/>
                </a:cubicBezTo>
                <a:cubicBezTo>
                  <a:pt x="2761" y="45748"/>
                  <a:pt x="2685" y="45672"/>
                  <a:pt x="2647" y="45597"/>
                </a:cubicBezTo>
                <a:cubicBezTo>
                  <a:pt x="2685" y="45559"/>
                  <a:pt x="2723" y="45483"/>
                  <a:pt x="2685" y="45370"/>
                </a:cubicBezTo>
                <a:lnTo>
                  <a:pt x="2572" y="45256"/>
                </a:lnTo>
                <a:close/>
                <a:moveTo>
                  <a:pt x="4764" y="46013"/>
                </a:moveTo>
                <a:cubicBezTo>
                  <a:pt x="4575" y="46013"/>
                  <a:pt x="4462" y="46088"/>
                  <a:pt x="4462" y="46239"/>
                </a:cubicBezTo>
                <a:lnTo>
                  <a:pt x="4613" y="46239"/>
                </a:lnTo>
                <a:cubicBezTo>
                  <a:pt x="4613" y="46239"/>
                  <a:pt x="4613" y="46239"/>
                  <a:pt x="4613" y="46277"/>
                </a:cubicBezTo>
                <a:lnTo>
                  <a:pt x="4916" y="46277"/>
                </a:lnTo>
                <a:cubicBezTo>
                  <a:pt x="4916" y="46239"/>
                  <a:pt x="4878" y="46239"/>
                  <a:pt x="4878" y="46239"/>
                </a:cubicBezTo>
                <a:lnTo>
                  <a:pt x="5029" y="46239"/>
                </a:lnTo>
                <a:cubicBezTo>
                  <a:pt x="5029" y="46164"/>
                  <a:pt x="4991" y="46088"/>
                  <a:pt x="4953" y="46050"/>
                </a:cubicBezTo>
                <a:cubicBezTo>
                  <a:pt x="4878" y="46013"/>
                  <a:pt x="4840" y="46013"/>
                  <a:pt x="4764" y="46013"/>
                </a:cubicBezTo>
                <a:close/>
                <a:moveTo>
                  <a:pt x="37846" y="45937"/>
                </a:moveTo>
                <a:cubicBezTo>
                  <a:pt x="37657" y="45937"/>
                  <a:pt x="37544" y="46050"/>
                  <a:pt x="37544" y="46202"/>
                </a:cubicBezTo>
                <a:lnTo>
                  <a:pt x="37695" y="46202"/>
                </a:lnTo>
                <a:cubicBezTo>
                  <a:pt x="37695" y="46239"/>
                  <a:pt x="37657" y="46239"/>
                  <a:pt x="37695" y="46277"/>
                </a:cubicBezTo>
                <a:cubicBezTo>
                  <a:pt x="37770" y="46277"/>
                  <a:pt x="37880" y="46328"/>
                  <a:pt x="37978" y="46328"/>
                </a:cubicBezTo>
                <a:cubicBezTo>
                  <a:pt x="38027" y="46328"/>
                  <a:pt x="38073" y="46315"/>
                  <a:pt x="38111" y="46277"/>
                </a:cubicBezTo>
                <a:cubicBezTo>
                  <a:pt x="38111" y="46239"/>
                  <a:pt x="38111" y="46239"/>
                  <a:pt x="38111" y="46239"/>
                </a:cubicBezTo>
                <a:lnTo>
                  <a:pt x="38262" y="46239"/>
                </a:lnTo>
                <a:cubicBezTo>
                  <a:pt x="38262" y="46164"/>
                  <a:pt x="38186" y="46088"/>
                  <a:pt x="38111" y="46013"/>
                </a:cubicBezTo>
                <a:cubicBezTo>
                  <a:pt x="38035" y="45975"/>
                  <a:pt x="37959" y="45937"/>
                  <a:pt x="37846" y="45937"/>
                </a:cubicBezTo>
                <a:close/>
                <a:moveTo>
                  <a:pt x="76608" y="45994"/>
                </a:moveTo>
                <a:cubicBezTo>
                  <a:pt x="76521" y="45994"/>
                  <a:pt x="76437" y="46041"/>
                  <a:pt x="76410" y="46202"/>
                </a:cubicBezTo>
                <a:lnTo>
                  <a:pt x="76448" y="46391"/>
                </a:lnTo>
                <a:cubicBezTo>
                  <a:pt x="76561" y="46391"/>
                  <a:pt x="76712" y="46391"/>
                  <a:pt x="76788" y="46202"/>
                </a:cubicBezTo>
                <a:lnTo>
                  <a:pt x="76750" y="46202"/>
                </a:lnTo>
                <a:lnTo>
                  <a:pt x="76712" y="46013"/>
                </a:lnTo>
                <a:cubicBezTo>
                  <a:pt x="76679" y="46002"/>
                  <a:pt x="76643" y="45994"/>
                  <a:pt x="76608" y="45994"/>
                </a:cubicBezTo>
                <a:close/>
                <a:moveTo>
                  <a:pt x="77766" y="45984"/>
                </a:moveTo>
                <a:cubicBezTo>
                  <a:pt x="77705" y="45984"/>
                  <a:pt x="77639" y="45994"/>
                  <a:pt x="77582" y="46013"/>
                </a:cubicBezTo>
                <a:cubicBezTo>
                  <a:pt x="77544" y="46050"/>
                  <a:pt x="77506" y="46088"/>
                  <a:pt x="77506" y="46164"/>
                </a:cubicBezTo>
                <a:lnTo>
                  <a:pt x="77506" y="46202"/>
                </a:lnTo>
                <a:lnTo>
                  <a:pt x="77544" y="46239"/>
                </a:lnTo>
                <a:lnTo>
                  <a:pt x="77620" y="46391"/>
                </a:lnTo>
                <a:lnTo>
                  <a:pt x="77884" y="46391"/>
                </a:lnTo>
                <a:lnTo>
                  <a:pt x="77998" y="46277"/>
                </a:lnTo>
                <a:lnTo>
                  <a:pt x="77998" y="46164"/>
                </a:lnTo>
                <a:lnTo>
                  <a:pt x="78036" y="46164"/>
                </a:lnTo>
                <a:cubicBezTo>
                  <a:pt x="78036" y="46088"/>
                  <a:pt x="77998" y="46050"/>
                  <a:pt x="77922" y="46013"/>
                </a:cubicBezTo>
                <a:cubicBezTo>
                  <a:pt x="77884" y="45994"/>
                  <a:pt x="77828" y="45984"/>
                  <a:pt x="77766" y="45984"/>
                </a:cubicBezTo>
                <a:close/>
                <a:moveTo>
                  <a:pt x="18300" y="46050"/>
                </a:moveTo>
                <a:lnTo>
                  <a:pt x="18148" y="46164"/>
                </a:lnTo>
                <a:cubicBezTo>
                  <a:pt x="18148" y="46126"/>
                  <a:pt x="18148" y="46126"/>
                  <a:pt x="18148" y="46126"/>
                </a:cubicBezTo>
                <a:cubicBezTo>
                  <a:pt x="18110" y="46126"/>
                  <a:pt x="17997" y="46202"/>
                  <a:pt x="18035" y="46353"/>
                </a:cubicBezTo>
                <a:lnTo>
                  <a:pt x="18110" y="46429"/>
                </a:lnTo>
                <a:cubicBezTo>
                  <a:pt x="18163" y="46455"/>
                  <a:pt x="18251" y="46499"/>
                  <a:pt x="18338" y="46499"/>
                </a:cubicBezTo>
                <a:cubicBezTo>
                  <a:pt x="18377" y="46499"/>
                  <a:pt x="18416" y="46490"/>
                  <a:pt x="18451" y="46466"/>
                </a:cubicBezTo>
                <a:cubicBezTo>
                  <a:pt x="18451" y="46466"/>
                  <a:pt x="18526" y="46429"/>
                  <a:pt x="18526" y="46315"/>
                </a:cubicBezTo>
                <a:lnTo>
                  <a:pt x="18413" y="46202"/>
                </a:lnTo>
                <a:cubicBezTo>
                  <a:pt x="18451" y="46202"/>
                  <a:pt x="18451" y="46239"/>
                  <a:pt x="18451" y="46239"/>
                </a:cubicBezTo>
                <a:cubicBezTo>
                  <a:pt x="18451" y="46202"/>
                  <a:pt x="18451" y="46088"/>
                  <a:pt x="18300" y="46050"/>
                </a:cubicBezTo>
                <a:close/>
                <a:moveTo>
                  <a:pt x="46693" y="45937"/>
                </a:moveTo>
                <a:lnTo>
                  <a:pt x="46542" y="46050"/>
                </a:lnTo>
                <a:cubicBezTo>
                  <a:pt x="46542" y="46013"/>
                  <a:pt x="46542" y="46013"/>
                  <a:pt x="46504" y="46013"/>
                </a:cubicBezTo>
                <a:cubicBezTo>
                  <a:pt x="46466" y="46050"/>
                  <a:pt x="46428" y="46050"/>
                  <a:pt x="46391" y="46088"/>
                </a:cubicBezTo>
                <a:lnTo>
                  <a:pt x="46353" y="46239"/>
                </a:lnTo>
                <a:cubicBezTo>
                  <a:pt x="46391" y="46239"/>
                  <a:pt x="46391" y="46239"/>
                  <a:pt x="46353" y="46277"/>
                </a:cubicBezTo>
                <a:lnTo>
                  <a:pt x="46353" y="46315"/>
                </a:lnTo>
                <a:cubicBezTo>
                  <a:pt x="46353" y="46353"/>
                  <a:pt x="46391" y="46429"/>
                  <a:pt x="46466" y="46466"/>
                </a:cubicBezTo>
                <a:lnTo>
                  <a:pt x="46580" y="46504"/>
                </a:lnTo>
                <a:cubicBezTo>
                  <a:pt x="46693" y="46466"/>
                  <a:pt x="46920" y="46315"/>
                  <a:pt x="46920" y="46164"/>
                </a:cubicBezTo>
                <a:cubicBezTo>
                  <a:pt x="46920" y="46126"/>
                  <a:pt x="46882" y="46013"/>
                  <a:pt x="46693" y="45937"/>
                </a:cubicBezTo>
                <a:close/>
                <a:moveTo>
                  <a:pt x="12742" y="46353"/>
                </a:moveTo>
                <a:cubicBezTo>
                  <a:pt x="12591" y="46353"/>
                  <a:pt x="12477" y="46429"/>
                  <a:pt x="12477" y="46580"/>
                </a:cubicBezTo>
                <a:lnTo>
                  <a:pt x="12553" y="46693"/>
                </a:lnTo>
                <a:cubicBezTo>
                  <a:pt x="12591" y="46693"/>
                  <a:pt x="12591" y="46693"/>
                  <a:pt x="12591" y="46731"/>
                </a:cubicBezTo>
                <a:cubicBezTo>
                  <a:pt x="12652" y="46762"/>
                  <a:pt x="12738" y="46817"/>
                  <a:pt x="12888" y="46817"/>
                </a:cubicBezTo>
                <a:cubicBezTo>
                  <a:pt x="12924" y="46817"/>
                  <a:pt x="12963" y="46814"/>
                  <a:pt x="13006" y="46807"/>
                </a:cubicBezTo>
                <a:lnTo>
                  <a:pt x="13120" y="46731"/>
                </a:lnTo>
                <a:cubicBezTo>
                  <a:pt x="13120" y="46693"/>
                  <a:pt x="13120" y="46693"/>
                  <a:pt x="13120" y="46655"/>
                </a:cubicBezTo>
                <a:cubicBezTo>
                  <a:pt x="13120" y="46504"/>
                  <a:pt x="12931" y="46353"/>
                  <a:pt x="12742" y="46353"/>
                </a:cubicBezTo>
                <a:close/>
                <a:moveTo>
                  <a:pt x="44527" y="46418"/>
                </a:moveTo>
                <a:cubicBezTo>
                  <a:pt x="44397" y="46418"/>
                  <a:pt x="44259" y="46480"/>
                  <a:pt x="44198" y="46542"/>
                </a:cubicBezTo>
                <a:lnTo>
                  <a:pt x="44349" y="46769"/>
                </a:lnTo>
                <a:cubicBezTo>
                  <a:pt x="44409" y="46769"/>
                  <a:pt x="44470" y="46817"/>
                  <a:pt x="44569" y="46817"/>
                </a:cubicBezTo>
                <a:cubicBezTo>
                  <a:pt x="44594" y="46817"/>
                  <a:pt x="44621" y="46814"/>
                  <a:pt x="44651" y="46807"/>
                </a:cubicBezTo>
                <a:lnTo>
                  <a:pt x="44765" y="46693"/>
                </a:lnTo>
                <a:cubicBezTo>
                  <a:pt x="44765" y="46693"/>
                  <a:pt x="44765" y="46655"/>
                  <a:pt x="44765" y="46655"/>
                </a:cubicBezTo>
                <a:cubicBezTo>
                  <a:pt x="44765" y="46504"/>
                  <a:pt x="44651" y="46466"/>
                  <a:pt x="44614" y="46429"/>
                </a:cubicBezTo>
                <a:cubicBezTo>
                  <a:pt x="44586" y="46422"/>
                  <a:pt x="44557" y="46418"/>
                  <a:pt x="44527" y="46418"/>
                </a:cubicBezTo>
                <a:close/>
                <a:moveTo>
                  <a:pt x="63139" y="46504"/>
                </a:moveTo>
                <a:cubicBezTo>
                  <a:pt x="63064" y="46504"/>
                  <a:pt x="62950" y="46542"/>
                  <a:pt x="62875" y="46580"/>
                </a:cubicBezTo>
                <a:cubicBezTo>
                  <a:pt x="62686" y="46693"/>
                  <a:pt x="62723" y="46882"/>
                  <a:pt x="62875" y="46958"/>
                </a:cubicBezTo>
                <a:lnTo>
                  <a:pt x="63064" y="46882"/>
                </a:lnTo>
                <a:cubicBezTo>
                  <a:pt x="63139" y="46844"/>
                  <a:pt x="63253" y="46807"/>
                  <a:pt x="63253" y="46693"/>
                </a:cubicBezTo>
                <a:cubicBezTo>
                  <a:pt x="63253" y="46655"/>
                  <a:pt x="63253" y="46618"/>
                  <a:pt x="63253" y="46618"/>
                </a:cubicBezTo>
                <a:lnTo>
                  <a:pt x="63139" y="46504"/>
                </a:lnTo>
                <a:close/>
                <a:moveTo>
                  <a:pt x="60417" y="46655"/>
                </a:moveTo>
                <a:cubicBezTo>
                  <a:pt x="60304" y="46655"/>
                  <a:pt x="60228" y="46693"/>
                  <a:pt x="60153" y="46731"/>
                </a:cubicBezTo>
                <a:cubicBezTo>
                  <a:pt x="60115" y="46769"/>
                  <a:pt x="60077" y="46807"/>
                  <a:pt x="60077" y="46920"/>
                </a:cubicBezTo>
                <a:lnTo>
                  <a:pt x="60077" y="46958"/>
                </a:lnTo>
                <a:lnTo>
                  <a:pt x="60190" y="47071"/>
                </a:lnTo>
                <a:cubicBezTo>
                  <a:pt x="60304" y="47071"/>
                  <a:pt x="60379" y="47033"/>
                  <a:pt x="60455" y="46996"/>
                </a:cubicBezTo>
                <a:cubicBezTo>
                  <a:pt x="60493" y="46958"/>
                  <a:pt x="60531" y="46920"/>
                  <a:pt x="60531" y="46807"/>
                </a:cubicBezTo>
                <a:lnTo>
                  <a:pt x="60531" y="46769"/>
                </a:lnTo>
                <a:lnTo>
                  <a:pt x="60417" y="46655"/>
                </a:lnTo>
                <a:close/>
                <a:moveTo>
                  <a:pt x="76488" y="46576"/>
                </a:moveTo>
                <a:cubicBezTo>
                  <a:pt x="76453" y="46576"/>
                  <a:pt x="76415" y="46589"/>
                  <a:pt x="76372" y="46618"/>
                </a:cubicBezTo>
                <a:lnTo>
                  <a:pt x="76296" y="46618"/>
                </a:lnTo>
                <a:lnTo>
                  <a:pt x="76183" y="46731"/>
                </a:lnTo>
                <a:lnTo>
                  <a:pt x="76183" y="46958"/>
                </a:lnTo>
                <a:lnTo>
                  <a:pt x="76296" y="47071"/>
                </a:lnTo>
                <a:cubicBezTo>
                  <a:pt x="76523" y="47033"/>
                  <a:pt x="76674" y="46920"/>
                  <a:pt x="76674" y="46731"/>
                </a:cubicBezTo>
                <a:lnTo>
                  <a:pt x="76637" y="46655"/>
                </a:lnTo>
                <a:cubicBezTo>
                  <a:pt x="76590" y="46609"/>
                  <a:pt x="76543" y="46576"/>
                  <a:pt x="76488" y="46576"/>
                </a:cubicBezTo>
                <a:close/>
                <a:moveTo>
                  <a:pt x="70932" y="46744"/>
                </a:moveTo>
                <a:cubicBezTo>
                  <a:pt x="70877" y="46744"/>
                  <a:pt x="70823" y="46753"/>
                  <a:pt x="70776" y="46769"/>
                </a:cubicBezTo>
                <a:cubicBezTo>
                  <a:pt x="70625" y="46844"/>
                  <a:pt x="70550" y="46958"/>
                  <a:pt x="70587" y="47109"/>
                </a:cubicBezTo>
                <a:lnTo>
                  <a:pt x="70701" y="47222"/>
                </a:lnTo>
                <a:cubicBezTo>
                  <a:pt x="70726" y="47225"/>
                  <a:pt x="70750" y="47226"/>
                  <a:pt x="70772" y="47226"/>
                </a:cubicBezTo>
                <a:cubicBezTo>
                  <a:pt x="71089" y="47226"/>
                  <a:pt x="71157" y="46991"/>
                  <a:pt x="71192" y="46920"/>
                </a:cubicBezTo>
                <a:lnTo>
                  <a:pt x="71155" y="46807"/>
                </a:lnTo>
                <a:cubicBezTo>
                  <a:pt x="71088" y="46762"/>
                  <a:pt x="71009" y="46744"/>
                  <a:pt x="70932" y="46744"/>
                </a:cubicBezTo>
                <a:close/>
                <a:moveTo>
                  <a:pt x="67865" y="46769"/>
                </a:moveTo>
                <a:cubicBezTo>
                  <a:pt x="67752" y="46807"/>
                  <a:pt x="67525" y="46844"/>
                  <a:pt x="67563" y="47071"/>
                </a:cubicBezTo>
                <a:lnTo>
                  <a:pt x="67714" y="47185"/>
                </a:lnTo>
                <a:cubicBezTo>
                  <a:pt x="67714" y="47185"/>
                  <a:pt x="67752" y="47222"/>
                  <a:pt x="67790" y="47260"/>
                </a:cubicBezTo>
                <a:lnTo>
                  <a:pt x="67979" y="47222"/>
                </a:lnTo>
                <a:cubicBezTo>
                  <a:pt x="68017" y="47185"/>
                  <a:pt x="68017" y="47185"/>
                  <a:pt x="68054" y="47147"/>
                </a:cubicBezTo>
                <a:cubicBezTo>
                  <a:pt x="68054" y="47109"/>
                  <a:pt x="68092" y="47071"/>
                  <a:pt x="68092" y="46996"/>
                </a:cubicBezTo>
                <a:cubicBezTo>
                  <a:pt x="68092" y="46958"/>
                  <a:pt x="68092" y="46920"/>
                  <a:pt x="68054" y="46844"/>
                </a:cubicBezTo>
                <a:lnTo>
                  <a:pt x="67903" y="46769"/>
                </a:lnTo>
                <a:close/>
                <a:moveTo>
                  <a:pt x="33347" y="47147"/>
                </a:moveTo>
                <a:cubicBezTo>
                  <a:pt x="33234" y="47147"/>
                  <a:pt x="33120" y="47185"/>
                  <a:pt x="33082" y="47336"/>
                </a:cubicBezTo>
                <a:lnTo>
                  <a:pt x="33196" y="47487"/>
                </a:lnTo>
                <a:cubicBezTo>
                  <a:pt x="33347" y="47487"/>
                  <a:pt x="33423" y="47487"/>
                  <a:pt x="33460" y="47411"/>
                </a:cubicBezTo>
                <a:lnTo>
                  <a:pt x="33536" y="47336"/>
                </a:lnTo>
                <a:cubicBezTo>
                  <a:pt x="33536" y="47222"/>
                  <a:pt x="33423" y="47147"/>
                  <a:pt x="33347" y="47147"/>
                </a:cubicBezTo>
                <a:close/>
                <a:moveTo>
                  <a:pt x="77544" y="46466"/>
                </a:moveTo>
                <a:cubicBezTo>
                  <a:pt x="77128" y="46504"/>
                  <a:pt x="77090" y="46920"/>
                  <a:pt x="77090" y="47033"/>
                </a:cubicBezTo>
                <a:lnTo>
                  <a:pt x="77242" y="47185"/>
                </a:lnTo>
                <a:lnTo>
                  <a:pt x="77242" y="47185"/>
                </a:lnTo>
                <a:cubicBezTo>
                  <a:pt x="77204" y="47147"/>
                  <a:pt x="77204" y="47147"/>
                  <a:pt x="77166" y="47147"/>
                </a:cubicBezTo>
                <a:cubicBezTo>
                  <a:pt x="77166" y="47147"/>
                  <a:pt x="77166" y="47185"/>
                  <a:pt x="77166" y="47222"/>
                </a:cubicBezTo>
                <a:lnTo>
                  <a:pt x="77090" y="47298"/>
                </a:lnTo>
                <a:cubicBezTo>
                  <a:pt x="77053" y="47411"/>
                  <a:pt x="77128" y="47525"/>
                  <a:pt x="77242" y="47563"/>
                </a:cubicBezTo>
                <a:cubicBezTo>
                  <a:pt x="77272" y="47573"/>
                  <a:pt x="77305" y="47578"/>
                  <a:pt x="77339" y="47578"/>
                </a:cubicBezTo>
                <a:cubicBezTo>
                  <a:pt x="77433" y="47578"/>
                  <a:pt x="77537" y="47542"/>
                  <a:pt x="77620" y="47487"/>
                </a:cubicBezTo>
                <a:lnTo>
                  <a:pt x="77657" y="47374"/>
                </a:lnTo>
                <a:cubicBezTo>
                  <a:pt x="77620" y="47298"/>
                  <a:pt x="77582" y="47260"/>
                  <a:pt x="77582" y="47222"/>
                </a:cubicBezTo>
                <a:cubicBezTo>
                  <a:pt x="77695" y="47222"/>
                  <a:pt x="77847" y="47185"/>
                  <a:pt x="77922" y="47109"/>
                </a:cubicBezTo>
                <a:lnTo>
                  <a:pt x="77960" y="47071"/>
                </a:lnTo>
                <a:cubicBezTo>
                  <a:pt x="77960" y="47033"/>
                  <a:pt x="77960" y="47033"/>
                  <a:pt x="77960" y="46996"/>
                </a:cubicBezTo>
                <a:cubicBezTo>
                  <a:pt x="77960" y="46882"/>
                  <a:pt x="77884" y="46844"/>
                  <a:pt x="77809" y="46844"/>
                </a:cubicBezTo>
                <a:cubicBezTo>
                  <a:pt x="77847" y="46731"/>
                  <a:pt x="77771" y="46655"/>
                  <a:pt x="77733" y="46618"/>
                </a:cubicBezTo>
                <a:cubicBezTo>
                  <a:pt x="77733" y="46580"/>
                  <a:pt x="77695" y="46580"/>
                  <a:pt x="77695" y="46542"/>
                </a:cubicBezTo>
                <a:lnTo>
                  <a:pt x="77544" y="46466"/>
                </a:lnTo>
                <a:close/>
                <a:moveTo>
                  <a:pt x="67071" y="47071"/>
                </a:moveTo>
                <a:lnTo>
                  <a:pt x="66958" y="47185"/>
                </a:lnTo>
                <a:lnTo>
                  <a:pt x="66958" y="47222"/>
                </a:lnTo>
                <a:cubicBezTo>
                  <a:pt x="66958" y="47260"/>
                  <a:pt x="66958" y="47336"/>
                  <a:pt x="66958" y="47374"/>
                </a:cubicBezTo>
                <a:cubicBezTo>
                  <a:pt x="66958" y="47601"/>
                  <a:pt x="67071" y="47714"/>
                  <a:pt x="67260" y="47714"/>
                </a:cubicBezTo>
                <a:lnTo>
                  <a:pt x="67374" y="47676"/>
                </a:lnTo>
                <a:cubicBezTo>
                  <a:pt x="67412" y="47638"/>
                  <a:pt x="67487" y="47525"/>
                  <a:pt x="67487" y="47374"/>
                </a:cubicBezTo>
                <a:cubicBezTo>
                  <a:pt x="67487" y="47298"/>
                  <a:pt x="67487" y="47222"/>
                  <a:pt x="67412" y="47147"/>
                </a:cubicBezTo>
                <a:cubicBezTo>
                  <a:pt x="67336" y="47109"/>
                  <a:pt x="67223" y="47071"/>
                  <a:pt x="67071" y="47071"/>
                </a:cubicBezTo>
                <a:close/>
                <a:moveTo>
                  <a:pt x="32931" y="47411"/>
                </a:moveTo>
                <a:cubicBezTo>
                  <a:pt x="32780" y="47449"/>
                  <a:pt x="32591" y="47563"/>
                  <a:pt x="32591" y="47676"/>
                </a:cubicBezTo>
                <a:cubicBezTo>
                  <a:pt x="32591" y="47752"/>
                  <a:pt x="32629" y="47827"/>
                  <a:pt x="32818" y="47865"/>
                </a:cubicBezTo>
                <a:lnTo>
                  <a:pt x="33007" y="47790"/>
                </a:lnTo>
                <a:cubicBezTo>
                  <a:pt x="33007" y="47790"/>
                  <a:pt x="33044" y="47752"/>
                  <a:pt x="33044" y="47752"/>
                </a:cubicBezTo>
                <a:cubicBezTo>
                  <a:pt x="33120" y="47714"/>
                  <a:pt x="33196" y="47638"/>
                  <a:pt x="33196" y="47563"/>
                </a:cubicBezTo>
                <a:cubicBezTo>
                  <a:pt x="33196" y="47525"/>
                  <a:pt x="33158" y="47449"/>
                  <a:pt x="33044" y="47411"/>
                </a:cubicBezTo>
                <a:close/>
                <a:moveTo>
                  <a:pt x="9490" y="47563"/>
                </a:moveTo>
                <a:lnTo>
                  <a:pt x="9339" y="47676"/>
                </a:lnTo>
                <a:lnTo>
                  <a:pt x="9339" y="47827"/>
                </a:lnTo>
                <a:lnTo>
                  <a:pt x="9490" y="47941"/>
                </a:lnTo>
                <a:lnTo>
                  <a:pt x="9679" y="47941"/>
                </a:lnTo>
                <a:lnTo>
                  <a:pt x="9793" y="47827"/>
                </a:lnTo>
                <a:lnTo>
                  <a:pt x="9793" y="47676"/>
                </a:lnTo>
                <a:lnTo>
                  <a:pt x="9679" y="47563"/>
                </a:lnTo>
                <a:close/>
                <a:moveTo>
                  <a:pt x="22391" y="47460"/>
                </a:moveTo>
                <a:cubicBezTo>
                  <a:pt x="22327" y="47460"/>
                  <a:pt x="22261" y="47474"/>
                  <a:pt x="22194" y="47487"/>
                </a:cubicBezTo>
                <a:lnTo>
                  <a:pt x="22118" y="47487"/>
                </a:lnTo>
                <a:lnTo>
                  <a:pt x="22005" y="47601"/>
                </a:lnTo>
                <a:cubicBezTo>
                  <a:pt x="21929" y="47865"/>
                  <a:pt x="22118" y="48016"/>
                  <a:pt x="22345" y="48016"/>
                </a:cubicBezTo>
                <a:cubicBezTo>
                  <a:pt x="22496" y="48016"/>
                  <a:pt x="22685" y="47941"/>
                  <a:pt x="22685" y="47714"/>
                </a:cubicBezTo>
                <a:lnTo>
                  <a:pt x="22685" y="47676"/>
                </a:lnTo>
                <a:cubicBezTo>
                  <a:pt x="22612" y="47505"/>
                  <a:pt x="22507" y="47460"/>
                  <a:pt x="22391" y="47460"/>
                </a:cubicBezTo>
                <a:close/>
                <a:moveTo>
                  <a:pt x="11267" y="47676"/>
                </a:moveTo>
                <a:cubicBezTo>
                  <a:pt x="11192" y="47676"/>
                  <a:pt x="11154" y="47714"/>
                  <a:pt x="11116" y="47714"/>
                </a:cubicBezTo>
                <a:cubicBezTo>
                  <a:pt x="11078" y="47752"/>
                  <a:pt x="11040" y="47790"/>
                  <a:pt x="11040" y="47865"/>
                </a:cubicBezTo>
                <a:lnTo>
                  <a:pt x="11040" y="47903"/>
                </a:lnTo>
                <a:lnTo>
                  <a:pt x="11116" y="47941"/>
                </a:lnTo>
                <a:lnTo>
                  <a:pt x="11116" y="47941"/>
                </a:lnTo>
                <a:lnTo>
                  <a:pt x="11229" y="48054"/>
                </a:lnTo>
                <a:lnTo>
                  <a:pt x="11343" y="48054"/>
                </a:lnTo>
                <a:lnTo>
                  <a:pt x="11456" y="47979"/>
                </a:lnTo>
                <a:cubicBezTo>
                  <a:pt x="11494" y="47941"/>
                  <a:pt x="11494" y="47903"/>
                  <a:pt x="11494" y="47865"/>
                </a:cubicBezTo>
                <a:cubicBezTo>
                  <a:pt x="11494" y="47790"/>
                  <a:pt x="11381" y="47676"/>
                  <a:pt x="11267" y="47676"/>
                </a:cubicBezTo>
                <a:close/>
                <a:moveTo>
                  <a:pt x="40228" y="47790"/>
                </a:moveTo>
                <a:cubicBezTo>
                  <a:pt x="39925" y="47790"/>
                  <a:pt x="39850" y="47941"/>
                  <a:pt x="39850" y="48016"/>
                </a:cubicBezTo>
                <a:lnTo>
                  <a:pt x="39888" y="48092"/>
                </a:lnTo>
                <a:cubicBezTo>
                  <a:pt x="39943" y="48147"/>
                  <a:pt x="40019" y="48182"/>
                  <a:pt x="40100" y="48182"/>
                </a:cubicBezTo>
                <a:cubicBezTo>
                  <a:pt x="40129" y="48182"/>
                  <a:pt x="40160" y="48178"/>
                  <a:pt x="40190" y="48168"/>
                </a:cubicBezTo>
                <a:cubicBezTo>
                  <a:pt x="40304" y="48130"/>
                  <a:pt x="40341" y="48054"/>
                  <a:pt x="40341" y="47941"/>
                </a:cubicBezTo>
                <a:cubicBezTo>
                  <a:pt x="40341" y="47941"/>
                  <a:pt x="40341" y="47941"/>
                  <a:pt x="40341" y="47903"/>
                </a:cubicBezTo>
                <a:lnTo>
                  <a:pt x="40228" y="47790"/>
                </a:lnTo>
                <a:close/>
                <a:moveTo>
                  <a:pt x="48999" y="47752"/>
                </a:moveTo>
                <a:cubicBezTo>
                  <a:pt x="48924" y="47752"/>
                  <a:pt x="48848" y="47790"/>
                  <a:pt x="48810" y="47790"/>
                </a:cubicBezTo>
                <a:lnTo>
                  <a:pt x="48848" y="47790"/>
                </a:lnTo>
                <a:lnTo>
                  <a:pt x="48621" y="47865"/>
                </a:lnTo>
                <a:lnTo>
                  <a:pt x="48621" y="48092"/>
                </a:lnTo>
                <a:lnTo>
                  <a:pt x="48772" y="48205"/>
                </a:lnTo>
                <a:cubicBezTo>
                  <a:pt x="48999" y="48205"/>
                  <a:pt x="49151" y="48054"/>
                  <a:pt x="49151" y="47865"/>
                </a:cubicBezTo>
                <a:lnTo>
                  <a:pt x="48999" y="47752"/>
                </a:lnTo>
                <a:close/>
                <a:moveTo>
                  <a:pt x="45559" y="47752"/>
                </a:moveTo>
                <a:lnTo>
                  <a:pt x="45445" y="47865"/>
                </a:lnTo>
                <a:cubicBezTo>
                  <a:pt x="45445" y="47903"/>
                  <a:pt x="45445" y="47941"/>
                  <a:pt x="45445" y="47941"/>
                </a:cubicBezTo>
                <a:cubicBezTo>
                  <a:pt x="45445" y="48205"/>
                  <a:pt x="45597" y="48243"/>
                  <a:pt x="45672" y="48243"/>
                </a:cubicBezTo>
                <a:lnTo>
                  <a:pt x="45823" y="48168"/>
                </a:lnTo>
                <a:cubicBezTo>
                  <a:pt x="45823" y="48168"/>
                  <a:pt x="45861" y="48130"/>
                  <a:pt x="45861" y="48130"/>
                </a:cubicBezTo>
                <a:cubicBezTo>
                  <a:pt x="45899" y="48092"/>
                  <a:pt x="45975" y="48054"/>
                  <a:pt x="45975" y="47941"/>
                </a:cubicBezTo>
                <a:cubicBezTo>
                  <a:pt x="45975" y="47903"/>
                  <a:pt x="45975" y="47865"/>
                  <a:pt x="45937" y="47827"/>
                </a:cubicBezTo>
                <a:lnTo>
                  <a:pt x="45823" y="47752"/>
                </a:lnTo>
                <a:close/>
                <a:moveTo>
                  <a:pt x="54519" y="47903"/>
                </a:moveTo>
                <a:cubicBezTo>
                  <a:pt x="54330" y="47903"/>
                  <a:pt x="54255" y="47979"/>
                  <a:pt x="54179" y="48092"/>
                </a:cubicBezTo>
                <a:lnTo>
                  <a:pt x="54292" y="48243"/>
                </a:lnTo>
                <a:cubicBezTo>
                  <a:pt x="54330" y="48243"/>
                  <a:pt x="54368" y="48281"/>
                  <a:pt x="54406" y="48281"/>
                </a:cubicBezTo>
                <a:lnTo>
                  <a:pt x="54595" y="48205"/>
                </a:lnTo>
                <a:cubicBezTo>
                  <a:pt x="54595" y="48168"/>
                  <a:pt x="54633" y="48130"/>
                  <a:pt x="54633" y="48054"/>
                </a:cubicBezTo>
                <a:lnTo>
                  <a:pt x="54633" y="48016"/>
                </a:lnTo>
                <a:lnTo>
                  <a:pt x="54519" y="47903"/>
                </a:lnTo>
                <a:close/>
                <a:moveTo>
                  <a:pt x="13972" y="47870"/>
                </a:moveTo>
                <a:cubicBezTo>
                  <a:pt x="13842" y="47870"/>
                  <a:pt x="13711" y="47919"/>
                  <a:pt x="13611" y="47979"/>
                </a:cubicBezTo>
                <a:cubicBezTo>
                  <a:pt x="13574" y="47941"/>
                  <a:pt x="13536" y="47941"/>
                  <a:pt x="13498" y="47941"/>
                </a:cubicBezTo>
                <a:cubicBezTo>
                  <a:pt x="13436" y="47925"/>
                  <a:pt x="13356" y="47910"/>
                  <a:pt x="13271" y="47910"/>
                </a:cubicBezTo>
                <a:cubicBezTo>
                  <a:pt x="13150" y="47910"/>
                  <a:pt x="13020" y="47942"/>
                  <a:pt x="12931" y="48054"/>
                </a:cubicBezTo>
                <a:lnTo>
                  <a:pt x="12931" y="48205"/>
                </a:lnTo>
                <a:cubicBezTo>
                  <a:pt x="13120" y="48394"/>
                  <a:pt x="13271" y="48394"/>
                  <a:pt x="13498" y="48394"/>
                </a:cubicBezTo>
                <a:lnTo>
                  <a:pt x="13725" y="48394"/>
                </a:lnTo>
                <a:lnTo>
                  <a:pt x="13876" y="48243"/>
                </a:lnTo>
                <a:lnTo>
                  <a:pt x="13952" y="48243"/>
                </a:lnTo>
                <a:cubicBezTo>
                  <a:pt x="13984" y="48243"/>
                  <a:pt x="14023" y="48246"/>
                  <a:pt x="14063" y="48246"/>
                </a:cubicBezTo>
                <a:cubicBezTo>
                  <a:pt x="14164" y="48246"/>
                  <a:pt x="14276" y="48227"/>
                  <a:pt x="14330" y="48092"/>
                </a:cubicBezTo>
                <a:lnTo>
                  <a:pt x="14292" y="48016"/>
                </a:lnTo>
                <a:cubicBezTo>
                  <a:pt x="14203" y="47909"/>
                  <a:pt x="14088" y="47870"/>
                  <a:pt x="13972" y="47870"/>
                </a:cubicBezTo>
                <a:close/>
                <a:moveTo>
                  <a:pt x="28923" y="48319"/>
                </a:moveTo>
                <a:lnTo>
                  <a:pt x="28772" y="48470"/>
                </a:lnTo>
                <a:cubicBezTo>
                  <a:pt x="28772" y="48470"/>
                  <a:pt x="28772" y="48432"/>
                  <a:pt x="28772" y="48432"/>
                </a:cubicBezTo>
                <a:cubicBezTo>
                  <a:pt x="28697" y="48470"/>
                  <a:pt x="28545" y="48508"/>
                  <a:pt x="28583" y="48659"/>
                </a:cubicBezTo>
                <a:lnTo>
                  <a:pt x="28659" y="48773"/>
                </a:lnTo>
                <a:cubicBezTo>
                  <a:pt x="28681" y="48784"/>
                  <a:pt x="28706" y="48788"/>
                  <a:pt x="28734" y="48788"/>
                </a:cubicBezTo>
                <a:cubicBezTo>
                  <a:pt x="28801" y="48788"/>
                  <a:pt x="28881" y="48761"/>
                  <a:pt x="28961" y="48735"/>
                </a:cubicBezTo>
                <a:cubicBezTo>
                  <a:pt x="29037" y="48697"/>
                  <a:pt x="29075" y="48621"/>
                  <a:pt x="29075" y="48508"/>
                </a:cubicBezTo>
                <a:cubicBezTo>
                  <a:pt x="29075" y="48432"/>
                  <a:pt x="29037" y="48357"/>
                  <a:pt x="28923" y="48319"/>
                </a:cubicBezTo>
                <a:close/>
                <a:moveTo>
                  <a:pt x="6957" y="48357"/>
                </a:moveTo>
                <a:lnTo>
                  <a:pt x="6806" y="48508"/>
                </a:lnTo>
                <a:lnTo>
                  <a:pt x="6806" y="48659"/>
                </a:lnTo>
                <a:lnTo>
                  <a:pt x="6957" y="48773"/>
                </a:lnTo>
                <a:cubicBezTo>
                  <a:pt x="6995" y="48773"/>
                  <a:pt x="7033" y="48773"/>
                  <a:pt x="7071" y="48810"/>
                </a:cubicBezTo>
                <a:lnTo>
                  <a:pt x="7260" y="48735"/>
                </a:lnTo>
                <a:cubicBezTo>
                  <a:pt x="7260" y="48735"/>
                  <a:pt x="7260" y="48697"/>
                  <a:pt x="7297" y="48697"/>
                </a:cubicBezTo>
                <a:cubicBezTo>
                  <a:pt x="7297" y="48659"/>
                  <a:pt x="7335" y="48621"/>
                  <a:pt x="7335" y="48546"/>
                </a:cubicBezTo>
                <a:cubicBezTo>
                  <a:pt x="7335" y="48508"/>
                  <a:pt x="7335" y="48508"/>
                  <a:pt x="7335" y="48470"/>
                </a:cubicBezTo>
                <a:lnTo>
                  <a:pt x="7184" y="48357"/>
                </a:lnTo>
                <a:close/>
                <a:moveTo>
                  <a:pt x="24273" y="48394"/>
                </a:moveTo>
                <a:lnTo>
                  <a:pt x="24122" y="48546"/>
                </a:lnTo>
                <a:cubicBezTo>
                  <a:pt x="24122" y="48546"/>
                  <a:pt x="24122" y="48546"/>
                  <a:pt x="24122" y="48584"/>
                </a:cubicBezTo>
                <a:cubicBezTo>
                  <a:pt x="24084" y="48584"/>
                  <a:pt x="24046" y="48621"/>
                  <a:pt x="24046" y="48659"/>
                </a:cubicBezTo>
                <a:cubicBezTo>
                  <a:pt x="24046" y="48697"/>
                  <a:pt x="24046" y="48810"/>
                  <a:pt x="24235" y="48810"/>
                </a:cubicBezTo>
                <a:lnTo>
                  <a:pt x="24273" y="48773"/>
                </a:lnTo>
                <a:cubicBezTo>
                  <a:pt x="24273" y="48773"/>
                  <a:pt x="24273" y="48810"/>
                  <a:pt x="24273" y="48810"/>
                </a:cubicBezTo>
                <a:lnTo>
                  <a:pt x="24500" y="48697"/>
                </a:lnTo>
                <a:cubicBezTo>
                  <a:pt x="24500" y="48697"/>
                  <a:pt x="24500" y="48659"/>
                  <a:pt x="24500" y="48659"/>
                </a:cubicBezTo>
                <a:cubicBezTo>
                  <a:pt x="24500" y="48508"/>
                  <a:pt x="24424" y="48394"/>
                  <a:pt x="24273" y="48394"/>
                </a:cubicBezTo>
                <a:close/>
                <a:moveTo>
                  <a:pt x="29717" y="48357"/>
                </a:moveTo>
                <a:cubicBezTo>
                  <a:pt x="29642" y="48357"/>
                  <a:pt x="29528" y="48357"/>
                  <a:pt x="29453" y="48432"/>
                </a:cubicBezTo>
                <a:cubicBezTo>
                  <a:pt x="29415" y="48470"/>
                  <a:pt x="29377" y="48546"/>
                  <a:pt x="29415" y="48621"/>
                </a:cubicBezTo>
                <a:lnTo>
                  <a:pt x="29566" y="48697"/>
                </a:lnTo>
                <a:cubicBezTo>
                  <a:pt x="29604" y="48735"/>
                  <a:pt x="29680" y="48810"/>
                  <a:pt x="29793" y="48810"/>
                </a:cubicBezTo>
                <a:lnTo>
                  <a:pt x="29944" y="48697"/>
                </a:lnTo>
                <a:lnTo>
                  <a:pt x="29944" y="48508"/>
                </a:lnTo>
                <a:lnTo>
                  <a:pt x="29755" y="48394"/>
                </a:lnTo>
                <a:cubicBezTo>
                  <a:pt x="29755" y="48394"/>
                  <a:pt x="29717" y="48394"/>
                  <a:pt x="29717" y="48357"/>
                </a:cubicBezTo>
                <a:close/>
                <a:moveTo>
                  <a:pt x="31598" y="48465"/>
                </a:moveTo>
                <a:cubicBezTo>
                  <a:pt x="31323" y="48465"/>
                  <a:pt x="31223" y="48628"/>
                  <a:pt x="31154" y="48697"/>
                </a:cubicBezTo>
                <a:lnTo>
                  <a:pt x="31116" y="48735"/>
                </a:lnTo>
                <a:lnTo>
                  <a:pt x="31154" y="48886"/>
                </a:lnTo>
                <a:cubicBezTo>
                  <a:pt x="31208" y="48913"/>
                  <a:pt x="31242" y="48939"/>
                  <a:pt x="31285" y="48939"/>
                </a:cubicBezTo>
                <a:cubicBezTo>
                  <a:pt x="31302" y="48939"/>
                  <a:pt x="31321" y="48935"/>
                  <a:pt x="31343" y="48924"/>
                </a:cubicBezTo>
                <a:cubicBezTo>
                  <a:pt x="31570" y="48924"/>
                  <a:pt x="31721" y="48697"/>
                  <a:pt x="31759" y="48659"/>
                </a:cubicBezTo>
                <a:lnTo>
                  <a:pt x="31683" y="48470"/>
                </a:lnTo>
                <a:cubicBezTo>
                  <a:pt x="31653" y="48467"/>
                  <a:pt x="31624" y="48465"/>
                  <a:pt x="31598" y="48465"/>
                </a:cubicBezTo>
                <a:close/>
                <a:moveTo>
                  <a:pt x="79368" y="48682"/>
                </a:moveTo>
                <a:cubicBezTo>
                  <a:pt x="79303" y="48682"/>
                  <a:pt x="79235" y="48717"/>
                  <a:pt x="79208" y="48773"/>
                </a:cubicBezTo>
                <a:cubicBezTo>
                  <a:pt x="79132" y="48810"/>
                  <a:pt x="79132" y="48848"/>
                  <a:pt x="79132" y="48886"/>
                </a:cubicBezTo>
                <a:lnTo>
                  <a:pt x="79283" y="48886"/>
                </a:lnTo>
                <a:cubicBezTo>
                  <a:pt x="79283" y="48886"/>
                  <a:pt x="79245" y="48886"/>
                  <a:pt x="79245" y="48924"/>
                </a:cubicBezTo>
                <a:cubicBezTo>
                  <a:pt x="79283" y="48952"/>
                  <a:pt x="79316" y="48962"/>
                  <a:pt x="79346" y="48962"/>
                </a:cubicBezTo>
                <a:cubicBezTo>
                  <a:pt x="79405" y="48962"/>
                  <a:pt x="79450" y="48924"/>
                  <a:pt x="79490" y="48924"/>
                </a:cubicBezTo>
                <a:cubicBezTo>
                  <a:pt x="79510" y="48924"/>
                  <a:pt x="79529" y="48933"/>
                  <a:pt x="79548" y="48962"/>
                </a:cubicBezTo>
                <a:cubicBezTo>
                  <a:pt x="79623" y="48848"/>
                  <a:pt x="79548" y="48810"/>
                  <a:pt x="79434" y="48810"/>
                </a:cubicBezTo>
                <a:lnTo>
                  <a:pt x="79434" y="48697"/>
                </a:lnTo>
                <a:cubicBezTo>
                  <a:pt x="79414" y="48687"/>
                  <a:pt x="79391" y="48682"/>
                  <a:pt x="79368" y="48682"/>
                </a:cubicBezTo>
                <a:close/>
                <a:moveTo>
                  <a:pt x="24840" y="48735"/>
                </a:moveTo>
                <a:lnTo>
                  <a:pt x="24651" y="48848"/>
                </a:lnTo>
                <a:lnTo>
                  <a:pt x="24651" y="48999"/>
                </a:lnTo>
                <a:lnTo>
                  <a:pt x="24689" y="49075"/>
                </a:lnTo>
                <a:cubicBezTo>
                  <a:pt x="24744" y="49130"/>
                  <a:pt x="24840" y="49165"/>
                  <a:pt x="24932" y="49165"/>
                </a:cubicBezTo>
                <a:cubicBezTo>
                  <a:pt x="24966" y="49165"/>
                  <a:pt x="24999" y="49161"/>
                  <a:pt x="25029" y="49151"/>
                </a:cubicBezTo>
                <a:cubicBezTo>
                  <a:pt x="25143" y="49113"/>
                  <a:pt x="25218" y="48999"/>
                  <a:pt x="25218" y="48924"/>
                </a:cubicBezTo>
                <a:lnTo>
                  <a:pt x="25218" y="48886"/>
                </a:lnTo>
                <a:cubicBezTo>
                  <a:pt x="25218" y="48848"/>
                  <a:pt x="25218" y="48810"/>
                  <a:pt x="25181" y="48773"/>
                </a:cubicBezTo>
                <a:cubicBezTo>
                  <a:pt x="25105" y="48735"/>
                  <a:pt x="24991" y="48735"/>
                  <a:pt x="24916" y="48735"/>
                </a:cubicBezTo>
                <a:close/>
                <a:moveTo>
                  <a:pt x="6159" y="48933"/>
                </a:moveTo>
                <a:cubicBezTo>
                  <a:pt x="6125" y="48933"/>
                  <a:pt x="6088" y="48943"/>
                  <a:pt x="6050" y="48962"/>
                </a:cubicBezTo>
                <a:cubicBezTo>
                  <a:pt x="5974" y="48999"/>
                  <a:pt x="5936" y="49075"/>
                  <a:pt x="5936" y="49151"/>
                </a:cubicBezTo>
                <a:cubicBezTo>
                  <a:pt x="5936" y="49226"/>
                  <a:pt x="5974" y="49302"/>
                  <a:pt x="6050" y="49340"/>
                </a:cubicBezTo>
                <a:cubicBezTo>
                  <a:pt x="6125" y="49340"/>
                  <a:pt x="6201" y="49340"/>
                  <a:pt x="6239" y="49302"/>
                </a:cubicBezTo>
                <a:cubicBezTo>
                  <a:pt x="6314" y="49264"/>
                  <a:pt x="6352" y="49188"/>
                  <a:pt x="6352" y="49151"/>
                </a:cubicBezTo>
                <a:cubicBezTo>
                  <a:pt x="6352" y="49075"/>
                  <a:pt x="6314" y="48999"/>
                  <a:pt x="6239" y="48962"/>
                </a:cubicBezTo>
                <a:cubicBezTo>
                  <a:pt x="6220" y="48943"/>
                  <a:pt x="6192" y="48933"/>
                  <a:pt x="6159" y="48933"/>
                </a:cubicBezTo>
                <a:close/>
                <a:moveTo>
                  <a:pt x="84841" y="48848"/>
                </a:moveTo>
                <a:lnTo>
                  <a:pt x="84652" y="48962"/>
                </a:lnTo>
                <a:cubicBezTo>
                  <a:pt x="84652" y="48962"/>
                  <a:pt x="84652" y="48999"/>
                  <a:pt x="84652" y="48999"/>
                </a:cubicBezTo>
                <a:cubicBezTo>
                  <a:pt x="84652" y="49037"/>
                  <a:pt x="84614" y="49075"/>
                  <a:pt x="84614" y="49151"/>
                </a:cubicBezTo>
                <a:cubicBezTo>
                  <a:pt x="84614" y="49188"/>
                  <a:pt x="84652" y="49302"/>
                  <a:pt x="84841" y="49340"/>
                </a:cubicBezTo>
                <a:lnTo>
                  <a:pt x="84992" y="49226"/>
                </a:lnTo>
                <a:cubicBezTo>
                  <a:pt x="84992" y="49226"/>
                  <a:pt x="84992" y="49264"/>
                  <a:pt x="84992" y="49264"/>
                </a:cubicBezTo>
                <a:cubicBezTo>
                  <a:pt x="85030" y="49264"/>
                  <a:pt x="85181" y="49226"/>
                  <a:pt x="85181" y="49075"/>
                </a:cubicBezTo>
                <a:lnTo>
                  <a:pt x="85181" y="49037"/>
                </a:lnTo>
                <a:lnTo>
                  <a:pt x="85106" y="48962"/>
                </a:lnTo>
                <a:cubicBezTo>
                  <a:pt x="85068" y="48924"/>
                  <a:pt x="85030" y="48924"/>
                  <a:pt x="84992" y="48924"/>
                </a:cubicBezTo>
                <a:cubicBezTo>
                  <a:pt x="84954" y="48886"/>
                  <a:pt x="84917" y="48848"/>
                  <a:pt x="84841" y="48848"/>
                </a:cubicBezTo>
                <a:close/>
                <a:moveTo>
                  <a:pt x="9831" y="48962"/>
                </a:moveTo>
                <a:lnTo>
                  <a:pt x="9717" y="49075"/>
                </a:lnTo>
                <a:cubicBezTo>
                  <a:pt x="9717" y="49113"/>
                  <a:pt x="9717" y="49113"/>
                  <a:pt x="9717" y="49151"/>
                </a:cubicBezTo>
                <a:cubicBezTo>
                  <a:pt x="9679" y="49188"/>
                  <a:pt x="9642" y="49226"/>
                  <a:pt x="9642" y="49264"/>
                </a:cubicBezTo>
                <a:lnTo>
                  <a:pt x="9679" y="49340"/>
                </a:lnTo>
                <a:cubicBezTo>
                  <a:pt x="9747" y="49408"/>
                  <a:pt x="9815" y="49421"/>
                  <a:pt x="9867" y="49421"/>
                </a:cubicBezTo>
                <a:cubicBezTo>
                  <a:pt x="9902" y="49421"/>
                  <a:pt x="9929" y="49415"/>
                  <a:pt x="9944" y="49415"/>
                </a:cubicBezTo>
                <a:cubicBezTo>
                  <a:pt x="10057" y="49377"/>
                  <a:pt x="10095" y="49264"/>
                  <a:pt x="10095" y="49188"/>
                </a:cubicBezTo>
                <a:cubicBezTo>
                  <a:pt x="10095" y="49037"/>
                  <a:pt x="9982" y="48962"/>
                  <a:pt x="9831" y="48962"/>
                </a:cubicBezTo>
                <a:close/>
                <a:moveTo>
                  <a:pt x="19963" y="49113"/>
                </a:moveTo>
                <a:lnTo>
                  <a:pt x="19812" y="49226"/>
                </a:lnTo>
                <a:lnTo>
                  <a:pt x="19812" y="49377"/>
                </a:lnTo>
                <a:lnTo>
                  <a:pt x="19963" y="49491"/>
                </a:lnTo>
                <a:cubicBezTo>
                  <a:pt x="20039" y="49491"/>
                  <a:pt x="20190" y="49491"/>
                  <a:pt x="20303" y="49453"/>
                </a:cubicBezTo>
                <a:cubicBezTo>
                  <a:pt x="20303" y="49415"/>
                  <a:pt x="20341" y="49377"/>
                  <a:pt x="20341" y="49302"/>
                </a:cubicBezTo>
                <a:cubicBezTo>
                  <a:pt x="20341" y="49264"/>
                  <a:pt x="20341" y="49226"/>
                  <a:pt x="20341" y="49188"/>
                </a:cubicBezTo>
                <a:lnTo>
                  <a:pt x="20190" y="49113"/>
                </a:lnTo>
                <a:close/>
                <a:moveTo>
                  <a:pt x="83934" y="49113"/>
                </a:moveTo>
                <a:lnTo>
                  <a:pt x="83707" y="49226"/>
                </a:lnTo>
                <a:lnTo>
                  <a:pt x="83707" y="49377"/>
                </a:lnTo>
                <a:lnTo>
                  <a:pt x="83820" y="49491"/>
                </a:lnTo>
                <a:cubicBezTo>
                  <a:pt x="84009" y="49491"/>
                  <a:pt x="84085" y="49415"/>
                  <a:pt x="84160" y="49302"/>
                </a:cubicBezTo>
                <a:lnTo>
                  <a:pt x="84009" y="49151"/>
                </a:lnTo>
                <a:cubicBezTo>
                  <a:pt x="83971" y="49151"/>
                  <a:pt x="83971" y="49151"/>
                  <a:pt x="83934" y="49113"/>
                </a:cubicBezTo>
                <a:close/>
                <a:moveTo>
                  <a:pt x="55417" y="49097"/>
                </a:moveTo>
                <a:cubicBezTo>
                  <a:pt x="55326" y="49097"/>
                  <a:pt x="55253" y="49124"/>
                  <a:pt x="55200" y="49151"/>
                </a:cubicBezTo>
                <a:cubicBezTo>
                  <a:pt x="55124" y="49188"/>
                  <a:pt x="55049" y="49302"/>
                  <a:pt x="55086" y="49491"/>
                </a:cubicBezTo>
                <a:lnTo>
                  <a:pt x="55200" y="49604"/>
                </a:lnTo>
                <a:cubicBezTo>
                  <a:pt x="55351" y="49604"/>
                  <a:pt x="55464" y="49604"/>
                  <a:pt x="55540" y="49529"/>
                </a:cubicBezTo>
                <a:cubicBezTo>
                  <a:pt x="55616" y="49491"/>
                  <a:pt x="55653" y="49377"/>
                  <a:pt x="55653" y="49226"/>
                </a:cubicBezTo>
                <a:lnTo>
                  <a:pt x="55540" y="49113"/>
                </a:lnTo>
                <a:cubicBezTo>
                  <a:pt x="55496" y="49102"/>
                  <a:pt x="55455" y="49097"/>
                  <a:pt x="55417" y="49097"/>
                </a:cubicBezTo>
                <a:close/>
                <a:moveTo>
                  <a:pt x="3186" y="49302"/>
                </a:moveTo>
                <a:cubicBezTo>
                  <a:pt x="3129" y="49302"/>
                  <a:pt x="3082" y="49321"/>
                  <a:pt x="3063" y="49340"/>
                </a:cubicBezTo>
                <a:lnTo>
                  <a:pt x="2950" y="49340"/>
                </a:lnTo>
                <a:lnTo>
                  <a:pt x="2836" y="49491"/>
                </a:lnTo>
                <a:lnTo>
                  <a:pt x="2836" y="49680"/>
                </a:lnTo>
                <a:lnTo>
                  <a:pt x="2987" y="49793"/>
                </a:lnTo>
                <a:cubicBezTo>
                  <a:pt x="3101" y="49793"/>
                  <a:pt x="3403" y="49793"/>
                  <a:pt x="3403" y="49529"/>
                </a:cubicBezTo>
                <a:cubicBezTo>
                  <a:pt x="3403" y="49491"/>
                  <a:pt x="3403" y="49491"/>
                  <a:pt x="3403" y="49453"/>
                </a:cubicBezTo>
                <a:lnTo>
                  <a:pt x="3366" y="49377"/>
                </a:lnTo>
                <a:cubicBezTo>
                  <a:pt x="3309" y="49321"/>
                  <a:pt x="3243" y="49302"/>
                  <a:pt x="3186" y="49302"/>
                </a:cubicBezTo>
                <a:close/>
                <a:moveTo>
                  <a:pt x="60833" y="49453"/>
                </a:moveTo>
                <a:cubicBezTo>
                  <a:pt x="60871" y="49453"/>
                  <a:pt x="60871" y="49453"/>
                  <a:pt x="60871" y="49491"/>
                </a:cubicBezTo>
                <a:lnTo>
                  <a:pt x="60644" y="49529"/>
                </a:lnTo>
                <a:lnTo>
                  <a:pt x="60606" y="49567"/>
                </a:lnTo>
                <a:cubicBezTo>
                  <a:pt x="60606" y="49756"/>
                  <a:pt x="60833" y="49793"/>
                  <a:pt x="60909" y="49793"/>
                </a:cubicBezTo>
                <a:lnTo>
                  <a:pt x="60984" y="49793"/>
                </a:lnTo>
                <a:lnTo>
                  <a:pt x="61136" y="49718"/>
                </a:lnTo>
                <a:cubicBezTo>
                  <a:pt x="61136" y="49680"/>
                  <a:pt x="61136" y="49680"/>
                  <a:pt x="61136" y="49642"/>
                </a:cubicBezTo>
                <a:cubicBezTo>
                  <a:pt x="61136" y="49529"/>
                  <a:pt x="61060" y="49453"/>
                  <a:pt x="60909" y="49453"/>
                </a:cubicBezTo>
                <a:close/>
                <a:moveTo>
                  <a:pt x="61400" y="49415"/>
                </a:moveTo>
                <a:lnTo>
                  <a:pt x="61211" y="49529"/>
                </a:lnTo>
                <a:cubicBezTo>
                  <a:pt x="61211" y="49529"/>
                  <a:pt x="61173" y="49604"/>
                  <a:pt x="61173" y="49642"/>
                </a:cubicBezTo>
                <a:lnTo>
                  <a:pt x="61173" y="49718"/>
                </a:lnTo>
                <a:lnTo>
                  <a:pt x="61287" y="49793"/>
                </a:lnTo>
                <a:lnTo>
                  <a:pt x="61476" y="49793"/>
                </a:lnTo>
                <a:lnTo>
                  <a:pt x="61627" y="49680"/>
                </a:lnTo>
                <a:lnTo>
                  <a:pt x="61627" y="49567"/>
                </a:lnTo>
                <a:lnTo>
                  <a:pt x="61514" y="49453"/>
                </a:lnTo>
                <a:cubicBezTo>
                  <a:pt x="61476" y="49453"/>
                  <a:pt x="61438" y="49415"/>
                  <a:pt x="61400" y="49415"/>
                </a:cubicBezTo>
                <a:close/>
                <a:moveTo>
                  <a:pt x="3630" y="49567"/>
                </a:moveTo>
                <a:lnTo>
                  <a:pt x="3517" y="49680"/>
                </a:lnTo>
                <a:cubicBezTo>
                  <a:pt x="3517" y="49869"/>
                  <a:pt x="3668" y="49982"/>
                  <a:pt x="3857" y="50020"/>
                </a:cubicBezTo>
                <a:lnTo>
                  <a:pt x="4008" y="49869"/>
                </a:lnTo>
                <a:lnTo>
                  <a:pt x="4008" y="49680"/>
                </a:lnTo>
                <a:lnTo>
                  <a:pt x="3895" y="49567"/>
                </a:lnTo>
                <a:close/>
                <a:moveTo>
                  <a:pt x="50058" y="49652"/>
                </a:moveTo>
                <a:cubicBezTo>
                  <a:pt x="50020" y="49652"/>
                  <a:pt x="49982" y="49661"/>
                  <a:pt x="49944" y="49680"/>
                </a:cubicBezTo>
                <a:cubicBezTo>
                  <a:pt x="49831" y="49718"/>
                  <a:pt x="49793" y="49945"/>
                  <a:pt x="49907" y="50020"/>
                </a:cubicBezTo>
                <a:cubicBezTo>
                  <a:pt x="49944" y="50058"/>
                  <a:pt x="50020" y="50058"/>
                  <a:pt x="50058" y="50058"/>
                </a:cubicBezTo>
                <a:lnTo>
                  <a:pt x="50133" y="49983"/>
                </a:lnTo>
                <a:lnTo>
                  <a:pt x="50133" y="49983"/>
                </a:lnTo>
                <a:cubicBezTo>
                  <a:pt x="50096" y="50020"/>
                  <a:pt x="50096" y="50020"/>
                  <a:pt x="50058" y="50020"/>
                </a:cubicBezTo>
                <a:lnTo>
                  <a:pt x="50247" y="49907"/>
                </a:lnTo>
                <a:lnTo>
                  <a:pt x="50247" y="49793"/>
                </a:lnTo>
                <a:lnTo>
                  <a:pt x="50171" y="49680"/>
                </a:lnTo>
                <a:cubicBezTo>
                  <a:pt x="50134" y="49661"/>
                  <a:pt x="50096" y="49652"/>
                  <a:pt x="50058" y="49652"/>
                </a:cubicBezTo>
                <a:close/>
                <a:moveTo>
                  <a:pt x="56410" y="49756"/>
                </a:moveTo>
                <a:lnTo>
                  <a:pt x="56296" y="49869"/>
                </a:lnTo>
                <a:lnTo>
                  <a:pt x="56296" y="49982"/>
                </a:lnTo>
                <a:lnTo>
                  <a:pt x="56410" y="50096"/>
                </a:lnTo>
                <a:cubicBezTo>
                  <a:pt x="56410" y="50134"/>
                  <a:pt x="56447" y="50134"/>
                  <a:pt x="56523" y="50171"/>
                </a:cubicBezTo>
                <a:lnTo>
                  <a:pt x="56674" y="50020"/>
                </a:lnTo>
                <a:cubicBezTo>
                  <a:pt x="56674" y="49945"/>
                  <a:pt x="56674" y="49869"/>
                  <a:pt x="56599" y="49793"/>
                </a:cubicBezTo>
                <a:cubicBezTo>
                  <a:pt x="56561" y="49793"/>
                  <a:pt x="56485" y="49756"/>
                  <a:pt x="56410" y="49756"/>
                </a:cubicBezTo>
                <a:close/>
                <a:moveTo>
                  <a:pt x="6465" y="48689"/>
                </a:moveTo>
                <a:cubicBezTo>
                  <a:pt x="6441" y="48689"/>
                  <a:pt x="6417" y="48692"/>
                  <a:pt x="6390" y="48697"/>
                </a:cubicBezTo>
                <a:lnTo>
                  <a:pt x="6277" y="48773"/>
                </a:lnTo>
                <a:cubicBezTo>
                  <a:pt x="6239" y="48924"/>
                  <a:pt x="6314" y="48999"/>
                  <a:pt x="6352" y="49037"/>
                </a:cubicBezTo>
                <a:cubicBezTo>
                  <a:pt x="6352" y="49037"/>
                  <a:pt x="6352" y="49037"/>
                  <a:pt x="6352" y="49075"/>
                </a:cubicBezTo>
                <a:lnTo>
                  <a:pt x="6466" y="49226"/>
                </a:lnTo>
                <a:lnTo>
                  <a:pt x="6541" y="49226"/>
                </a:lnTo>
                <a:cubicBezTo>
                  <a:pt x="6541" y="49264"/>
                  <a:pt x="6579" y="49264"/>
                  <a:pt x="6579" y="49302"/>
                </a:cubicBezTo>
                <a:cubicBezTo>
                  <a:pt x="6617" y="49340"/>
                  <a:pt x="6655" y="49340"/>
                  <a:pt x="6617" y="49377"/>
                </a:cubicBezTo>
                <a:cubicBezTo>
                  <a:pt x="6617" y="49415"/>
                  <a:pt x="6617" y="49491"/>
                  <a:pt x="6655" y="49529"/>
                </a:cubicBezTo>
                <a:cubicBezTo>
                  <a:pt x="6655" y="49567"/>
                  <a:pt x="6693" y="49604"/>
                  <a:pt x="6730" y="49642"/>
                </a:cubicBezTo>
                <a:cubicBezTo>
                  <a:pt x="6806" y="49680"/>
                  <a:pt x="6844" y="49718"/>
                  <a:pt x="6882" y="49756"/>
                </a:cubicBezTo>
                <a:cubicBezTo>
                  <a:pt x="6984" y="50027"/>
                  <a:pt x="7238" y="50177"/>
                  <a:pt x="7508" y="50177"/>
                </a:cubicBezTo>
                <a:cubicBezTo>
                  <a:pt x="7539" y="50177"/>
                  <a:pt x="7569" y="50175"/>
                  <a:pt x="7600" y="50171"/>
                </a:cubicBezTo>
                <a:lnTo>
                  <a:pt x="7676" y="50096"/>
                </a:lnTo>
                <a:cubicBezTo>
                  <a:pt x="7713" y="50020"/>
                  <a:pt x="7751" y="49982"/>
                  <a:pt x="7751" y="49945"/>
                </a:cubicBezTo>
                <a:cubicBezTo>
                  <a:pt x="7789" y="49869"/>
                  <a:pt x="7865" y="49831"/>
                  <a:pt x="7827" y="49680"/>
                </a:cubicBezTo>
                <a:cubicBezTo>
                  <a:pt x="7978" y="49604"/>
                  <a:pt x="8016" y="49491"/>
                  <a:pt x="8016" y="49415"/>
                </a:cubicBezTo>
                <a:cubicBezTo>
                  <a:pt x="8016" y="49377"/>
                  <a:pt x="8016" y="49340"/>
                  <a:pt x="8016" y="49302"/>
                </a:cubicBezTo>
                <a:cubicBezTo>
                  <a:pt x="8016" y="49226"/>
                  <a:pt x="8016" y="49113"/>
                  <a:pt x="8054" y="49037"/>
                </a:cubicBezTo>
                <a:lnTo>
                  <a:pt x="7978" y="48886"/>
                </a:lnTo>
                <a:lnTo>
                  <a:pt x="7902" y="48886"/>
                </a:lnTo>
                <a:cubicBezTo>
                  <a:pt x="7827" y="48848"/>
                  <a:pt x="7713" y="48810"/>
                  <a:pt x="7562" y="48773"/>
                </a:cubicBezTo>
                <a:lnTo>
                  <a:pt x="7411" y="48886"/>
                </a:lnTo>
                <a:cubicBezTo>
                  <a:pt x="7373" y="48962"/>
                  <a:pt x="7335" y="48999"/>
                  <a:pt x="7108" y="48999"/>
                </a:cubicBezTo>
                <a:lnTo>
                  <a:pt x="6844" y="48999"/>
                </a:lnTo>
                <a:lnTo>
                  <a:pt x="6806" y="48962"/>
                </a:lnTo>
                <a:lnTo>
                  <a:pt x="6806" y="48848"/>
                </a:lnTo>
                <a:cubicBezTo>
                  <a:pt x="6768" y="48848"/>
                  <a:pt x="6768" y="48848"/>
                  <a:pt x="6730" y="48810"/>
                </a:cubicBezTo>
                <a:cubicBezTo>
                  <a:pt x="6698" y="48778"/>
                  <a:pt x="6609" y="48689"/>
                  <a:pt x="6465" y="48689"/>
                </a:cubicBezTo>
                <a:close/>
                <a:moveTo>
                  <a:pt x="7902" y="50020"/>
                </a:moveTo>
                <a:cubicBezTo>
                  <a:pt x="7789" y="50020"/>
                  <a:pt x="7676" y="50058"/>
                  <a:pt x="7676" y="50171"/>
                </a:cubicBezTo>
                <a:lnTo>
                  <a:pt x="7789" y="50323"/>
                </a:lnTo>
                <a:cubicBezTo>
                  <a:pt x="7789" y="50351"/>
                  <a:pt x="7833" y="50424"/>
                  <a:pt x="7936" y="50424"/>
                </a:cubicBezTo>
                <a:cubicBezTo>
                  <a:pt x="7969" y="50424"/>
                  <a:pt x="8008" y="50416"/>
                  <a:pt x="8054" y="50398"/>
                </a:cubicBezTo>
                <a:lnTo>
                  <a:pt x="8167" y="50360"/>
                </a:lnTo>
                <a:cubicBezTo>
                  <a:pt x="8167" y="50323"/>
                  <a:pt x="8167" y="50285"/>
                  <a:pt x="8167" y="50247"/>
                </a:cubicBezTo>
                <a:cubicBezTo>
                  <a:pt x="8167" y="50134"/>
                  <a:pt x="8054" y="50058"/>
                  <a:pt x="7902" y="50020"/>
                </a:cubicBezTo>
                <a:close/>
                <a:moveTo>
                  <a:pt x="38942" y="50020"/>
                </a:moveTo>
                <a:lnTo>
                  <a:pt x="38829" y="50171"/>
                </a:lnTo>
                <a:cubicBezTo>
                  <a:pt x="38829" y="50171"/>
                  <a:pt x="38829" y="50171"/>
                  <a:pt x="38829" y="50209"/>
                </a:cubicBezTo>
                <a:cubicBezTo>
                  <a:pt x="38829" y="50247"/>
                  <a:pt x="38829" y="50398"/>
                  <a:pt x="38980" y="50436"/>
                </a:cubicBezTo>
                <a:lnTo>
                  <a:pt x="39169" y="50285"/>
                </a:lnTo>
                <a:cubicBezTo>
                  <a:pt x="39207" y="50285"/>
                  <a:pt x="39245" y="50247"/>
                  <a:pt x="39245" y="50171"/>
                </a:cubicBezTo>
                <a:lnTo>
                  <a:pt x="39132" y="50020"/>
                </a:lnTo>
                <a:close/>
                <a:moveTo>
                  <a:pt x="47449" y="49945"/>
                </a:moveTo>
                <a:lnTo>
                  <a:pt x="47260" y="50058"/>
                </a:lnTo>
                <a:lnTo>
                  <a:pt x="47260" y="50285"/>
                </a:lnTo>
                <a:lnTo>
                  <a:pt x="47374" y="50436"/>
                </a:lnTo>
                <a:lnTo>
                  <a:pt x="47638" y="50436"/>
                </a:lnTo>
                <a:lnTo>
                  <a:pt x="47752" y="50285"/>
                </a:lnTo>
                <a:cubicBezTo>
                  <a:pt x="47752" y="50096"/>
                  <a:pt x="47600" y="50020"/>
                  <a:pt x="47525" y="49982"/>
                </a:cubicBezTo>
                <a:cubicBezTo>
                  <a:pt x="47487" y="49982"/>
                  <a:pt x="47487" y="49945"/>
                  <a:pt x="47449" y="49945"/>
                </a:cubicBezTo>
                <a:close/>
                <a:moveTo>
                  <a:pt x="29415" y="50096"/>
                </a:moveTo>
                <a:cubicBezTo>
                  <a:pt x="29226" y="50134"/>
                  <a:pt x="29037" y="50360"/>
                  <a:pt x="28999" y="50398"/>
                </a:cubicBezTo>
                <a:lnTo>
                  <a:pt x="29112" y="50587"/>
                </a:lnTo>
                <a:cubicBezTo>
                  <a:pt x="29226" y="50587"/>
                  <a:pt x="29302" y="50550"/>
                  <a:pt x="29377" y="50550"/>
                </a:cubicBezTo>
                <a:cubicBezTo>
                  <a:pt x="29415" y="50512"/>
                  <a:pt x="29453" y="50512"/>
                  <a:pt x="29528" y="50512"/>
                </a:cubicBezTo>
                <a:lnTo>
                  <a:pt x="29680" y="50398"/>
                </a:lnTo>
                <a:lnTo>
                  <a:pt x="29680" y="50247"/>
                </a:lnTo>
                <a:lnTo>
                  <a:pt x="29642" y="50171"/>
                </a:lnTo>
                <a:cubicBezTo>
                  <a:pt x="29566" y="50134"/>
                  <a:pt x="29491" y="50096"/>
                  <a:pt x="29415" y="50096"/>
                </a:cubicBezTo>
                <a:close/>
                <a:moveTo>
                  <a:pt x="48399" y="50181"/>
                </a:moveTo>
                <a:cubicBezTo>
                  <a:pt x="48366" y="50181"/>
                  <a:pt x="48338" y="50190"/>
                  <a:pt x="48319" y="50209"/>
                </a:cubicBezTo>
                <a:cubicBezTo>
                  <a:pt x="48168" y="50285"/>
                  <a:pt x="48130" y="50474"/>
                  <a:pt x="48243" y="50550"/>
                </a:cubicBezTo>
                <a:lnTo>
                  <a:pt x="48357" y="50587"/>
                </a:lnTo>
                <a:lnTo>
                  <a:pt x="48470" y="50474"/>
                </a:lnTo>
                <a:cubicBezTo>
                  <a:pt x="48470" y="50474"/>
                  <a:pt x="48470" y="50512"/>
                  <a:pt x="48470" y="50512"/>
                </a:cubicBezTo>
                <a:cubicBezTo>
                  <a:pt x="48508" y="50474"/>
                  <a:pt x="48621" y="50436"/>
                  <a:pt x="48621" y="50323"/>
                </a:cubicBezTo>
                <a:cubicBezTo>
                  <a:pt x="48621" y="50323"/>
                  <a:pt x="48621" y="50285"/>
                  <a:pt x="48583" y="50285"/>
                </a:cubicBezTo>
                <a:lnTo>
                  <a:pt x="48508" y="50209"/>
                </a:lnTo>
                <a:cubicBezTo>
                  <a:pt x="48470" y="50190"/>
                  <a:pt x="48432" y="50181"/>
                  <a:pt x="48399" y="50181"/>
                </a:cubicBezTo>
                <a:close/>
                <a:moveTo>
                  <a:pt x="73121" y="50171"/>
                </a:moveTo>
                <a:cubicBezTo>
                  <a:pt x="73007" y="50171"/>
                  <a:pt x="72969" y="50209"/>
                  <a:pt x="72932" y="50247"/>
                </a:cubicBezTo>
                <a:cubicBezTo>
                  <a:pt x="72856" y="50285"/>
                  <a:pt x="72818" y="50360"/>
                  <a:pt x="72856" y="50474"/>
                </a:cubicBezTo>
                <a:lnTo>
                  <a:pt x="73007" y="50587"/>
                </a:lnTo>
                <a:lnTo>
                  <a:pt x="73121" y="50587"/>
                </a:lnTo>
                <a:lnTo>
                  <a:pt x="73234" y="50474"/>
                </a:lnTo>
                <a:lnTo>
                  <a:pt x="73234" y="50285"/>
                </a:lnTo>
                <a:lnTo>
                  <a:pt x="73121" y="50171"/>
                </a:lnTo>
                <a:close/>
                <a:moveTo>
                  <a:pt x="59359" y="50247"/>
                </a:moveTo>
                <a:cubicBezTo>
                  <a:pt x="59283" y="50247"/>
                  <a:pt x="59094" y="50247"/>
                  <a:pt x="59018" y="50398"/>
                </a:cubicBezTo>
                <a:lnTo>
                  <a:pt x="59018" y="50550"/>
                </a:lnTo>
                <a:cubicBezTo>
                  <a:pt x="59072" y="50576"/>
                  <a:pt x="59163" y="50603"/>
                  <a:pt x="59252" y="50603"/>
                </a:cubicBezTo>
                <a:cubicBezTo>
                  <a:pt x="59289" y="50603"/>
                  <a:pt x="59325" y="50598"/>
                  <a:pt x="59359" y="50587"/>
                </a:cubicBezTo>
                <a:cubicBezTo>
                  <a:pt x="59434" y="50550"/>
                  <a:pt x="59510" y="50474"/>
                  <a:pt x="59510" y="50360"/>
                </a:cubicBezTo>
                <a:lnTo>
                  <a:pt x="59359" y="50247"/>
                </a:lnTo>
                <a:close/>
                <a:moveTo>
                  <a:pt x="41098" y="50512"/>
                </a:moveTo>
                <a:cubicBezTo>
                  <a:pt x="41022" y="50512"/>
                  <a:pt x="40757" y="50550"/>
                  <a:pt x="40682" y="50739"/>
                </a:cubicBezTo>
                <a:lnTo>
                  <a:pt x="40719" y="50852"/>
                </a:lnTo>
                <a:cubicBezTo>
                  <a:pt x="40833" y="50928"/>
                  <a:pt x="40908" y="50928"/>
                  <a:pt x="40984" y="50928"/>
                </a:cubicBezTo>
                <a:cubicBezTo>
                  <a:pt x="41098" y="50890"/>
                  <a:pt x="41173" y="50814"/>
                  <a:pt x="41249" y="50663"/>
                </a:cubicBezTo>
                <a:lnTo>
                  <a:pt x="41098" y="50512"/>
                </a:lnTo>
                <a:close/>
                <a:moveTo>
                  <a:pt x="36939" y="50587"/>
                </a:moveTo>
                <a:lnTo>
                  <a:pt x="36863" y="50776"/>
                </a:lnTo>
                <a:cubicBezTo>
                  <a:pt x="36901" y="50814"/>
                  <a:pt x="36901" y="50852"/>
                  <a:pt x="36901" y="50928"/>
                </a:cubicBezTo>
                <a:cubicBezTo>
                  <a:pt x="36901" y="51003"/>
                  <a:pt x="36901" y="51192"/>
                  <a:pt x="37279" y="51192"/>
                </a:cubicBezTo>
                <a:lnTo>
                  <a:pt x="37392" y="51117"/>
                </a:lnTo>
                <a:cubicBezTo>
                  <a:pt x="37430" y="51041"/>
                  <a:pt x="37430" y="51003"/>
                  <a:pt x="37430" y="50965"/>
                </a:cubicBezTo>
                <a:cubicBezTo>
                  <a:pt x="37430" y="50928"/>
                  <a:pt x="37430" y="50890"/>
                  <a:pt x="37506" y="50852"/>
                </a:cubicBezTo>
                <a:lnTo>
                  <a:pt x="37430" y="50663"/>
                </a:lnTo>
                <a:cubicBezTo>
                  <a:pt x="37392" y="50650"/>
                  <a:pt x="37355" y="50646"/>
                  <a:pt x="37320" y="50646"/>
                </a:cubicBezTo>
                <a:cubicBezTo>
                  <a:pt x="37250" y="50646"/>
                  <a:pt x="37191" y="50663"/>
                  <a:pt x="37166" y="50663"/>
                </a:cubicBezTo>
                <a:cubicBezTo>
                  <a:pt x="37166" y="50663"/>
                  <a:pt x="37128" y="50625"/>
                  <a:pt x="37128" y="50625"/>
                </a:cubicBezTo>
                <a:cubicBezTo>
                  <a:pt x="37090" y="50587"/>
                  <a:pt x="37014" y="50587"/>
                  <a:pt x="36939" y="50587"/>
                </a:cubicBezTo>
                <a:close/>
                <a:moveTo>
                  <a:pt x="76183" y="50814"/>
                </a:moveTo>
                <a:cubicBezTo>
                  <a:pt x="76107" y="50814"/>
                  <a:pt x="75994" y="50814"/>
                  <a:pt x="75918" y="50852"/>
                </a:cubicBezTo>
                <a:cubicBezTo>
                  <a:pt x="75843" y="50890"/>
                  <a:pt x="75805" y="51003"/>
                  <a:pt x="75881" y="51154"/>
                </a:cubicBezTo>
                <a:lnTo>
                  <a:pt x="75994" y="51230"/>
                </a:lnTo>
                <a:cubicBezTo>
                  <a:pt x="76018" y="51233"/>
                  <a:pt x="76039" y="51235"/>
                  <a:pt x="76060" y="51235"/>
                </a:cubicBezTo>
                <a:cubicBezTo>
                  <a:pt x="76265" y="51235"/>
                  <a:pt x="76296" y="51072"/>
                  <a:pt x="76296" y="51003"/>
                </a:cubicBezTo>
                <a:lnTo>
                  <a:pt x="76334" y="50965"/>
                </a:lnTo>
                <a:lnTo>
                  <a:pt x="76183" y="50814"/>
                </a:lnTo>
                <a:close/>
                <a:moveTo>
                  <a:pt x="89264" y="50814"/>
                </a:moveTo>
                <a:cubicBezTo>
                  <a:pt x="89038" y="50814"/>
                  <a:pt x="88886" y="50928"/>
                  <a:pt x="88886" y="51117"/>
                </a:cubicBezTo>
                <a:lnTo>
                  <a:pt x="89075" y="51230"/>
                </a:lnTo>
                <a:lnTo>
                  <a:pt x="89151" y="51230"/>
                </a:lnTo>
                <a:cubicBezTo>
                  <a:pt x="89198" y="51246"/>
                  <a:pt x="89245" y="51255"/>
                  <a:pt x="89289" y="51255"/>
                </a:cubicBezTo>
                <a:cubicBezTo>
                  <a:pt x="89352" y="51255"/>
                  <a:pt x="89409" y="51237"/>
                  <a:pt x="89453" y="51192"/>
                </a:cubicBezTo>
                <a:cubicBezTo>
                  <a:pt x="89491" y="51192"/>
                  <a:pt x="89529" y="51154"/>
                  <a:pt x="89529" y="51079"/>
                </a:cubicBezTo>
                <a:lnTo>
                  <a:pt x="89416" y="50965"/>
                </a:lnTo>
                <a:lnTo>
                  <a:pt x="89453" y="50965"/>
                </a:lnTo>
                <a:cubicBezTo>
                  <a:pt x="89416" y="50928"/>
                  <a:pt x="89416" y="50890"/>
                  <a:pt x="89378" y="50852"/>
                </a:cubicBezTo>
                <a:lnTo>
                  <a:pt x="89264" y="50814"/>
                </a:lnTo>
                <a:close/>
                <a:moveTo>
                  <a:pt x="41002" y="50978"/>
                </a:moveTo>
                <a:cubicBezTo>
                  <a:pt x="40971" y="50978"/>
                  <a:pt x="40940" y="50988"/>
                  <a:pt x="40908" y="51003"/>
                </a:cubicBezTo>
                <a:lnTo>
                  <a:pt x="40682" y="51079"/>
                </a:lnTo>
                <a:lnTo>
                  <a:pt x="40682" y="51117"/>
                </a:lnTo>
                <a:cubicBezTo>
                  <a:pt x="40682" y="51306"/>
                  <a:pt x="40795" y="51381"/>
                  <a:pt x="40871" y="51419"/>
                </a:cubicBezTo>
                <a:lnTo>
                  <a:pt x="41060" y="51343"/>
                </a:lnTo>
                <a:cubicBezTo>
                  <a:pt x="41098" y="51343"/>
                  <a:pt x="41211" y="51268"/>
                  <a:pt x="41211" y="51154"/>
                </a:cubicBezTo>
                <a:cubicBezTo>
                  <a:pt x="41211" y="51154"/>
                  <a:pt x="41211" y="51117"/>
                  <a:pt x="41173" y="51117"/>
                </a:cubicBezTo>
                <a:lnTo>
                  <a:pt x="41135" y="51041"/>
                </a:lnTo>
                <a:cubicBezTo>
                  <a:pt x="41091" y="50997"/>
                  <a:pt x="41047" y="50978"/>
                  <a:pt x="41002" y="50978"/>
                </a:cubicBezTo>
                <a:close/>
                <a:moveTo>
                  <a:pt x="10927" y="51117"/>
                </a:moveTo>
                <a:lnTo>
                  <a:pt x="10738" y="51192"/>
                </a:lnTo>
                <a:cubicBezTo>
                  <a:pt x="10662" y="51343"/>
                  <a:pt x="10776" y="51495"/>
                  <a:pt x="10965" y="51533"/>
                </a:cubicBezTo>
                <a:cubicBezTo>
                  <a:pt x="11116" y="51533"/>
                  <a:pt x="11229" y="51457"/>
                  <a:pt x="11229" y="51343"/>
                </a:cubicBezTo>
                <a:lnTo>
                  <a:pt x="11154" y="51230"/>
                </a:lnTo>
                <a:cubicBezTo>
                  <a:pt x="11116" y="51230"/>
                  <a:pt x="11078" y="51192"/>
                  <a:pt x="11040" y="51192"/>
                </a:cubicBezTo>
                <a:cubicBezTo>
                  <a:pt x="11003" y="51154"/>
                  <a:pt x="10965" y="51154"/>
                  <a:pt x="10927" y="51117"/>
                </a:cubicBezTo>
                <a:close/>
                <a:moveTo>
                  <a:pt x="23895" y="51533"/>
                </a:moveTo>
                <a:cubicBezTo>
                  <a:pt x="23919" y="51533"/>
                  <a:pt x="23943" y="51548"/>
                  <a:pt x="23958" y="51549"/>
                </a:cubicBezTo>
                <a:lnTo>
                  <a:pt x="23958" y="51549"/>
                </a:lnTo>
                <a:cubicBezTo>
                  <a:pt x="23948" y="51556"/>
                  <a:pt x="23940" y="51563"/>
                  <a:pt x="23933" y="51570"/>
                </a:cubicBezTo>
                <a:lnTo>
                  <a:pt x="23895" y="51533"/>
                </a:lnTo>
                <a:close/>
                <a:moveTo>
                  <a:pt x="34065" y="51117"/>
                </a:moveTo>
                <a:cubicBezTo>
                  <a:pt x="33990" y="51117"/>
                  <a:pt x="33914" y="51117"/>
                  <a:pt x="33838" y="51154"/>
                </a:cubicBezTo>
                <a:cubicBezTo>
                  <a:pt x="33763" y="51230"/>
                  <a:pt x="33725" y="51306"/>
                  <a:pt x="33763" y="51457"/>
                </a:cubicBezTo>
                <a:lnTo>
                  <a:pt x="33876" y="51570"/>
                </a:lnTo>
                <a:cubicBezTo>
                  <a:pt x="33952" y="51570"/>
                  <a:pt x="34065" y="51533"/>
                  <a:pt x="34103" y="51495"/>
                </a:cubicBezTo>
                <a:cubicBezTo>
                  <a:pt x="34179" y="51457"/>
                  <a:pt x="34217" y="51381"/>
                  <a:pt x="34217" y="51268"/>
                </a:cubicBezTo>
                <a:cubicBezTo>
                  <a:pt x="34217" y="51268"/>
                  <a:pt x="34217" y="51230"/>
                  <a:pt x="34217" y="51230"/>
                </a:cubicBezTo>
                <a:lnTo>
                  <a:pt x="34065" y="51117"/>
                </a:lnTo>
                <a:close/>
                <a:moveTo>
                  <a:pt x="4159" y="51117"/>
                </a:moveTo>
                <a:cubicBezTo>
                  <a:pt x="4084" y="51117"/>
                  <a:pt x="3970" y="51117"/>
                  <a:pt x="3933" y="51230"/>
                </a:cubicBezTo>
                <a:lnTo>
                  <a:pt x="4084" y="51381"/>
                </a:lnTo>
                <a:cubicBezTo>
                  <a:pt x="4084" y="51394"/>
                  <a:pt x="4080" y="51398"/>
                  <a:pt x="4073" y="51398"/>
                </a:cubicBezTo>
                <a:cubicBezTo>
                  <a:pt x="4059" y="51398"/>
                  <a:pt x="4033" y="51381"/>
                  <a:pt x="4008" y="51381"/>
                </a:cubicBezTo>
                <a:cubicBezTo>
                  <a:pt x="4008" y="51381"/>
                  <a:pt x="3970" y="51343"/>
                  <a:pt x="3970" y="51343"/>
                </a:cubicBezTo>
                <a:lnTo>
                  <a:pt x="3970" y="51381"/>
                </a:lnTo>
                <a:cubicBezTo>
                  <a:pt x="3970" y="51419"/>
                  <a:pt x="3970" y="51495"/>
                  <a:pt x="4084" y="51533"/>
                </a:cubicBezTo>
                <a:cubicBezTo>
                  <a:pt x="4116" y="51564"/>
                  <a:pt x="4155" y="51576"/>
                  <a:pt x="4191" y="51576"/>
                </a:cubicBezTo>
                <a:cubicBezTo>
                  <a:pt x="4242" y="51576"/>
                  <a:pt x="4289" y="51554"/>
                  <a:pt x="4311" y="51533"/>
                </a:cubicBezTo>
                <a:lnTo>
                  <a:pt x="4349" y="51495"/>
                </a:lnTo>
                <a:cubicBezTo>
                  <a:pt x="4386" y="51457"/>
                  <a:pt x="4386" y="51419"/>
                  <a:pt x="4386" y="51381"/>
                </a:cubicBezTo>
                <a:cubicBezTo>
                  <a:pt x="4386" y="51268"/>
                  <a:pt x="4273" y="51117"/>
                  <a:pt x="4159" y="51117"/>
                </a:cubicBezTo>
                <a:close/>
                <a:moveTo>
                  <a:pt x="47865" y="51154"/>
                </a:moveTo>
                <a:cubicBezTo>
                  <a:pt x="47638" y="51154"/>
                  <a:pt x="47563" y="51268"/>
                  <a:pt x="47525" y="51381"/>
                </a:cubicBezTo>
                <a:lnTo>
                  <a:pt x="47525" y="51533"/>
                </a:lnTo>
                <a:cubicBezTo>
                  <a:pt x="47600" y="51570"/>
                  <a:pt x="47676" y="51608"/>
                  <a:pt x="47789" y="51608"/>
                </a:cubicBezTo>
                <a:cubicBezTo>
                  <a:pt x="47903" y="51570"/>
                  <a:pt x="48016" y="51533"/>
                  <a:pt x="48054" y="51457"/>
                </a:cubicBezTo>
                <a:lnTo>
                  <a:pt x="47979" y="51268"/>
                </a:lnTo>
                <a:lnTo>
                  <a:pt x="47979" y="51268"/>
                </a:lnTo>
                <a:lnTo>
                  <a:pt x="47865" y="51154"/>
                </a:lnTo>
                <a:close/>
                <a:moveTo>
                  <a:pt x="58981" y="51268"/>
                </a:moveTo>
                <a:lnTo>
                  <a:pt x="58754" y="51343"/>
                </a:lnTo>
                <a:cubicBezTo>
                  <a:pt x="58754" y="51457"/>
                  <a:pt x="58791" y="51533"/>
                  <a:pt x="58829" y="51533"/>
                </a:cubicBezTo>
                <a:cubicBezTo>
                  <a:pt x="58867" y="51570"/>
                  <a:pt x="58943" y="51608"/>
                  <a:pt x="58981" y="51608"/>
                </a:cubicBezTo>
                <a:lnTo>
                  <a:pt x="58981" y="51646"/>
                </a:lnTo>
                <a:lnTo>
                  <a:pt x="59132" y="51759"/>
                </a:lnTo>
                <a:cubicBezTo>
                  <a:pt x="59245" y="51759"/>
                  <a:pt x="59585" y="51759"/>
                  <a:pt x="59585" y="51495"/>
                </a:cubicBezTo>
                <a:cubicBezTo>
                  <a:pt x="59585" y="51457"/>
                  <a:pt x="59585" y="51457"/>
                  <a:pt x="59585" y="51419"/>
                </a:cubicBezTo>
                <a:lnTo>
                  <a:pt x="59472" y="51306"/>
                </a:lnTo>
                <a:cubicBezTo>
                  <a:pt x="59321" y="51306"/>
                  <a:pt x="59283" y="51343"/>
                  <a:pt x="59207" y="51381"/>
                </a:cubicBezTo>
                <a:cubicBezTo>
                  <a:pt x="59170" y="51306"/>
                  <a:pt x="59056" y="51268"/>
                  <a:pt x="58981" y="51268"/>
                </a:cubicBezTo>
                <a:close/>
                <a:moveTo>
                  <a:pt x="22988" y="51268"/>
                </a:moveTo>
                <a:lnTo>
                  <a:pt x="22723" y="51343"/>
                </a:lnTo>
                <a:lnTo>
                  <a:pt x="22723" y="51457"/>
                </a:lnTo>
                <a:cubicBezTo>
                  <a:pt x="22723" y="51457"/>
                  <a:pt x="22723" y="51533"/>
                  <a:pt x="22799" y="51570"/>
                </a:cubicBezTo>
                <a:cubicBezTo>
                  <a:pt x="22799" y="51570"/>
                  <a:pt x="22836" y="51608"/>
                  <a:pt x="22836" y="51608"/>
                </a:cubicBezTo>
                <a:cubicBezTo>
                  <a:pt x="22874" y="51646"/>
                  <a:pt x="22912" y="51684"/>
                  <a:pt x="22950" y="51684"/>
                </a:cubicBezTo>
                <a:cubicBezTo>
                  <a:pt x="22969" y="51703"/>
                  <a:pt x="22997" y="51712"/>
                  <a:pt x="23025" y="51712"/>
                </a:cubicBezTo>
                <a:cubicBezTo>
                  <a:pt x="23054" y="51712"/>
                  <a:pt x="23082" y="51703"/>
                  <a:pt x="23101" y="51684"/>
                </a:cubicBezTo>
                <a:lnTo>
                  <a:pt x="23139" y="51646"/>
                </a:lnTo>
                <a:cubicBezTo>
                  <a:pt x="23139" y="51646"/>
                  <a:pt x="23177" y="51684"/>
                  <a:pt x="23177" y="51684"/>
                </a:cubicBezTo>
                <a:lnTo>
                  <a:pt x="23215" y="51684"/>
                </a:lnTo>
                <a:lnTo>
                  <a:pt x="23328" y="51608"/>
                </a:lnTo>
                <a:cubicBezTo>
                  <a:pt x="23328" y="51646"/>
                  <a:pt x="23328" y="51684"/>
                  <a:pt x="23328" y="51684"/>
                </a:cubicBezTo>
                <a:lnTo>
                  <a:pt x="23479" y="51797"/>
                </a:lnTo>
                <a:lnTo>
                  <a:pt x="23630" y="51797"/>
                </a:lnTo>
                <a:cubicBezTo>
                  <a:pt x="23668" y="51816"/>
                  <a:pt x="23715" y="51826"/>
                  <a:pt x="23763" y="51826"/>
                </a:cubicBezTo>
                <a:cubicBezTo>
                  <a:pt x="23810" y="51826"/>
                  <a:pt x="23857" y="51816"/>
                  <a:pt x="23895" y="51797"/>
                </a:cubicBezTo>
                <a:lnTo>
                  <a:pt x="23971" y="51873"/>
                </a:lnTo>
                <a:lnTo>
                  <a:pt x="24084" y="51873"/>
                </a:lnTo>
                <a:cubicBezTo>
                  <a:pt x="24122" y="51892"/>
                  <a:pt x="24160" y="51901"/>
                  <a:pt x="24198" y="51901"/>
                </a:cubicBezTo>
                <a:cubicBezTo>
                  <a:pt x="24235" y="51901"/>
                  <a:pt x="24273" y="51892"/>
                  <a:pt x="24311" y="51873"/>
                </a:cubicBezTo>
                <a:cubicBezTo>
                  <a:pt x="24387" y="51835"/>
                  <a:pt x="24424" y="51759"/>
                  <a:pt x="24424" y="51722"/>
                </a:cubicBezTo>
                <a:lnTo>
                  <a:pt x="24424" y="51608"/>
                </a:lnTo>
                <a:cubicBezTo>
                  <a:pt x="24311" y="51533"/>
                  <a:pt x="24198" y="51495"/>
                  <a:pt x="24084" y="51495"/>
                </a:cubicBezTo>
                <a:cubicBezTo>
                  <a:pt x="24056" y="51495"/>
                  <a:pt x="24008" y="51515"/>
                  <a:pt x="23970" y="51541"/>
                </a:cubicBezTo>
                <a:lnTo>
                  <a:pt x="23970" y="51541"/>
                </a:lnTo>
                <a:cubicBezTo>
                  <a:pt x="23970" y="51539"/>
                  <a:pt x="23971" y="51536"/>
                  <a:pt x="23971" y="51533"/>
                </a:cubicBezTo>
                <a:cubicBezTo>
                  <a:pt x="23971" y="51533"/>
                  <a:pt x="23971" y="51533"/>
                  <a:pt x="23971" y="51495"/>
                </a:cubicBezTo>
                <a:lnTo>
                  <a:pt x="23819" y="51381"/>
                </a:lnTo>
                <a:cubicBezTo>
                  <a:pt x="23779" y="51371"/>
                  <a:pt x="23741" y="51366"/>
                  <a:pt x="23705" y="51366"/>
                </a:cubicBezTo>
                <a:cubicBezTo>
                  <a:pt x="23607" y="51366"/>
                  <a:pt x="23524" y="51402"/>
                  <a:pt x="23441" y="51457"/>
                </a:cubicBezTo>
                <a:cubicBezTo>
                  <a:pt x="23441" y="51457"/>
                  <a:pt x="23404" y="51495"/>
                  <a:pt x="23404" y="51495"/>
                </a:cubicBezTo>
                <a:cubicBezTo>
                  <a:pt x="23328" y="51381"/>
                  <a:pt x="23215" y="51343"/>
                  <a:pt x="23101" y="51343"/>
                </a:cubicBezTo>
                <a:cubicBezTo>
                  <a:pt x="23063" y="51306"/>
                  <a:pt x="22988" y="51306"/>
                  <a:pt x="22988" y="51268"/>
                </a:cubicBezTo>
                <a:close/>
                <a:moveTo>
                  <a:pt x="88622" y="51570"/>
                </a:moveTo>
                <a:cubicBezTo>
                  <a:pt x="88508" y="51570"/>
                  <a:pt x="88433" y="51570"/>
                  <a:pt x="88357" y="51608"/>
                </a:cubicBezTo>
                <a:cubicBezTo>
                  <a:pt x="88319" y="51646"/>
                  <a:pt x="88244" y="51722"/>
                  <a:pt x="88281" y="51873"/>
                </a:cubicBezTo>
                <a:lnTo>
                  <a:pt x="88395" y="51948"/>
                </a:lnTo>
                <a:cubicBezTo>
                  <a:pt x="88428" y="51959"/>
                  <a:pt x="88461" y="51967"/>
                  <a:pt x="88493" y="51967"/>
                </a:cubicBezTo>
                <a:cubicBezTo>
                  <a:pt x="88568" y="51967"/>
                  <a:pt x="88638" y="51924"/>
                  <a:pt x="88691" y="51778"/>
                </a:cubicBezTo>
                <a:lnTo>
                  <a:pt x="88691" y="51778"/>
                </a:lnTo>
                <a:lnTo>
                  <a:pt x="88697" y="51797"/>
                </a:lnTo>
                <a:cubicBezTo>
                  <a:pt x="88697" y="51759"/>
                  <a:pt x="88697" y="51759"/>
                  <a:pt x="88697" y="51759"/>
                </a:cubicBezTo>
                <a:cubicBezTo>
                  <a:pt x="88695" y="51766"/>
                  <a:pt x="88693" y="51772"/>
                  <a:pt x="88691" y="51778"/>
                </a:cubicBezTo>
                <a:lnTo>
                  <a:pt x="88691" y="51778"/>
                </a:lnTo>
                <a:lnTo>
                  <a:pt x="88622" y="51570"/>
                </a:lnTo>
                <a:close/>
                <a:moveTo>
                  <a:pt x="17354" y="51343"/>
                </a:moveTo>
                <a:lnTo>
                  <a:pt x="17203" y="51381"/>
                </a:lnTo>
                <a:cubicBezTo>
                  <a:pt x="17127" y="51457"/>
                  <a:pt x="17090" y="51570"/>
                  <a:pt x="17127" y="51646"/>
                </a:cubicBezTo>
                <a:cubicBezTo>
                  <a:pt x="17090" y="51684"/>
                  <a:pt x="17014" y="51759"/>
                  <a:pt x="17014" y="51797"/>
                </a:cubicBezTo>
                <a:lnTo>
                  <a:pt x="17127" y="51986"/>
                </a:lnTo>
                <a:cubicBezTo>
                  <a:pt x="17127" y="51986"/>
                  <a:pt x="17165" y="52024"/>
                  <a:pt x="17241" y="52024"/>
                </a:cubicBezTo>
                <a:lnTo>
                  <a:pt x="17392" y="51911"/>
                </a:lnTo>
                <a:cubicBezTo>
                  <a:pt x="17392" y="51911"/>
                  <a:pt x="17430" y="51873"/>
                  <a:pt x="17430" y="51835"/>
                </a:cubicBezTo>
                <a:lnTo>
                  <a:pt x="17468" y="51835"/>
                </a:lnTo>
                <a:cubicBezTo>
                  <a:pt x="17619" y="51835"/>
                  <a:pt x="17808" y="51759"/>
                  <a:pt x="17808" y="51533"/>
                </a:cubicBezTo>
                <a:lnTo>
                  <a:pt x="17695" y="51419"/>
                </a:lnTo>
                <a:cubicBezTo>
                  <a:pt x="17581" y="51419"/>
                  <a:pt x="17506" y="51381"/>
                  <a:pt x="17392" y="51343"/>
                </a:cubicBezTo>
                <a:close/>
                <a:moveTo>
                  <a:pt x="21285" y="51743"/>
                </a:moveTo>
                <a:cubicBezTo>
                  <a:pt x="21261" y="51743"/>
                  <a:pt x="21236" y="51747"/>
                  <a:pt x="21211" y="51759"/>
                </a:cubicBezTo>
                <a:cubicBezTo>
                  <a:pt x="21135" y="51797"/>
                  <a:pt x="21135" y="51873"/>
                  <a:pt x="21097" y="51911"/>
                </a:cubicBezTo>
                <a:lnTo>
                  <a:pt x="21249" y="52062"/>
                </a:lnTo>
                <a:lnTo>
                  <a:pt x="21324" y="52062"/>
                </a:lnTo>
                <a:cubicBezTo>
                  <a:pt x="21400" y="52062"/>
                  <a:pt x="21551" y="52062"/>
                  <a:pt x="21589" y="51948"/>
                </a:cubicBezTo>
                <a:lnTo>
                  <a:pt x="21475" y="51797"/>
                </a:lnTo>
                <a:cubicBezTo>
                  <a:pt x="21438" y="51797"/>
                  <a:pt x="21438" y="51759"/>
                  <a:pt x="21400" y="51759"/>
                </a:cubicBezTo>
                <a:cubicBezTo>
                  <a:pt x="21375" y="51759"/>
                  <a:pt x="21333" y="51743"/>
                  <a:pt x="21285" y="51743"/>
                </a:cubicBezTo>
                <a:close/>
                <a:moveTo>
                  <a:pt x="53083" y="52251"/>
                </a:moveTo>
                <a:cubicBezTo>
                  <a:pt x="53016" y="52251"/>
                  <a:pt x="52950" y="52289"/>
                  <a:pt x="53007" y="52364"/>
                </a:cubicBezTo>
                <a:lnTo>
                  <a:pt x="53158" y="52364"/>
                </a:lnTo>
                <a:cubicBezTo>
                  <a:pt x="53215" y="52289"/>
                  <a:pt x="53149" y="52251"/>
                  <a:pt x="53083" y="52251"/>
                </a:cubicBezTo>
                <a:close/>
                <a:moveTo>
                  <a:pt x="32175" y="51986"/>
                </a:moveTo>
                <a:cubicBezTo>
                  <a:pt x="32061" y="52024"/>
                  <a:pt x="31986" y="52100"/>
                  <a:pt x="31986" y="52213"/>
                </a:cubicBezTo>
                <a:cubicBezTo>
                  <a:pt x="31986" y="52289"/>
                  <a:pt x="32024" y="52402"/>
                  <a:pt x="32099" y="52440"/>
                </a:cubicBezTo>
                <a:cubicBezTo>
                  <a:pt x="32175" y="52478"/>
                  <a:pt x="32213" y="52478"/>
                  <a:pt x="32288" y="52478"/>
                </a:cubicBezTo>
                <a:lnTo>
                  <a:pt x="32364" y="52440"/>
                </a:lnTo>
                <a:cubicBezTo>
                  <a:pt x="32402" y="52402"/>
                  <a:pt x="32477" y="52289"/>
                  <a:pt x="32477" y="52175"/>
                </a:cubicBezTo>
                <a:cubicBezTo>
                  <a:pt x="32477" y="52100"/>
                  <a:pt x="32402" y="52062"/>
                  <a:pt x="32364" y="52024"/>
                </a:cubicBezTo>
                <a:cubicBezTo>
                  <a:pt x="32326" y="51986"/>
                  <a:pt x="32288" y="51986"/>
                  <a:pt x="32175" y="51986"/>
                </a:cubicBezTo>
                <a:close/>
                <a:moveTo>
                  <a:pt x="60568" y="52100"/>
                </a:moveTo>
                <a:lnTo>
                  <a:pt x="60455" y="52213"/>
                </a:lnTo>
                <a:lnTo>
                  <a:pt x="60455" y="52364"/>
                </a:lnTo>
                <a:lnTo>
                  <a:pt x="60568" y="52478"/>
                </a:lnTo>
                <a:cubicBezTo>
                  <a:pt x="60613" y="52489"/>
                  <a:pt x="60651" y="52493"/>
                  <a:pt x="60684" y="52493"/>
                </a:cubicBezTo>
                <a:cubicBezTo>
                  <a:pt x="60764" y="52493"/>
                  <a:pt x="60817" y="52467"/>
                  <a:pt x="60871" y="52440"/>
                </a:cubicBezTo>
                <a:cubicBezTo>
                  <a:pt x="60909" y="52402"/>
                  <a:pt x="60947" y="52326"/>
                  <a:pt x="60947" y="52251"/>
                </a:cubicBezTo>
                <a:cubicBezTo>
                  <a:pt x="60947" y="52213"/>
                  <a:pt x="60947" y="52213"/>
                  <a:pt x="60947" y="52213"/>
                </a:cubicBezTo>
                <a:lnTo>
                  <a:pt x="60833" y="52100"/>
                </a:lnTo>
                <a:close/>
                <a:moveTo>
                  <a:pt x="68584" y="52137"/>
                </a:moveTo>
                <a:lnTo>
                  <a:pt x="68395" y="52251"/>
                </a:lnTo>
                <a:cubicBezTo>
                  <a:pt x="68395" y="52251"/>
                  <a:pt x="68357" y="52289"/>
                  <a:pt x="68357" y="52326"/>
                </a:cubicBezTo>
                <a:lnTo>
                  <a:pt x="68470" y="52478"/>
                </a:lnTo>
                <a:cubicBezTo>
                  <a:pt x="68470" y="52516"/>
                  <a:pt x="68508" y="52516"/>
                  <a:pt x="68584" y="52553"/>
                </a:cubicBezTo>
                <a:lnTo>
                  <a:pt x="68735" y="52440"/>
                </a:lnTo>
                <a:cubicBezTo>
                  <a:pt x="68735" y="52402"/>
                  <a:pt x="68773" y="52402"/>
                  <a:pt x="68773" y="52326"/>
                </a:cubicBezTo>
                <a:lnTo>
                  <a:pt x="68659" y="52213"/>
                </a:lnTo>
                <a:cubicBezTo>
                  <a:pt x="68659" y="52175"/>
                  <a:pt x="68621" y="52175"/>
                  <a:pt x="68584" y="52137"/>
                </a:cubicBezTo>
                <a:close/>
                <a:moveTo>
                  <a:pt x="39812" y="52289"/>
                </a:moveTo>
                <a:lnTo>
                  <a:pt x="39585" y="52326"/>
                </a:lnTo>
                <a:cubicBezTo>
                  <a:pt x="39510" y="52326"/>
                  <a:pt x="39358" y="52364"/>
                  <a:pt x="39283" y="52553"/>
                </a:cubicBezTo>
                <a:lnTo>
                  <a:pt x="39396" y="52705"/>
                </a:lnTo>
                <a:cubicBezTo>
                  <a:pt x="39547" y="52705"/>
                  <a:pt x="39699" y="52705"/>
                  <a:pt x="39812" y="52629"/>
                </a:cubicBezTo>
                <a:cubicBezTo>
                  <a:pt x="39888" y="52553"/>
                  <a:pt x="39925" y="52516"/>
                  <a:pt x="39925" y="52440"/>
                </a:cubicBezTo>
                <a:cubicBezTo>
                  <a:pt x="39925" y="52402"/>
                  <a:pt x="39925" y="52326"/>
                  <a:pt x="39812" y="52289"/>
                </a:cubicBezTo>
                <a:close/>
                <a:moveTo>
                  <a:pt x="12175" y="52402"/>
                </a:moveTo>
                <a:lnTo>
                  <a:pt x="12061" y="52516"/>
                </a:lnTo>
                <a:lnTo>
                  <a:pt x="12061" y="52629"/>
                </a:lnTo>
                <a:lnTo>
                  <a:pt x="12175" y="52742"/>
                </a:lnTo>
                <a:cubicBezTo>
                  <a:pt x="12201" y="52769"/>
                  <a:pt x="12247" y="52796"/>
                  <a:pt x="12312" y="52796"/>
                </a:cubicBezTo>
                <a:cubicBezTo>
                  <a:pt x="12338" y="52796"/>
                  <a:pt x="12368" y="52791"/>
                  <a:pt x="12402" y="52780"/>
                </a:cubicBezTo>
                <a:lnTo>
                  <a:pt x="12515" y="52667"/>
                </a:lnTo>
                <a:lnTo>
                  <a:pt x="12515" y="52516"/>
                </a:lnTo>
                <a:lnTo>
                  <a:pt x="12364" y="52402"/>
                </a:lnTo>
                <a:close/>
                <a:moveTo>
                  <a:pt x="5142" y="52705"/>
                </a:moveTo>
                <a:cubicBezTo>
                  <a:pt x="4991" y="52705"/>
                  <a:pt x="4878" y="52780"/>
                  <a:pt x="4878" y="52894"/>
                </a:cubicBezTo>
                <a:lnTo>
                  <a:pt x="5029" y="52894"/>
                </a:lnTo>
                <a:cubicBezTo>
                  <a:pt x="5029" y="52894"/>
                  <a:pt x="5029" y="52931"/>
                  <a:pt x="5067" y="53007"/>
                </a:cubicBezTo>
                <a:lnTo>
                  <a:pt x="5218" y="53007"/>
                </a:lnTo>
                <a:cubicBezTo>
                  <a:pt x="5256" y="52969"/>
                  <a:pt x="5256" y="52931"/>
                  <a:pt x="5256" y="52894"/>
                </a:cubicBezTo>
                <a:lnTo>
                  <a:pt x="5407" y="52894"/>
                </a:lnTo>
                <a:cubicBezTo>
                  <a:pt x="5407" y="52856"/>
                  <a:pt x="5369" y="52780"/>
                  <a:pt x="5332" y="52742"/>
                </a:cubicBezTo>
                <a:cubicBezTo>
                  <a:pt x="5294" y="52705"/>
                  <a:pt x="5218" y="52705"/>
                  <a:pt x="5142" y="52705"/>
                </a:cubicBezTo>
                <a:close/>
                <a:moveTo>
                  <a:pt x="72242" y="52464"/>
                </a:moveTo>
                <a:cubicBezTo>
                  <a:pt x="71977" y="52464"/>
                  <a:pt x="71944" y="52685"/>
                  <a:pt x="71911" y="52818"/>
                </a:cubicBezTo>
                <a:lnTo>
                  <a:pt x="72062" y="52931"/>
                </a:lnTo>
                <a:cubicBezTo>
                  <a:pt x="72062" y="52931"/>
                  <a:pt x="72062" y="52931"/>
                  <a:pt x="72100" y="52969"/>
                </a:cubicBezTo>
                <a:cubicBezTo>
                  <a:pt x="72138" y="52969"/>
                  <a:pt x="72175" y="53007"/>
                  <a:pt x="72289" y="53007"/>
                </a:cubicBezTo>
                <a:lnTo>
                  <a:pt x="72402" y="52894"/>
                </a:lnTo>
                <a:cubicBezTo>
                  <a:pt x="72402" y="52894"/>
                  <a:pt x="72402" y="52894"/>
                  <a:pt x="72402" y="52856"/>
                </a:cubicBezTo>
                <a:lnTo>
                  <a:pt x="72516" y="52780"/>
                </a:lnTo>
                <a:lnTo>
                  <a:pt x="72516" y="52742"/>
                </a:lnTo>
                <a:cubicBezTo>
                  <a:pt x="72516" y="52705"/>
                  <a:pt x="72516" y="52667"/>
                  <a:pt x="72478" y="52629"/>
                </a:cubicBezTo>
                <a:cubicBezTo>
                  <a:pt x="72478" y="52591"/>
                  <a:pt x="72478" y="52591"/>
                  <a:pt x="72478" y="52591"/>
                </a:cubicBezTo>
                <a:lnTo>
                  <a:pt x="72364" y="52478"/>
                </a:lnTo>
                <a:cubicBezTo>
                  <a:pt x="72319" y="52469"/>
                  <a:pt x="72278" y="52464"/>
                  <a:pt x="72242" y="52464"/>
                </a:cubicBezTo>
                <a:close/>
                <a:moveTo>
                  <a:pt x="27298" y="52667"/>
                </a:moveTo>
                <a:lnTo>
                  <a:pt x="27109" y="52780"/>
                </a:lnTo>
                <a:cubicBezTo>
                  <a:pt x="27109" y="52742"/>
                  <a:pt x="27146" y="52742"/>
                  <a:pt x="27146" y="52705"/>
                </a:cubicBezTo>
                <a:lnTo>
                  <a:pt x="27146" y="52705"/>
                </a:lnTo>
                <a:cubicBezTo>
                  <a:pt x="27109" y="52742"/>
                  <a:pt x="26957" y="52742"/>
                  <a:pt x="26957" y="52856"/>
                </a:cubicBezTo>
                <a:lnTo>
                  <a:pt x="26957" y="52931"/>
                </a:lnTo>
                <a:cubicBezTo>
                  <a:pt x="26995" y="53007"/>
                  <a:pt x="27109" y="53045"/>
                  <a:pt x="27184" y="53045"/>
                </a:cubicBezTo>
                <a:cubicBezTo>
                  <a:pt x="27298" y="53007"/>
                  <a:pt x="27449" y="52931"/>
                  <a:pt x="27449" y="52818"/>
                </a:cubicBezTo>
                <a:cubicBezTo>
                  <a:pt x="27449" y="52742"/>
                  <a:pt x="27373" y="52667"/>
                  <a:pt x="27298" y="52667"/>
                </a:cubicBezTo>
                <a:close/>
                <a:moveTo>
                  <a:pt x="40039" y="52629"/>
                </a:moveTo>
                <a:cubicBezTo>
                  <a:pt x="39925" y="52629"/>
                  <a:pt x="39850" y="52667"/>
                  <a:pt x="39812" y="52705"/>
                </a:cubicBezTo>
                <a:lnTo>
                  <a:pt x="39812" y="52742"/>
                </a:lnTo>
                <a:cubicBezTo>
                  <a:pt x="39736" y="52742"/>
                  <a:pt x="39699" y="52780"/>
                  <a:pt x="39661" y="52780"/>
                </a:cubicBezTo>
                <a:cubicBezTo>
                  <a:pt x="39547" y="52856"/>
                  <a:pt x="39585" y="53158"/>
                  <a:pt x="39774" y="53158"/>
                </a:cubicBezTo>
                <a:cubicBezTo>
                  <a:pt x="39812" y="53158"/>
                  <a:pt x="39888" y="53158"/>
                  <a:pt x="39963" y="53083"/>
                </a:cubicBezTo>
                <a:cubicBezTo>
                  <a:pt x="39963" y="53083"/>
                  <a:pt x="40001" y="53120"/>
                  <a:pt x="40001" y="53120"/>
                </a:cubicBezTo>
                <a:cubicBezTo>
                  <a:pt x="40077" y="53120"/>
                  <a:pt x="40115" y="53158"/>
                  <a:pt x="40228" y="53158"/>
                </a:cubicBezTo>
                <a:lnTo>
                  <a:pt x="40341" y="53045"/>
                </a:lnTo>
                <a:cubicBezTo>
                  <a:pt x="40341" y="52894"/>
                  <a:pt x="40190" y="52667"/>
                  <a:pt x="40039" y="52629"/>
                </a:cubicBezTo>
                <a:close/>
                <a:moveTo>
                  <a:pt x="46769" y="52289"/>
                </a:moveTo>
                <a:cubicBezTo>
                  <a:pt x="46617" y="52289"/>
                  <a:pt x="46504" y="52326"/>
                  <a:pt x="46466" y="52364"/>
                </a:cubicBezTo>
                <a:lnTo>
                  <a:pt x="46391" y="52364"/>
                </a:lnTo>
                <a:lnTo>
                  <a:pt x="46239" y="52478"/>
                </a:lnTo>
                <a:lnTo>
                  <a:pt x="46239" y="52553"/>
                </a:lnTo>
                <a:lnTo>
                  <a:pt x="46202" y="52553"/>
                </a:lnTo>
                <a:cubicBezTo>
                  <a:pt x="46013" y="52629"/>
                  <a:pt x="45975" y="52931"/>
                  <a:pt x="45975" y="53045"/>
                </a:cubicBezTo>
                <a:lnTo>
                  <a:pt x="46088" y="53158"/>
                </a:lnTo>
                <a:cubicBezTo>
                  <a:pt x="46202" y="53158"/>
                  <a:pt x="46277" y="53120"/>
                  <a:pt x="46315" y="53120"/>
                </a:cubicBezTo>
                <a:lnTo>
                  <a:pt x="46353" y="53120"/>
                </a:lnTo>
                <a:lnTo>
                  <a:pt x="46504" y="52969"/>
                </a:lnTo>
                <a:cubicBezTo>
                  <a:pt x="46504" y="52969"/>
                  <a:pt x="46504" y="52931"/>
                  <a:pt x="46466" y="52894"/>
                </a:cubicBezTo>
                <a:lnTo>
                  <a:pt x="46466" y="52894"/>
                </a:lnTo>
                <a:cubicBezTo>
                  <a:pt x="46507" y="52904"/>
                  <a:pt x="46545" y="52908"/>
                  <a:pt x="46580" y="52908"/>
                </a:cubicBezTo>
                <a:cubicBezTo>
                  <a:pt x="46675" y="52908"/>
                  <a:pt x="46751" y="52873"/>
                  <a:pt x="46806" y="52818"/>
                </a:cubicBezTo>
                <a:cubicBezTo>
                  <a:pt x="46882" y="52742"/>
                  <a:pt x="46958" y="52667"/>
                  <a:pt x="46958" y="52553"/>
                </a:cubicBezTo>
                <a:cubicBezTo>
                  <a:pt x="46958" y="52478"/>
                  <a:pt x="46882" y="52364"/>
                  <a:pt x="46806" y="52326"/>
                </a:cubicBezTo>
                <a:lnTo>
                  <a:pt x="46769" y="52289"/>
                </a:lnTo>
                <a:close/>
                <a:moveTo>
                  <a:pt x="63026" y="52553"/>
                </a:moveTo>
                <a:lnTo>
                  <a:pt x="62950" y="52742"/>
                </a:lnTo>
                <a:cubicBezTo>
                  <a:pt x="62988" y="52818"/>
                  <a:pt x="62988" y="52818"/>
                  <a:pt x="62950" y="52894"/>
                </a:cubicBezTo>
                <a:cubicBezTo>
                  <a:pt x="62913" y="52969"/>
                  <a:pt x="62875" y="53045"/>
                  <a:pt x="62837" y="53158"/>
                </a:cubicBezTo>
                <a:lnTo>
                  <a:pt x="62988" y="53272"/>
                </a:lnTo>
                <a:cubicBezTo>
                  <a:pt x="63102" y="53272"/>
                  <a:pt x="63253" y="53234"/>
                  <a:pt x="63366" y="53083"/>
                </a:cubicBezTo>
                <a:lnTo>
                  <a:pt x="63253" y="53045"/>
                </a:lnTo>
                <a:cubicBezTo>
                  <a:pt x="63291" y="52969"/>
                  <a:pt x="63328" y="52818"/>
                  <a:pt x="63328" y="52780"/>
                </a:cubicBezTo>
                <a:cubicBezTo>
                  <a:pt x="63328" y="52667"/>
                  <a:pt x="63291" y="52629"/>
                  <a:pt x="63253" y="52591"/>
                </a:cubicBezTo>
                <a:cubicBezTo>
                  <a:pt x="63177" y="52553"/>
                  <a:pt x="63102" y="52553"/>
                  <a:pt x="63026" y="52553"/>
                </a:cubicBezTo>
                <a:close/>
                <a:moveTo>
                  <a:pt x="26163" y="52926"/>
                </a:moveTo>
                <a:cubicBezTo>
                  <a:pt x="25924" y="52926"/>
                  <a:pt x="25861" y="53086"/>
                  <a:pt x="25861" y="53120"/>
                </a:cubicBezTo>
                <a:lnTo>
                  <a:pt x="25899" y="53234"/>
                </a:lnTo>
                <a:cubicBezTo>
                  <a:pt x="25974" y="53309"/>
                  <a:pt x="26088" y="53309"/>
                  <a:pt x="26201" y="53309"/>
                </a:cubicBezTo>
                <a:cubicBezTo>
                  <a:pt x="26315" y="53272"/>
                  <a:pt x="26390" y="53158"/>
                  <a:pt x="26390" y="53083"/>
                </a:cubicBezTo>
                <a:cubicBezTo>
                  <a:pt x="26390" y="53045"/>
                  <a:pt x="26390" y="53045"/>
                  <a:pt x="26353" y="53007"/>
                </a:cubicBezTo>
                <a:lnTo>
                  <a:pt x="26239" y="52931"/>
                </a:lnTo>
                <a:cubicBezTo>
                  <a:pt x="26212" y="52928"/>
                  <a:pt x="26186" y="52926"/>
                  <a:pt x="26163" y="52926"/>
                </a:cubicBezTo>
                <a:close/>
                <a:moveTo>
                  <a:pt x="70776" y="52931"/>
                </a:moveTo>
                <a:cubicBezTo>
                  <a:pt x="70663" y="52931"/>
                  <a:pt x="70587" y="52931"/>
                  <a:pt x="70550" y="52969"/>
                </a:cubicBezTo>
                <a:cubicBezTo>
                  <a:pt x="70512" y="53007"/>
                  <a:pt x="70436" y="53083"/>
                  <a:pt x="70436" y="53158"/>
                </a:cubicBezTo>
                <a:lnTo>
                  <a:pt x="70436" y="53196"/>
                </a:lnTo>
                <a:lnTo>
                  <a:pt x="70587" y="53309"/>
                </a:lnTo>
                <a:cubicBezTo>
                  <a:pt x="70663" y="53309"/>
                  <a:pt x="70776" y="53309"/>
                  <a:pt x="70814" y="53272"/>
                </a:cubicBezTo>
                <a:cubicBezTo>
                  <a:pt x="70852" y="53234"/>
                  <a:pt x="70890" y="53158"/>
                  <a:pt x="70890" y="53083"/>
                </a:cubicBezTo>
                <a:lnTo>
                  <a:pt x="70890" y="53045"/>
                </a:lnTo>
                <a:lnTo>
                  <a:pt x="70776" y="52931"/>
                </a:lnTo>
                <a:close/>
                <a:moveTo>
                  <a:pt x="2496" y="53120"/>
                </a:moveTo>
                <a:cubicBezTo>
                  <a:pt x="2345" y="53120"/>
                  <a:pt x="2231" y="53196"/>
                  <a:pt x="2231" y="53309"/>
                </a:cubicBezTo>
                <a:lnTo>
                  <a:pt x="2383" y="53309"/>
                </a:lnTo>
                <a:cubicBezTo>
                  <a:pt x="2383" y="53309"/>
                  <a:pt x="2345" y="53347"/>
                  <a:pt x="2383" y="53347"/>
                </a:cubicBezTo>
                <a:cubicBezTo>
                  <a:pt x="2483" y="53347"/>
                  <a:pt x="2500" y="53314"/>
                  <a:pt x="2534" y="53314"/>
                </a:cubicBezTo>
                <a:cubicBezTo>
                  <a:pt x="2551" y="53314"/>
                  <a:pt x="2572" y="53322"/>
                  <a:pt x="2609" y="53347"/>
                </a:cubicBezTo>
                <a:cubicBezTo>
                  <a:pt x="2609" y="53347"/>
                  <a:pt x="2609" y="53309"/>
                  <a:pt x="2609" y="53309"/>
                </a:cubicBezTo>
                <a:lnTo>
                  <a:pt x="2761" y="53309"/>
                </a:lnTo>
                <a:cubicBezTo>
                  <a:pt x="2761" y="53234"/>
                  <a:pt x="2723" y="53196"/>
                  <a:pt x="2647" y="53158"/>
                </a:cubicBezTo>
                <a:cubicBezTo>
                  <a:pt x="2609" y="53120"/>
                  <a:pt x="2534" y="53120"/>
                  <a:pt x="2496" y="53120"/>
                </a:cubicBezTo>
                <a:close/>
                <a:moveTo>
                  <a:pt x="65559" y="52969"/>
                </a:moveTo>
                <a:cubicBezTo>
                  <a:pt x="65446" y="52969"/>
                  <a:pt x="65332" y="52969"/>
                  <a:pt x="65257" y="53045"/>
                </a:cubicBezTo>
                <a:cubicBezTo>
                  <a:pt x="65105" y="53120"/>
                  <a:pt x="65068" y="53309"/>
                  <a:pt x="65181" y="53423"/>
                </a:cubicBezTo>
                <a:lnTo>
                  <a:pt x="65294" y="53461"/>
                </a:lnTo>
                <a:cubicBezTo>
                  <a:pt x="65559" y="53423"/>
                  <a:pt x="65635" y="53234"/>
                  <a:pt x="65672" y="53120"/>
                </a:cubicBezTo>
                <a:lnTo>
                  <a:pt x="65559" y="52969"/>
                </a:lnTo>
                <a:close/>
                <a:moveTo>
                  <a:pt x="87089" y="53035"/>
                </a:moveTo>
                <a:cubicBezTo>
                  <a:pt x="87007" y="53035"/>
                  <a:pt x="86951" y="53097"/>
                  <a:pt x="86920" y="53158"/>
                </a:cubicBezTo>
                <a:lnTo>
                  <a:pt x="87034" y="53309"/>
                </a:lnTo>
                <a:cubicBezTo>
                  <a:pt x="87034" y="53309"/>
                  <a:pt x="87034" y="53347"/>
                  <a:pt x="87034" y="53347"/>
                </a:cubicBezTo>
                <a:cubicBezTo>
                  <a:pt x="87072" y="53385"/>
                  <a:pt x="87147" y="53461"/>
                  <a:pt x="87261" y="53461"/>
                </a:cubicBezTo>
                <a:lnTo>
                  <a:pt x="87412" y="53385"/>
                </a:lnTo>
                <a:lnTo>
                  <a:pt x="87412" y="53347"/>
                </a:lnTo>
                <a:cubicBezTo>
                  <a:pt x="87412" y="53196"/>
                  <a:pt x="87298" y="53045"/>
                  <a:pt x="87147" y="53045"/>
                </a:cubicBezTo>
                <a:cubicBezTo>
                  <a:pt x="87126" y="53038"/>
                  <a:pt x="87107" y="53035"/>
                  <a:pt x="87089" y="53035"/>
                </a:cubicBezTo>
                <a:close/>
                <a:moveTo>
                  <a:pt x="55162" y="52969"/>
                </a:moveTo>
                <a:cubicBezTo>
                  <a:pt x="55124" y="53045"/>
                  <a:pt x="55011" y="53120"/>
                  <a:pt x="54935" y="53158"/>
                </a:cubicBezTo>
                <a:cubicBezTo>
                  <a:pt x="54897" y="53196"/>
                  <a:pt x="54859" y="53234"/>
                  <a:pt x="54822" y="53272"/>
                </a:cubicBezTo>
                <a:lnTo>
                  <a:pt x="54784" y="53423"/>
                </a:lnTo>
                <a:cubicBezTo>
                  <a:pt x="54846" y="53485"/>
                  <a:pt x="54933" y="53546"/>
                  <a:pt x="55045" y="53546"/>
                </a:cubicBezTo>
                <a:cubicBezTo>
                  <a:pt x="55070" y="53546"/>
                  <a:pt x="55096" y="53543"/>
                  <a:pt x="55124" y="53536"/>
                </a:cubicBezTo>
                <a:cubicBezTo>
                  <a:pt x="55313" y="53499"/>
                  <a:pt x="55464" y="53309"/>
                  <a:pt x="55464" y="53158"/>
                </a:cubicBezTo>
                <a:cubicBezTo>
                  <a:pt x="55464" y="53083"/>
                  <a:pt x="55427" y="53007"/>
                  <a:pt x="55389" y="52969"/>
                </a:cubicBezTo>
                <a:close/>
                <a:moveTo>
                  <a:pt x="78867" y="53120"/>
                </a:moveTo>
                <a:cubicBezTo>
                  <a:pt x="78754" y="53158"/>
                  <a:pt x="78451" y="53196"/>
                  <a:pt x="78527" y="53461"/>
                </a:cubicBezTo>
                <a:lnTo>
                  <a:pt x="78640" y="53574"/>
                </a:lnTo>
                <a:cubicBezTo>
                  <a:pt x="78661" y="53578"/>
                  <a:pt x="78680" y="53579"/>
                  <a:pt x="78698" y="53579"/>
                </a:cubicBezTo>
                <a:cubicBezTo>
                  <a:pt x="78881" y="53579"/>
                  <a:pt x="78946" y="53420"/>
                  <a:pt x="78981" y="53385"/>
                </a:cubicBezTo>
                <a:cubicBezTo>
                  <a:pt x="78981" y="53347"/>
                  <a:pt x="79019" y="53347"/>
                  <a:pt x="79019" y="53309"/>
                </a:cubicBezTo>
                <a:lnTo>
                  <a:pt x="78867" y="53120"/>
                </a:lnTo>
                <a:close/>
                <a:moveTo>
                  <a:pt x="53871" y="52770"/>
                </a:moveTo>
                <a:cubicBezTo>
                  <a:pt x="53811" y="52770"/>
                  <a:pt x="53756" y="52825"/>
                  <a:pt x="53725" y="52856"/>
                </a:cubicBezTo>
                <a:cubicBezTo>
                  <a:pt x="53725" y="52856"/>
                  <a:pt x="53725" y="52856"/>
                  <a:pt x="53687" y="52894"/>
                </a:cubicBezTo>
                <a:cubicBezTo>
                  <a:pt x="53725" y="52894"/>
                  <a:pt x="53725" y="52856"/>
                  <a:pt x="53763" y="52856"/>
                </a:cubicBezTo>
                <a:cubicBezTo>
                  <a:pt x="53839" y="52894"/>
                  <a:pt x="53839" y="52894"/>
                  <a:pt x="53839" y="52894"/>
                </a:cubicBezTo>
                <a:lnTo>
                  <a:pt x="53574" y="52931"/>
                </a:lnTo>
                <a:lnTo>
                  <a:pt x="53574" y="53158"/>
                </a:lnTo>
                <a:lnTo>
                  <a:pt x="53687" y="53272"/>
                </a:lnTo>
                <a:lnTo>
                  <a:pt x="53763" y="53272"/>
                </a:lnTo>
                <a:cubicBezTo>
                  <a:pt x="53763" y="53309"/>
                  <a:pt x="53763" y="53347"/>
                  <a:pt x="53763" y="53423"/>
                </a:cubicBezTo>
                <a:lnTo>
                  <a:pt x="53839" y="53499"/>
                </a:lnTo>
                <a:cubicBezTo>
                  <a:pt x="53839" y="53499"/>
                  <a:pt x="53876" y="53536"/>
                  <a:pt x="53876" y="53536"/>
                </a:cubicBezTo>
                <a:lnTo>
                  <a:pt x="53952" y="53612"/>
                </a:lnTo>
                <a:lnTo>
                  <a:pt x="53990" y="53650"/>
                </a:lnTo>
                <a:cubicBezTo>
                  <a:pt x="54103" y="53688"/>
                  <a:pt x="54217" y="53725"/>
                  <a:pt x="54368" y="53725"/>
                </a:cubicBezTo>
                <a:lnTo>
                  <a:pt x="54519" y="53574"/>
                </a:lnTo>
                <a:cubicBezTo>
                  <a:pt x="54557" y="53536"/>
                  <a:pt x="54633" y="53499"/>
                  <a:pt x="54633" y="53385"/>
                </a:cubicBezTo>
                <a:cubicBezTo>
                  <a:pt x="54633" y="53385"/>
                  <a:pt x="54633" y="53347"/>
                  <a:pt x="54633" y="53309"/>
                </a:cubicBezTo>
                <a:cubicBezTo>
                  <a:pt x="54595" y="53196"/>
                  <a:pt x="54519" y="53120"/>
                  <a:pt x="54444" y="53083"/>
                </a:cubicBezTo>
                <a:lnTo>
                  <a:pt x="54406" y="53045"/>
                </a:lnTo>
                <a:cubicBezTo>
                  <a:pt x="54330" y="53007"/>
                  <a:pt x="54292" y="52969"/>
                  <a:pt x="54217" y="52969"/>
                </a:cubicBezTo>
                <a:cubicBezTo>
                  <a:pt x="54179" y="52969"/>
                  <a:pt x="54179" y="52931"/>
                  <a:pt x="54141" y="52931"/>
                </a:cubicBezTo>
                <a:cubicBezTo>
                  <a:pt x="54103" y="52931"/>
                  <a:pt x="54103" y="52931"/>
                  <a:pt x="54066" y="52894"/>
                </a:cubicBezTo>
                <a:cubicBezTo>
                  <a:pt x="54066" y="52856"/>
                  <a:pt x="54028" y="52780"/>
                  <a:pt x="53914" y="52780"/>
                </a:cubicBezTo>
                <a:cubicBezTo>
                  <a:pt x="53900" y="52773"/>
                  <a:pt x="53885" y="52770"/>
                  <a:pt x="53871" y="52770"/>
                </a:cubicBezTo>
                <a:close/>
                <a:moveTo>
                  <a:pt x="72213" y="53083"/>
                </a:moveTo>
                <a:lnTo>
                  <a:pt x="71949" y="53158"/>
                </a:lnTo>
                <a:cubicBezTo>
                  <a:pt x="71949" y="53158"/>
                  <a:pt x="71986" y="53120"/>
                  <a:pt x="71986" y="53120"/>
                </a:cubicBezTo>
                <a:lnTo>
                  <a:pt x="71949" y="53120"/>
                </a:lnTo>
                <a:lnTo>
                  <a:pt x="71759" y="53272"/>
                </a:lnTo>
                <a:cubicBezTo>
                  <a:pt x="71797" y="53309"/>
                  <a:pt x="71797" y="53347"/>
                  <a:pt x="71797" y="53423"/>
                </a:cubicBezTo>
                <a:lnTo>
                  <a:pt x="71797" y="53461"/>
                </a:lnTo>
                <a:cubicBezTo>
                  <a:pt x="71797" y="53574"/>
                  <a:pt x="71797" y="53688"/>
                  <a:pt x="72024" y="53763"/>
                </a:cubicBezTo>
                <a:lnTo>
                  <a:pt x="72213" y="53688"/>
                </a:lnTo>
                <a:lnTo>
                  <a:pt x="72251" y="53650"/>
                </a:lnTo>
                <a:cubicBezTo>
                  <a:pt x="72289" y="53574"/>
                  <a:pt x="72327" y="53461"/>
                  <a:pt x="72327" y="53347"/>
                </a:cubicBezTo>
                <a:cubicBezTo>
                  <a:pt x="72327" y="53234"/>
                  <a:pt x="72289" y="53158"/>
                  <a:pt x="72213" y="53083"/>
                </a:cubicBezTo>
                <a:close/>
                <a:moveTo>
                  <a:pt x="50586" y="53811"/>
                </a:moveTo>
                <a:lnTo>
                  <a:pt x="50580" y="53816"/>
                </a:lnTo>
                <a:lnTo>
                  <a:pt x="50580" y="53816"/>
                </a:lnTo>
                <a:lnTo>
                  <a:pt x="50572" y="53832"/>
                </a:lnTo>
                <a:lnTo>
                  <a:pt x="50572" y="53832"/>
                </a:lnTo>
                <a:cubicBezTo>
                  <a:pt x="50578" y="53828"/>
                  <a:pt x="50584" y="53822"/>
                  <a:pt x="50586" y="53811"/>
                </a:cubicBezTo>
                <a:close/>
                <a:moveTo>
                  <a:pt x="47832" y="53341"/>
                </a:moveTo>
                <a:cubicBezTo>
                  <a:pt x="47756" y="53341"/>
                  <a:pt x="47684" y="53355"/>
                  <a:pt x="47638" y="53423"/>
                </a:cubicBezTo>
                <a:cubicBezTo>
                  <a:pt x="47600" y="53423"/>
                  <a:pt x="47525" y="53499"/>
                  <a:pt x="47563" y="53612"/>
                </a:cubicBezTo>
                <a:cubicBezTo>
                  <a:pt x="47563" y="53725"/>
                  <a:pt x="47676" y="53801"/>
                  <a:pt x="47827" y="53839"/>
                </a:cubicBezTo>
                <a:cubicBezTo>
                  <a:pt x="48016" y="53839"/>
                  <a:pt x="48130" y="53801"/>
                  <a:pt x="48168" y="53688"/>
                </a:cubicBezTo>
                <a:lnTo>
                  <a:pt x="48130" y="53650"/>
                </a:lnTo>
                <a:cubicBezTo>
                  <a:pt x="48168" y="53612"/>
                  <a:pt x="48205" y="53574"/>
                  <a:pt x="48205" y="53499"/>
                </a:cubicBezTo>
                <a:cubicBezTo>
                  <a:pt x="48205" y="53461"/>
                  <a:pt x="48205" y="53423"/>
                  <a:pt x="48168" y="53385"/>
                </a:cubicBezTo>
                <a:lnTo>
                  <a:pt x="48054" y="53347"/>
                </a:lnTo>
                <a:lnTo>
                  <a:pt x="47979" y="53347"/>
                </a:lnTo>
                <a:cubicBezTo>
                  <a:pt x="47933" y="53347"/>
                  <a:pt x="47882" y="53341"/>
                  <a:pt x="47832" y="53341"/>
                </a:cubicBezTo>
                <a:close/>
                <a:moveTo>
                  <a:pt x="50549" y="53470"/>
                </a:moveTo>
                <a:cubicBezTo>
                  <a:pt x="50512" y="53470"/>
                  <a:pt x="50474" y="53480"/>
                  <a:pt x="50436" y="53499"/>
                </a:cubicBezTo>
                <a:cubicBezTo>
                  <a:pt x="50285" y="53574"/>
                  <a:pt x="50285" y="53763"/>
                  <a:pt x="50398" y="53839"/>
                </a:cubicBezTo>
                <a:cubicBezTo>
                  <a:pt x="50436" y="53877"/>
                  <a:pt x="50474" y="53877"/>
                  <a:pt x="50549" y="53877"/>
                </a:cubicBezTo>
                <a:lnTo>
                  <a:pt x="50572" y="53832"/>
                </a:lnTo>
                <a:lnTo>
                  <a:pt x="50572" y="53832"/>
                </a:lnTo>
                <a:cubicBezTo>
                  <a:pt x="50561" y="53839"/>
                  <a:pt x="50549" y="53839"/>
                  <a:pt x="50549" y="53839"/>
                </a:cubicBezTo>
                <a:lnTo>
                  <a:pt x="50580" y="53816"/>
                </a:lnTo>
                <a:lnTo>
                  <a:pt x="50580" y="53816"/>
                </a:lnTo>
                <a:lnTo>
                  <a:pt x="50587" y="53801"/>
                </a:lnTo>
                <a:lnTo>
                  <a:pt x="50587" y="53801"/>
                </a:lnTo>
                <a:cubicBezTo>
                  <a:pt x="50587" y="53805"/>
                  <a:pt x="50587" y="53808"/>
                  <a:pt x="50586" y="53811"/>
                </a:cubicBezTo>
                <a:lnTo>
                  <a:pt x="50586" y="53811"/>
                </a:lnTo>
                <a:lnTo>
                  <a:pt x="50701" y="53725"/>
                </a:lnTo>
                <a:lnTo>
                  <a:pt x="50701" y="53612"/>
                </a:lnTo>
                <a:lnTo>
                  <a:pt x="50663" y="53499"/>
                </a:lnTo>
                <a:cubicBezTo>
                  <a:pt x="50625" y="53480"/>
                  <a:pt x="50587" y="53470"/>
                  <a:pt x="50549" y="53470"/>
                </a:cubicBezTo>
                <a:close/>
                <a:moveTo>
                  <a:pt x="62469" y="53625"/>
                </a:moveTo>
                <a:cubicBezTo>
                  <a:pt x="62422" y="53625"/>
                  <a:pt x="62369" y="53632"/>
                  <a:pt x="62308" y="53650"/>
                </a:cubicBezTo>
                <a:lnTo>
                  <a:pt x="62232" y="53839"/>
                </a:lnTo>
                <a:cubicBezTo>
                  <a:pt x="62270" y="53877"/>
                  <a:pt x="62232" y="53914"/>
                  <a:pt x="62232" y="53990"/>
                </a:cubicBezTo>
                <a:cubicBezTo>
                  <a:pt x="62194" y="54103"/>
                  <a:pt x="62194" y="54255"/>
                  <a:pt x="62270" y="54368"/>
                </a:cubicBezTo>
                <a:lnTo>
                  <a:pt x="62383" y="54406"/>
                </a:lnTo>
                <a:lnTo>
                  <a:pt x="62572" y="54406"/>
                </a:lnTo>
                <a:lnTo>
                  <a:pt x="62723" y="54255"/>
                </a:lnTo>
                <a:cubicBezTo>
                  <a:pt x="62723" y="54179"/>
                  <a:pt x="62761" y="54141"/>
                  <a:pt x="62837" y="54066"/>
                </a:cubicBezTo>
                <a:cubicBezTo>
                  <a:pt x="62875" y="54066"/>
                  <a:pt x="62875" y="54028"/>
                  <a:pt x="62913" y="53990"/>
                </a:cubicBezTo>
                <a:lnTo>
                  <a:pt x="62837" y="53801"/>
                </a:lnTo>
                <a:cubicBezTo>
                  <a:pt x="62799" y="53801"/>
                  <a:pt x="62799" y="53801"/>
                  <a:pt x="62761" y="53763"/>
                </a:cubicBezTo>
                <a:cubicBezTo>
                  <a:pt x="62703" y="53705"/>
                  <a:pt x="62623" y="53625"/>
                  <a:pt x="62469" y="53625"/>
                </a:cubicBezTo>
                <a:close/>
                <a:moveTo>
                  <a:pt x="77506" y="54406"/>
                </a:moveTo>
                <a:cubicBezTo>
                  <a:pt x="77506" y="54415"/>
                  <a:pt x="77508" y="54421"/>
                  <a:pt x="77511" y="54427"/>
                </a:cubicBezTo>
                <a:lnTo>
                  <a:pt x="77511" y="54427"/>
                </a:lnTo>
                <a:lnTo>
                  <a:pt x="77506" y="54406"/>
                </a:lnTo>
                <a:close/>
                <a:moveTo>
                  <a:pt x="40984" y="54141"/>
                </a:moveTo>
                <a:cubicBezTo>
                  <a:pt x="40984" y="54141"/>
                  <a:pt x="40984" y="54179"/>
                  <a:pt x="41022" y="54179"/>
                </a:cubicBezTo>
                <a:lnTo>
                  <a:pt x="40833" y="54179"/>
                </a:lnTo>
                <a:cubicBezTo>
                  <a:pt x="40833" y="54368"/>
                  <a:pt x="40984" y="54444"/>
                  <a:pt x="41098" y="54444"/>
                </a:cubicBezTo>
                <a:cubicBezTo>
                  <a:pt x="41173" y="54444"/>
                  <a:pt x="41249" y="54406"/>
                  <a:pt x="41287" y="54368"/>
                </a:cubicBezTo>
                <a:cubicBezTo>
                  <a:pt x="41362" y="54330"/>
                  <a:pt x="41362" y="54255"/>
                  <a:pt x="41362" y="54179"/>
                </a:cubicBezTo>
                <a:lnTo>
                  <a:pt x="41211" y="54179"/>
                </a:lnTo>
                <a:cubicBezTo>
                  <a:pt x="41249" y="54179"/>
                  <a:pt x="41249" y="54141"/>
                  <a:pt x="41249" y="54141"/>
                </a:cubicBezTo>
                <a:close/>
                <a:moveTo>
                  <a:pt x="77771" y="53725"/>
                </a:moveTo>
                <a:cubicBezTo>
                  <a:pt x="77582" y="53725"/>
                  <a:pt x="77468" y="53763"/>
                  <a:pt x="77393" y="53839"/>
                </a:cubicBezTo>
                <a:lnTo>
                  <a:pt x="77468" y="53990"/>
                </a:lnTo>
                <a:cubicBezTo>
                  <a:pt x="77431" y="54066"/>
                  <a:pt x="77393" y="54141"/>
                  <a:pt x="77393" y="54179"/>
                </a:cubicBezTo>
                <a:lnTo>
                  <a:pt x="77393" y="54217"/>
                </a:lnTo>
                <a:cubicBezTo>
                  <a:pt x="77393" y="54255"/>
                  <a:pt x="77393" y="54255"/>
                  <a:pt x="77393" y="54292"/>
                </a:cubicBezTo>
                <a:lnTo>
                  <a:pt x="77468" y="54368"/>
                </a:lnTo>
                <a:lnTo>
                  <a:pt x="77544" y="54444"/>
                </a:lnTo>
                <a:cubicBezTo>
                  <a:pt x="77544" y="54444"/>
                  <a:pt x="77522" y="54444"/>
                  <a:pt x="77511" y="54427"/>
                </a:cubicBezTo>
                <a:lnTo>
                  <a:pt x="77511" y="54427"/>
                </a:lnTo>
                <a:lnTo>
                  <a:pt x="77544" y="54557"/>
                </a:lnTo>
                <a:cubicBezTo>
                  <a:pt x="77603" y="54566"/>
                  <a:pt x="77656" y="54570"/>
                  <a:pt x="77706" y="54570"/>
                </a:cubicBezTo>
                <a:cubicBezTo>
                  <a:pt x="78071" y="54570"/>
                  <a:pt x="78200" y="54341"/>
                  <a:pt x="78300" y="54141"/>
                </a:cubicBezTo>
                <a:lnTo>
                  <a:pt x="78300" y="54103"/>
                </a:lnTo>
                <a:lnTo>
                  <a:pt x="78300" y="54028"/>
                </a:lnTo>
                <a:cubicBezTo>
                  <a:pt x="78225" y="53877"/>
                  <a:pt x="77960" y="53725"/>
                  <a:pt x="77771" y="53725"/>
                </a:cubicBezTo>
                <a:close/>
                <a:moveTo>
                  <a:pt x="43782" y="53839"/>
                </a:moveTo>
                <a:lnTo>
                  <a:pt x="43744" y="53877"/>
                </a:lnTo>
                <a:cubicBezTo>
                  <a:pt x="43555" y="53914"/>
                  <a:pt x="43479" y="54028"/>
                  <a:pt x="43404" y="54141"/>
                </a:cubicBezTo>
                <a:cubicBezTo>
                  <a:pt x="43404" y="54217"/>
                  <a:pt x="43366" y="54255"/>
                  <a:pt x="43328" y="54292"/>
                </a:cubicBezTo>
                <a:lnTo>
                  <a:pt x="43366" y="54482"/>
                </a:lnTo>
                <a:cubicBezTo>
                  <a:pt x="43404" y="54519"/>
                  <a:pt x="43404" y="54519"/>
                  <a:pt x="43442" y="54519"/>
                </a:cubicBezTo>
                <a:cubicBezTo>
                  <a:pt x="43503" y="54550"/>
                  <a:pt x="43589" y="54605"/>
                  <a:pt x="43699" y="54605"/>
                </a:cubicBezTo>
                <a:cubicBezTo>
                  <a:pt x="43725" y="54605"/>
                  <a:pt x="43753" y="54602"/>
                  <a:pt x="43782" y="54595"/>
                </a:cubicBezTo>
                <a:lnTo>
                  <a:pt x="43895" y="54444"/>
                </a:lnTo>
                <a:lnTo>
                  <a:pt x="43933" y="54444"/>
                </a:lnTo>
                <a:cubicBezTo>
                  <a:pt x="44009" y="54406"/>
                  <a:pt x="44084" y="54330"/>
                  <a:pt x="44084" y="54217"/>
                </a:cubicBezTo>
                <a:cubicBezTo>
                  <a:pt x="44084" y="54179"/>
                  <a:pt x="44084" y="54179"/>
                  <a:pt x="44084" y="54179"/>
                </a:cubicBezTo>
                <a:lnTo>
                  <a:pt x="43933" y="54066"/>
                </a:lnTo>
                <a:lnTo>
                  <a:pt x="43895" y="54066"/>
                </a:lnTo>
                <a:lnTo>
                  <a:pt x="43933" y="53990"/>
                </a:lnTo>
                <a:cubicBezTo>
                  <a:pt x="43933" y="53952"/>
                  <a:pt x="43895" y="53877"/>
                  <a:pt x="43782" y="53839"/>
                </a:cubicBezTo>
                <a:close/>
                <a:moveTo>
                  <a:pt x="52570" y="54479"/>
                </a:moveTo>
                <a:cubicBezTo>
                  <a:pt x="52421" y="54479"/>
                  <a:pt x="52251" y="54500"/>
                  <a:pt x="52251" y="54671"/>
                </a:cubicBezTo>
                <a:lnTo>
                  <a:pt x="52364" y="54822"/>
                </a:lnTo>
                <a:lnTo>
                  <a:pt x="52402" y="54822"/>
                </a:lnTo>
                <a:cubicBezTo>
                  <a:pt x="52459" y="54841"/>
                  <a:pt x="52515" y="54850"/>
                  <a:pt x="52572" y="54850"/>
                </a:cubicBezTo>
                <a:cubicBezTo>
                  <a:pt x="52629" y="54850"/>
                  <a:pt x="52686" y="54841"/>
                  <a:pt x="52742" y="54822"/>
                </a:cubicBezTo>
                <a:cubicBezTo>
                  <a:pt x="52780" y="54784"/>
                  <a:pt x="52818" y="54708"/>
                  <a:pt x="52818" y="54595"/>
                </a:cubicBezTo>
                <a:lnTo>
                  <a:pt x="52704" y="54482"/>
                </a:lnTo>
                <a:cubicBezTo>
                  <a:pt x="52667" y="54482"/>
                  <a:pt x="52619" y="54479"/>
                  <a:pt x="52570" y="54479"/>
                </a:cubicBezTo>
                <a:close/>
                <a:moveTo>
                  <a:pt x="44160" y="54482"/>
                </a:moveTo>
                <a:lnTo>
                  <a:pt x="43933" y="54595"/>
                </a:lnTo>
                <a:cubicBezTo>
                  <a:pt x="43895" y="54860"/>
                  <a:pt x="44122" y="54897"/>
                  <a:pt x="44160" y="54897"/>
                </a:cubicBezTo>
                <a:lnTo>
                  <a:pt x="44236" y="54860"/>
                </a:lnTo>
                <a:lnTo>
                  <a:pt x="44387" y="54746"/>
                </a:lnTo>
                <a:lnTo>
                  <a:pt x="44387" y="54633"/>
                </a:lnTo>
                <a:lnTo>
                  <a:pt x="44236" y="54519"/>
                </a:lnTo>
                <a:cubicBezTo>
                  <a:pt x="44198" y="54519"/>
                  <a:pt x="44198" y="54519"/>
                  <a:pt x="44160" y="54482"/>
                </a:cubicBezTo>
                <a:close/>
                <a:moveTo>
                  <a:pt x="27825" y="54579"/>
                </a:moveTo>
                <a:cubicBezTo>
                  <a:pt x="27745" y="54579"/>
                  <a:pt x="27691" y="54606"/>
                  <a:pt x="27638" y="54633"/>
                </a:cubicBezTo>
                <a:cubicBezTo>
                  <a:pt x="27600" y="54671"/>
                  <a:pt x="27525" y="54708"/>
                  <a:pt x="27525" y="54822"/>
                </a:cubicBezTo>
                <a:lnTo>
                  <a:pt x="27562" y="54860"/>
                </a:lnTo>
                <a:lnTo>
                  <a:pt x="27676" y="54973"/>
                </a:lnTo>
                <a:cubicBezTo>
                  <a:pt x="27903" y="54973"/>
                  <a:pt x="27978" y="54860"/>
                  <a:pt x="28016" y="54784"/>
                </a:cubicBezTo>
                <a:lnTo>
                  <a:pt x="28054" y="54746"/>
                </a:lnTo>
                <a:lnTo>
                  <a:pt x="27940" y="54595"/>
                </a:lnTo>
                <a:cubicBezTo>
                  <a:pt x="27896" y="54584"/>
                  <a:pt x="27858" y="54579"/>
                  <a:pt x="27825" y="54579"/>
                </a:cubicBezTo>
                <a:close/>
                <a:moveTo>
                  <a:pt x="13453" y="54513"/>
                </a:moveTo>
                <a:cubicBezTo>
                  <a:pt x="13405" y="54513"/>
                  <a:pt x="13357" y="54525"/>
                  <a:pt x="13309" y="54557"/>
                </a:cubicBezTo>
                <a:cubicBezTo>
                  <a:pt x="13233" y="54595"/>
                  <a:pt x="13195" y="54671"/>
                  <a:pt x="13195" y="54746"/>
                </a:cubicBezTo>
                <a:lnTo>
                  <a:pt x="13347" y="54860"/>
                </a:lnTo>
                <a:cubicBezTo>
                  <a:pt x="13385" y="54860"/>
                  <a:pt x="13385" y="54897"/>
                  <a:pt x="13422" y="54897"/>
                </a:cubicBezTo>
                <a:cubicBezTo>
                  <a:pt x="13484" y="54959"/>
                  <a:pt x="13571" y="55021"/>
                  <a:pt x="13683" y="55021"/>
                </a:cubicBezTo>
                <a:cubicBezTo>
                  <a:pt x="13708" y="55021"/>
                  <a:pt x="13735" y="55018"/>
                  <a:pt x="13763" y="55011"/>
                </a:cubicBezTo>
                <a:lnTo>
                  <a:pt x="13914" y="54860"/>
                </a:lnTo>
                <a:cubicBezTo>
                  <a:pt x="13914" y="54822"/>
                  <a:pt x="13914" y="54784"/>
                  <a:pt x="13914" y="54784"/>
                </a:cubicBezTo>
                <a:lnTo>
                  <a:pt x="13800" y="54595"/>
                </a:lnTo>
                <a:cubicBezTo>
                  <a:pt x="13763" y="54595"/>
                  <a:pt x="13687" y="54557"/>
                  <a:pt x="13649" y="54557"/>
                </a:cubicBezTo>
                <a:cubicBezTo>
                  <a:pt x="13584" y="54535"/>
                  <a:pt x="13518" y="54513"/>
                  <a:pt x="13453" y="54513"/>
                </a:cubicBezTo>
                <a:close/>
                <a:moveTo>
                  <a:pt x="62534" y="54671"/>
                </a:moveTo>
                <a:lnTo>
                  <a:pt x="62383" y="54822"/>
                </a:lnTo>
                <a:cubicBezTo>
                  <a:pt x="62345" y="54860"/>
                  <a:pt x="62270" y="54897"/>
                  <a:pt x="62270" y="55011"/>
                </a:cubicBezTo>
                <a:lnTo>
                  <a:pt x="62345" y="55124"/>
                </a:lnTo>
                <a:cubicBezTo>
                  <a:pt x="62421" y="55124"/>
                  <a:pt x="62497" y="55124"/>
                  <a:pt x="62572" y="55086"/>
                </a:cubicBezTo>
                <a:cubicBezTo>
                  <a:pt x="62648" y="55049"/>
                  <a:pt x="62723" y="54973"/>
                  <a:pt x="62723" y="54860"/>
                </a:cubicBezTo>
                <a:cubicBezTo>
                  <a:pt x="62723" y="54784"/>
                  <a:pt x="62648" y="54708"/>
                  <a:pt x="62534" y="54671"/>
                </a:cubicBezTo>
                <a:close/>
                <a:moveTo>
                  <a:pt x="17797" y="54646"/>
                </a:moveTo>
                <a:cubicBezTo>
                  <a:pt x="17731" y="54646"/>
                  <a:pt x="17659" y="54655"/>
                  <a:pt x="17581" y="54671"/>
                </a:cubicBezTo>
                <a:lnTo>
                  <a:pt x="17468" y="54784"/>
                </a:lnTo>
                <a:cubicBezTo>
                  <a:pt x="17468" y="54973"/>
                  <a:pt x="17543" y="55086"/>
                  <a:pt x="17732" y="55124"/>
                </a:cubicBezTo>
                <a:cubicBezTo>
                  <a:pt x="17770" y="55134"/>
                  <a:pt x="17810" y="55138"/>
                  <a:pt x="17851" y="55138"/>
                </a:cubicBezTo>
                <a:cubicBezTo>
                  <a:pt x="17971" y="55138"/>
                  <a:pt x="18092" y="55096"/>
                  <a:pt x="18148" y="55011"/>
                </a:cubicBezTo>
                <a:lnTo>
                  <a:pt x="18186" y="54935"/>
                </a:lnTo>
                <a:cubicBezTo>
                  <a:pt x="18148" y="54822"/>
                  <a:pt x="18110" y="54746"/>
                  <a:pt x="18035" y="54708"/>
                </a:cubicBezTo>
                <a:cubicBezTo>
                  <a:pt x="17968" y="54664"/>
                  <a:pt x="17889" y="54646"/>
                  <a:pt x="17797" y="54646"/>
                </a:cubicBezTo>
                <a:close/>
                <a:moveTo>
                  <a:pt x="63631" y="54671"/>
                </a:moveTo>
                <a:cubicBezTo>
                  <a:pt x="63593" y="54671"/>
                  <a:pt x="63517" y="54671"/>
                  <a:pt x="63442" y="54784"/>
                </a:cubicBezTo>
                <a:lnTo>
                  <a:pt x="63480" y="54973"/>
                </a:lnTo>
                <a:cubicBezTo>
                  <a:pt x="63480" y="54973"/>
                  <a:pt x="63517" y="54973"/>
                  <a:pt x="63517" y="55011"/>
                </a:cubicBezTo>
                <a:cubicBezTo>
                  <a:pt x="63593" y="55086"/>
                  <a:pt x="63669" y="55162"/>
                  <a:pt x="63820" y="55162"/>
                </a:cubicBezTo>
                <a:lnTo>
                  <a:pt x="63971" y="55011"/>
                </a:lnTo>
                <a:lnTo>
                  <a:pt x="63933" y="54973"/>
                </a:lnTo>
                <a:cubicBezTo>
                  <a:pt x="63896" y="54860"/>
                  <a:pt x="63782" y="54708"/>
                  <a:pt x="63631" y="54671"/>
                </a:cubicBezTo>
                <a:close/>
                <a:moveTo>
                  <a:pt x="1324" y="54746"/>
                </a:moveTo>
                <a:lnTo>
                  <a:pt x="1135" y="54860"/>
                </a:lnTo>
                <a:cubicBezTo>
                  <a:pt x="1135" y="54860"/>
                  <a:pt x="1097" y="54897"/>
                  <a:pt x="1097" y="54973"/>
                </a:cubicBezTo>
                <a:lnTo>
                  <a:pt x="1097" y="55011"/>
                </a:lnTo>
                <a:lnTo>
                  <a:pt x="1210" y="55124"/>
                </a:lnTo>
                <a:lnTo>
                  <a:pt x="1324" y="55124"/>
                </a:lnTo>
                <a:cubicBezTo>
                  <a:pt x="1351" y="55151"/>
                  <a:pt x="1415" y="55178"/>
                  <a:pt x="1504" y="55178"/>
                </a:cubicBezTo>
                <a:cubicBezTo>
                  <a:pt x="1541" y="55178"/>
                  <a:pt x="1582" y="55173"/>
                  <a:pt x="1626" y="55162"/>
                </a:cubicBezTo>
                <a:lnTo>
                  <a:pt x="1740" y="55049"/>
                </a:lnTo>
                <a:cubicBezTo>
                  <a:pt x="1740" y="54822"/>
                  <a:pt x="1475" y="54784"/>
                  <a:pt x="1362" y="54746"/>
                </a:cubicBezTo>
                <a:close/>
                <a:moveTo>
                  <a:pt x="31154" y="55219"/>
                </a:moveTo>
                <a:cubicBezTo>
                  <a:pt x="31156" y="55238"/>
                  <a:pt x="31162" y="55238"/>
                  <a:pt x="31192" y="55238"/>
                </a:cubicBezTo>
                <a:lnTo>
                  <a:pt x="31154" y="55219"/>
                </a:lnTo>
                <a:close/>
                <a:moveTo>
                  <a:pt x="89038" y="54822"/>
                </a:moveTo>
                <a:cubicBezTo>
                  <a:pt x="88886" y="54822"/>
                  <a:pt x="88735" y="54822"/>
                  <a:pt x="88660" y="54973"/>
                </a:cubicBezTo>
                <a:lnTo>
                  <a:pt x="88773" y="55124"/>
                </a:lnTo>
                <a:cubicBezTo>
                  <a:pt x="88735" y="55124"/>
                  <a:pt x="88697" y="55086"/>
                  <a:pt x="88697" y="55086"/>
                </a:cubicBezTo>
                <a:cubicBezTo>
                  <a:pt x="88697" y="55124"/>
                  <a:pt x="88697" y="55124"/>
                  <a:pt x="88697" y="55162"/>
                </a:cubicBezTo>
                <a:lnTo>
                  <a:pt x="88811" y="55275"/>
                </a:lnTo>
                <a:cubicBezTo>
                  <a:pt x="88855" y="55287"/>
                  <a:pt x="88893" y="55291"/>
                  <a:pt x="88925" y="55291"/>
                </a:cubicBezTo>
                <a:cubicBezTo>
                  <a:pt x="89003" y="55291"/>
                  <a:pt x="89049" y="55264"/>
                  <a:pt x="89075" y="55238"/>
                </a:cubicBezTo>
                <a:lnTo>
                  <a:pt x="89264" y="55162"/>
                </a:lnTo>
                <a:cubicBezTo>
                  <a:pt x="89302" y="55124"/>
                  <a:pt x="89302" y="55086"/>
                  <a:pt x="89302" y="55049"/>
                </a:cubicBezTo>
                <a:cubicBezTo>
                  <a:pt x="89302" y="54935"/>
                  <a:pt x="89189" y="54860"/>
                  <a:pt x="89038" y="54822"/>
                </a:cubicBezTo>
                <a:close/>
                <a:moveTo>
                  <a:pt x="31305" y="54973"/>
                </a:moveTo>
                <a:cubicBezTo>
                  <a:pt x="31268" y="54973"/>
                  <a:pt x="31230" y="54973"/>
                  <a:pt x="31192" y="55011"/>
                </a:cubicBezTo>
                <a:cubicBezTo>
                  <a:pt x="31116" y="55049"/>
                  <a:pt x="31078" y="55086"/>
                  <a:pt x="31078" y="55162"/>
                </a:cubicBezTo>
                <a:lnTo>
                  <a:pt x="31116" y="55200"/>
                </a:lnTo>
                <a:lnTo>
                  <a:pt x="31154" y="55219"/>
                </a:lnTo>
                <a:lnTo>
                  <a:pt x="31154" y="55219"/>
                </a:lnTo>
                <a:cubicBezTo>
                  <a:pt x="31154" y="55214"/>
                  <a:pt x="31154" y="55208"/>
                  <a:pt x="31154" y="55200"/>
                </a:cubicBezTo>
                <a:lnTo>
                  <a:pt x="31154" y="55200"/>
                </a:lnTo>
                <a:lnTo>
                  <a:pt x="31305" y="55313"/>
                </a:lnTo>
                <a:lnTo>
                  <a:pt x="31419" y="55313"/>
                </a:lnTo>
                <a:lnTo>
                  <a:pt x="31532" y="55275"/>
                </a:lnTo>
                <a:cubicBezTo>
                  <a:pt x="31570" y="55238"/>
                  <a:pt x="31570" y="55200"/>
                  <a:pt x="31570" y="55162"/>
                </a:cubicBezTo>
                <a:cubicBezTo>
                  <a:pt x="31570" y="55049"/>
                  <a:pt x="31457" y="54973"/>
                  <a:pt x="31305" y="54973"/>
                </a:cubicBezTo>
                <a:close/>
                <a:moveTo>
                  <a:pt x="39774" y="55086"/>
                </a:moveTo>
                <a:cubicBezTo>
                  <a:pt x="39623" y="55086"/>
                  <a:pt x="39510" y="55162"/>
                  <a:pt x="39510" y="55275"/>
                </a:cubicBezTo>
                <a:lnTo>
                  <a:pt x="39661" y="55275"/>
                </a:lnTo>
                <a:cubicBezTo>
                  <a:pt x="39661" y="55275"/>
                  <a:pt x="39661" y="55313"/>
                  <a:pt x="39661" y="55313"/>
                </a:cubicBezTo>
                <a:lnTo>
                  <a:pt x="39850" y="55313"/>
                </a:lnTo>
                <a:cubicBezTo>
                  <a:pt x="39850" y="55313"/>
                  <a:pt x="39850" y="55275"/>
                  <a:pt x="39850" y="55275"/>
                </a:cubicBezTo>
                <a:lnTo>
                  <a:pt x="40001" y="55275"/>
                </a:lnTo>
                <a:cubicBezTo>
                  <a:pt x="40001" y="55200"/>
                  <a:pt x="39963" y="55162"/>
                  <a:pt x="39925" y="55124"/>
                </a:cubicBezTo>
                <a:cubicBezTo>
                  <a:pt x="39850" y="55086"/>
                  <a:pt x="39812" y="55086"/>
                  <a:pt x="39774" y="55086"/>
                </a:cubicBezTo>
                <a:close/>
                <a:moveTo>
                  <a:pt x="84614" y="54822"/>
                </a:moveTo>
                <a:lnTo>
                  <a:pt x="84425" y="54973"/>
                </a:lnTo>
                <a:cubicBezTo>
                  <a:pt x="84425" y="55011"/>
                  <a:pt x="84425" y="55049"/>
                  <a:pt x="84425" y="55049"/>
                </a:cubicBezTo>
                <a:cubicBezTo>
                  <a:pt x="84387" y="55086"/>
                  <a:pt x="84387" y="55124"/>
                  <a:pt x="84387" y="55162"/>
                </a:cubicBezTo>
                <a:cubicBezTo>
                  <a:pt x="84387" y="55275"/>
                  <a:pt x="84538" y="55313"/>
                  <a:pt x="84576" y="55313"/>
                </a:cubicBezTo>
                <a:lnTo>
                  <a:pt x="84765" y="55162"/>
                </a:lnTo>
                <a:cubicBezTo>
                  <a:pt x="84765" y="55162"/>
                  <a:pt x="84765" y="55124"/>
                  <a:pt x="84765" y="55086"/>
                </a:cubicBezTo>
                <a:cubicBezTo>
                  <a:pt x="84803" y="55086"/>
                  <a:pt x="84803" y="55049"/>
                  <a:pt x="84803" y="55011"/>
                </a:cubicBezTo>
                <a:cubicBezTo>
                  <a:pt x="84803" y="54897"/>
                  <a:pt x="84652" y="54860"/>
                  <a:pt x="84614" y="54822"/>
                </a:cubicBezTo>
                <a:close/>
                <a:moveTo>
                  <a:pt x="61665" y="54784"/>
                </a:moveTo>
                <a:cubicBezTo>
                  <a:pt x="61551" y="54784"/>
                  <a:pt x="61325" y="54822"/>
                  <a:pt x="61249" y="55011"/>
                </a:cubicBezTo>
                <a:lnTo>
                  <a:pt x="61400" y="55162"/>
                </a:lnTo>
                <a:cubicBezTo>
                  <a:pt x="61400" y="55162"/>
                  <a:pt x="61438" y="55200"/>
                  <a:pt x="61438" y="55238"/>
                </a:cubicBezTo>
                <a:cubicBezTo>
                  <a:pt x="61476" y="55313"/>
                  <a:pt x="61551" y="55389"/>
                  <a:pt x="61665" y="55389"/>
                </a:cubicBezTo>
                <a:cubicBezTo>
                  <a:pt x="61778" y="55389"/>
                  <a:pt x="61854" y="55313"/>
                  <a:pt x="61892" y="55275"/>
                </a:cubicBezTo>
                <a:lnTo>
                  <a:pt x="61816" y="55086"/>
                </a:lnTo>
                <a:cubicBezTo>
                  <a:pt x="61854" y="55086"/>
                  <a:pt x="61892" y="55124"/>
                  <a:pt x="61892" y="55200"/>
                </a:cubicBezTo>
                <a:cubicBezTo>
                  <a:pt x="61892" y="55200"/>
                  <a:pt x="61892" y="55200"/>
                  <a:pt x="61892" y="55162"/>
                </a:cubicBezTo>
                <a:lnTo>
                  <a:pt x="61854" y="55011"/>
                </a:lnTo>
                <a:lnTo>
                  <a:pt x="61778" y="54973"/>
                </a:lnTo>
                <a:cubicBezTo>
                  <a:pt x="61778" y="54973"/>
                  <a:pt x="61778" y="54973"/>
                  <a:pt x="61778" y="54935"/>
                </a:cubicBezTo>
                <a:lnTo>
                  <a:pt x="61665" y="54784"/>
                </a:lnTo>
                <a:close/>
                <a:moveTo>
                  <a:pt x="9453" y="55049"/>
                </a:moveTo>
                <a:cubicBezTo>
                  <a:pt x="9377" y="55049"/>
                  <a:pt x="9150" y="55086"/>
                  <a:pt x="9150" y="55275"/>
                </a:cubicBezTo>
                <a:lnTo>
                  <a:pt x="9188" y="55389"/>
                </a:lnTo>
                <a:cubicBezTo>
                  <a:pt x="9256" y="55457"/>
                  <a:pt x="9324" y="55471"/>
                  <a:pt x="9384" y="55471"/>
                </a:cubicBezTo>
                <a:cubicBezTo>
                  <a:pt x="9424" y="55471"/>
                  <a:pt x="9460" y="55465"/>
                  <a:pt x="9490" y="55465"/>
                </a:cubicBezTo>
                <a:lnTo>
                  <a:pt x="9755" y="55389"/>
                </a:lnTo>
                <a:lnTo>
                  <a:pt x="9755" y="55351"/>
                </a:lnTo>
                <a:cubicBezTo>
                  <a:pt x="9755" y="55238"/>
                  <a:pt x="9717" y="55162"/>
                  <a:pt x="9642" y="55086"/>
                </a:cubicBezTo>
                <a:lnTo>
                  <a:pt x="9528" y="55049"/>
                </a:lnTo>
                <a:close/>
                <a:moveTo>
                  <a:pt x="18253" y="55071"/>
                </a:moveTo>
                <a:cubicBezTo>
                  <a:pt x="18230" y="55071"/>
                  <a:pt x="18208" y="55075"/>
                  <a:pt x="18186" y="55086"/>
                </a:cubicBezTo>
                <a:cubicBezTo>
                  <a:pt x="18073" y="55162"/>
                  <a:pt x="18035" y="55351"/>
                  <a:pt x="18148" y="55465"/>
                </a:cubicBezTo>
                <a:cubicBezTo>
                  <a:pt x="18173" y="55465"/>
                  <a:pt x="18215" y="55481"/>
                  <a:pt x="18252" y="55481"/>
                </a:cubicBezTo>
                <a:cubicBezTo>
                  <a:pt x="18270" y="55481"/>
                  <a:pt x="18287" y="55477"/>
                  <a:pt x="18300" y="55465"/>
                </a:cubicBezTo>
                <a:lnTo>
                  <a:pt x="18375" y="55427"/>
                </a:lnTo>
                <a:lnTo>
                  <a:pt x="18300" y="55427"/>
                </a:lnTo>
                <a:lnTo>
                  <a:pt x="18489" y="55313"/>
                </a:lnTo>
                <a:lnTo>
                  <a:pt x="18489" y="55200"/>
                </a:lnTo>
                <a:lnTo>
                  <a:pt x="18413" y="55124"/>
                </a:lnTo>
                <a:cubicBezTo>
                  <a:pt x="18359" y="55098"/>
                  <a:pt x="18306" y="55071"/>
                  <a:pt x="18253" y="55071"/>
                </a:cubicBezTo>
                <a:close/>
                <a:moveTo>
                  <a:pt x="87336" y="55086"/>
                </a:moveTo>
                <a:lnTo>
                  <a:pt x="87072" y="55162"/>
                </a:lnTo>
                <a:cubicBezTo>
                  <a:pt x="87072" y="55162"/>
                  <a:pt x="87072" y="55162"/>
                  <a:pt x="87034" y="55200"/>
                </a:cubicBezTo>
                <a:cubicBezTo>
                  <a:pt x="86996" y="55238"/>
                  <a:pt x="86958" y="55275"/>
                  <a:pt x="86958" y="55351"/>
                </a:cubicBezTo>
                <a:cubicBezTo>
                  <a:pt x="86958" y="55389"/>
                  <a:pt x="86996" y="55465"/>
                  <a:pt x="87147" y="55465"/>
                </a:cubicBezTo>
                <a:lnTo>
                  <a:pt x="87298" y="55389"/>
                </a:lnTo>
                <a:lnTo>
                  <a:pt x="87298" y="55389"/>
                </a:lnTo>
                <a:cubicBezTo>
                  <a:pt x="87298" y="55389"/>
                  <a:pt x="87298" y="55427"/>
                  <a:pt x="87261" y="55427"/>
                </a:cubicBezTo>
                <a:cubicBezTo>
                  <a:pt x="87242" y="55446"/>
                  <a:pt x="87223" y="55446"/>
                  <a:pt x="87209" y="55446"/>
                </a:cubicBezTo>
                <a:cubicBezTo>
                  <a:pt x="87194" y="55446"/>
                  <a:pt x="87185" y="55446"/>
                  <a:pt x="87185" y="55465"/>
                </a:cubicBezTo>
                <a:cubicBezTo>
                  <a:pt x="87235" y="55465"/>
                  <a:pt x="87303" y="55498"/>
                  <a:pt x="87387" y="55498"/>
                </a:cubicBezTo>
                <a:cubicBezTo>
                  <a:pt x="87429" y="55498"/>
                  <a:pt x="87475" y="55490"/>
                  <a:pt x="87525" y="55465"/>
                </a:cubicBezTo>
                <a:lnTo>
                  <a:pt x="87601" y="55389"/>
                </a:lnTo>
                <a:cubicBezTo>
                  <a:pt x="87601" y="55351"/>
                  <a:pt x="87601" y="55313"/>
                  <a:pt x="87601" y="55313"/>
                </a:cubicBezTo>
                <a:cubicBezTo>
                  <a:pt x="87601" y="55124"/>
                  <a:pt x="87412" y="55086"/>
                  <a:pt x="87374" y="55086"/>
                </a:cubicBezTo>
                <a:close/>
                <a:moveTo>
                  <a:pt x="17392" y="55049"/>
                </a:moveTo>
                <a:lnTo>
                  <a:pt x="17241" y="55200"/>
                </a:lnTo>
                <a:cubicBezTo>
                  <a:pt x="17241" y="55200"/>
                  <a:pt x="17241" y="55238"/>
                  <a:pt x="17241" y="55238"/>
                </a:cubicBezTo>
                <a:cubicBezTo>
                  <a:pt x="17203" y="55275"/>
                  <a:pt x="17165" y="55313"/>
                  <a:pt x="17165" y="55389"/>
                </a:cubicBezTo>
                <a:cubicBezTo>
                  <a:pt x="17165" y="55427"/>
                  <a:pt x="17203" y="55502"/>
                  <a:pt x="17354" y="55540"/>
                </a:cubicBezTo>
                <a:lnTo>
                  <a:pt x="17468" y="55502"/>
                </a:lnTo>
                <a:cubicBezTo>
                  <a:pt x="17543" y="55465"/>
                  <a:pt x="17657" y="55351"/>
                  <a:pt x="17657" y="55238"/>
                </a:cubicBezTo>
                <a:cubicBezTo>
                  <a:pt x="17657" y="55200"/>
                  <a:pt x="17657" y="55124"/>
                  <a:pt x="17619" y="55124"/>
                </a:cubicBezTo>
                <a:cubicBezTo>
                  <a:pt x="17543" y="55049"/>
                  <a:pt x="17468" y="55049"/>
                  <a:pt x="17392" y="55049"/>
                </a:cubicBezTo>
                <a:close/>
                <a:moveTo>
                  <a:pt x="70890" y="55238"/>
                </a:moveTo>
                <a:cubicBezTo>
                  <a:pt x="70814" y="55238"/>
                  <a:pt x="70663" y="55275"/>
                  <a:pt x="70625" y="55389"/>
                </a:cubicBezTo>
                <a:lnTo>
                  <a:pt x="70776" y="55540"/>
                </a:lnTo>
                <a:cubicBezTo>
                  <a:pt x="70739" y="55540"/>
                  <a:pt x="70701" y="55503"/>
                  <a:pt x="70701" y="55502"/>
                </a:cubicBezTo>
                <a:lnTo>
                  <a:pt x="70701" y="55502"/>
                </a:lnTo>
                <a:cubicBezTo>
                  <a:pt x="70739" y="55540"/>
                  <a:pt x="70739" y="55616"/>
                  <a:pt x="70852" y="55654"/>
                </a:cubicBezTo>
                <a:lnTo>
                  <a:pt x="71041" y="55540"/>
                </a:lnTo>
                <a:cubicBezTo>
                  <a:pt x="71041" y="55502"/>
                  <a:pt x="71079" y="55465"/>
                  <a:pt x="71079" y="55389"/>
                </a:cubicBezTo>
                <a:lnTo>
                  <a:pt x="71079" y="55351"/>
                </a:lnTo>
                <a:lnTo>
                  <a:pt x="70928" y="55238"/>
                </a:lnTo>
                <a:close/>
                <a:moveTo>
                  <a:pt x="63555" y="55502"/>
                </a:moveTo>
                <a:cubicBezTo>
                  <a:pt x="63480" y="55502"/>
                  <a:pt x="63404" y="55502"/>
                  <a:pt x="63328" y="55540"/>
                </a:cubicBezTo>
                <a:cubicBezTo>
                  <a:pt x="63253" y="55616"/>
                  <a:pt x="63253" y="55691"/>
                  <a:pt x="63291" y="55767"/>
                </a:cubicBezTo>
                <a:lnTo>
                  <a:pt x="63404" y="55843"/>
                </a:lnTo>
                <a:cubicBezTo>
                  <a:pt x="63435" y="55846"/>
                  <a:pt x="63463" y="55848"/>
                  <a:pt x="63489" y="55848"/>
                </a:cubicBezTo>
                <a:cubicBezTo>
                  <a:pt x="63751" y="55848"/>
                  <a:pt x="63782" y="55688"/>
                  <a:pt x="63782" y="55654"/>
                </a:cubicBezTo>
                <a:lnTo>
                  <a:pt x="63631" y="55502"/>
                </a:lnTo>
                <a:close/>
                <a:moveTo>
                  <a:pt x="19661" y="55313"/>
                </a:moveTo>
                <a:cubicBezTo>
                  <a:pt x="19396" y="55313"/>
                  <a:pt x="19169" y="55389"/>
                  <a:pt x="19056" y="55578"/>
                </a:cubicBezTo>
                <a:lnTo>
                  <a:pt x="19207" y="55729"/>
                </a:lnTo>
                <a:cubicBezTo>
                  <a:pt x="19207" y="55767"/>
                  <a:pt x="19245" y="55767"/>
                  <a:pt x="19245" y="55805"/>
                </a:cubicBezTo>
                <a:cubicBezTo>
                  <a:pt x="19320" y="55880"/>
                  <a:pt x="19434" y="55880"/>
                  <a:pt x="19509" y="55880"/>
                </a:cubicBezTo>
                <a:lnTo>
                  <a:pt x="19585" y="55880"/>
                </a:lnTo>
                <a:cubicBezTo>
                  <a:pt x="19585" y="55880"/>
                  <a:pt x="19585" y="55880"/>
                  <a:pt x="19547" y="55843"/>
                </a:cubicBezTo>
                <a:lnTo>
                  <a:pt x="19547" y="55843"/>
                </a:lnTo>
                <a:lnTo>
                  <a:pt x="19774" y="55880"/>
                </a:lnTo>
                <a:cubicBezTo>
                  <a:pt x="19850" y="55805"/>
                  <a:pt x="19850" y="55654"/>
                  <a:pt x="19850" y="55616"/>
                </a:cubicBezTo>
                <a:cubicBezTo>
                  <a:pt x="19850" y="55540"/>
                  <a:pt x="19850" y="55427"/>
                  <a:pt x="19774" y="55351"/>
                </a:cubicBezTo>
                <a:lnTo>
                  <a:pt x="19661" y="55313"/>
                </a:lnTo>
                <a:close/>
                <a:moveTo>
                  <a:pt x="39699" y="55616"/>
                </a:moveTo>
                <a:cubicBezTo>
                  <a:pt x="39472" y="55616"/>
                  <a:pt x="39396" y="55691"/>
                  <a:pt x="39434" y="55843"/>
                </a:cubicBezTo>
                <a:lnTo>
                  <a:pt x="39547" y="55956"/>
                </a:lnTo>
                <a:lnTo>
                  <a:pt x="39661" y="55956"/>
                </a:lnTo>
                <a:lnTo>
                  <a:pt x="39812" y="55843"/>
                </a:lnTo>
                <a:cubicBezTo>
                  <a:pt x="39812" y="55843"/>
                  <a:pt x="39850" y="55805"/>
                  <a:pt x="39850" y="55767"/>
                </a:cubicBezTo>
                <a:lnTo>
                  <a:pt x="39699" y="55616"/>
                </a:lnTo>
                <a:close/>
                <a:moveTo>
                  <a:pt x="85937" y="55616"/>
                </a:moveTo>
                <a:lnTo>
                  <a:pt x="85786" y="55654"/>
                </a:lnTo>
                <a:cubicBezTo>
                  <a:pt x="85711" y="55654"/>
                  <a:pt x="85521" y="55691"/>
                  <a:pt x="85521" y="55956"/>
                </a:cubicBezTo>
                <a:lnTo>
                  <a:pt x="85559" y="56032"/>
                </a:lnTo>
                <a:cubicBezTo>
                  <a:pt x="85626" y="56076"/>
                  <a:pt x="85692" y="56094"/>
                  <a:pt x="85766" y="56094"/>
                </a:cubicBezTo>
                <a:cubicBezTo>
                  <a:pt x="85819" y="56094"/>
                  <a:pt x="85875" y="56085"/>
                  <a:pt x="85937" y="56069"/>
                </a:cubicBezTo>
                <a:cubicBezTo>
                  <a:pt x="86051" y="56032"/>
                  <a:pt x="86126" y="55918"/>
                  <a:pt x="86126" y="55843"/>
                </a:cubicBezTo>
                <a:cubicBezTo>
                  <a:pt x="86126" y="55729"/>
                  <a:pt x="86051" y="55654"/>
                  <a:pt x="85937" y="55616"/>
                </a:cubicBezTo>
                <a:close/>
                <a:moveTo>
                  <a:pt x="14254" y="55502"/>
                </a:moveTo>
                <a:cubicBezTo>
                  <a:pt x="14141" y="55502"/>
                  <a:pt x="13876" y="55540"/>
                  <a:pt x="13876" y="55880"/>
                </a:cubicBezTo>
                <a:cubicBezTo>
                  <a:pt x="13876" y="55918"/>
                  <a:pt x="13876" y="55956"/>
                  <a:pt x="13876" y="55994"/>
                </a:cubicBezTo>
                <a:lnTo>
                  <a:pt x="13989" y="56107"/>
                </a:lnTo>
                <a:cubicBezTo>
                  <a:pt x="14065" y="56107"/>
                  <a:pt x="14178" y="56107"/>
                  <a:pt x="14292" y="56032"/>
                </a:cubicBezTo>
                <a:cubicBezTo>
                  <a:pt x="14330" y="55994"/>
                  <a:pt x="14368" y="55918"/>
                  <a:pt x="14330" y="55805"/>
                </a:cubicBezTo>
                <a:cubicBezTo>
                  <a:pt x="14330" y="55767"/>
                  <a:pt x="14330" y="55729"/>
                  <a:pt x="14368" y="55691"/>
                </a:cubicBezTo>
                <a:lnTo>
                  <a:pt x="14254" y="55502"/>
                </a:lnTo>
                <a:close/>
                <a:moveTo>
                  <a:pt x="40228" y="55767"/>
                </a:moveTo>
                <a:lnTo>
                  <a:pt x="40077" y="55880"/>
                </a:lnTo>
                <a:cubicBezTo>
                  <a:pt x="40039" y="56069"/>
                  <a:pt x="40152" y="56183"/>
                  <a:pt x="40304" y="56221"/>
                </a:cubicBezTo>
                <a:lnTo>
                  <a:pt x="40455" y="56107"/>
                </a:lnTo>
                <a:cubicBezTo>
                  <a:pt x="40455" y="56107"/>
                  <a:pt x="40493" y="56107"/>
                  <a:pt x="40493" y="56069"/>
                </a:cubicBezTo>
                <a:cubicBezTo>
                  <a:pt x="40493" y="56069"/>
                  <a:pt x="40530" y="55994"/>
                  <a:pt x="40530" y="55918"/>
                </a:cubicBezTo>
                <a:cubicBezTo>
                  <a:pt x="40530" y="55918"/>
                  <a:pt x="40530" y="55880"/>
                  <a:pt x="40530" y="55843"/>
                </a:cubicBezTo>
                <a:lnTo>
                  <a:pt x="40379" y="55767"/>
                </a:lnTo>
                <a:close/>
                <a:moveTo>
                  <a:pt x="90399" y="55880"/>
                </a:moveTo>
                <a:cubicBezTo>
                  <a:pt x="90285" y="55880"/>
                  <a:pt x="90172" y="55918"/>
                  <a:pt x="90172" y="56069"/>
                </a:cubicBezTo>
                <a:lnTo>
                  <a:pt x="90285" y="56221"/>
                </a:lnTo>
                <a:cubicBezTo>
                  <a:pt x="90399" y="56221"/>
                  <a:pt x="90474" y="56221"/>
                  <a:pt x="90550" y="56145"/>
                </a:cubicBezTo>
                <a:lnTo>
                  <a:pt x="90588" y="56032"/>
                </a:lnTo>
                <a:cubicBezTo>
                  <a:pt x="90588" y="55956"/>
                  <a:pt x="90512" y="55880"/>
                  <a:pt x="90399" y="55880"/>
                </a:cubicBezTo>
                <a:close/>
                <a:moveTo>
                  <a:pt x="14661" y="55875"/>
                </a:moveTo>
                <a:cubicBezTo>
                  <a:pt x="14399" y="55875"/>
                  <a:pt x="14364" y="56035"/>
                  <a:pt x="14330" y="56069"/>
                </a:cubicBezTo>
                <a:lnTo>
                  <a:pt x="14481" y="56221"/>
                </a:lnTo>
                <a:lnTo>
                  <a:pt x="14557" y="56221"/>
                </a:lnTo>
                <a:cubicBezTo>
                  <a:pt x="14594" y="56221"/>
                  <a:pt x="14632" y="56258"/>
                  <a:pt x="14746" y="56258"/>
                </a:cubicBezTo>
                <a:lnTo>
                  <a:pt x="14859" y="56145"/>
                </a:lnTo>
                <a:lnTo>
                  <a:pt x="14859" y="55994"/>
                </a:lnTo>
                <a:lnTo>
                  <a:pt x="14746" y="55880"/>
                </a:lnTo>
                <a:cubicBezTo>
                  <a:pt x="14715" y="55877"/>
                  <a:pt x="14687" y="55875"/>
                  <a:pt x="14661" y="55875"/>
                </a:cubicBezTo>
                <a:close/>
                <a:moveTo>
                  <a:pt x="63253" y="55805"/>
                </a:moveTo>
                <a:cubicBezTo>
                  <a:pt x="63026" y="55805"/>
                  <a:pt x="62950" y="55918"/>
                  <a:pt x="62875" y="56032"/>
                </a:cubicBezTo>
                <a:lnTo>
                  <a:pt x="62875" y="56183"/>
                </a:lnTo>
                <a:cubicBezTo>
                  <a:pt x="62958" y="56238"/>
                  <a:pt x="63041" y="56273"/>
                  <a:pt x="63124" y="56273"/>
                </a:cubicBezTo>
                <a:cubicBezTo>
                  <a:pt x="63154" y="56273"/>
                  <a:pt x="63185" y="56269"/>
                  <a:pt x="63215" y="56258"/>
                </a:cubicBezTo>
                <a:cubicBezTo>
                  <a:pt x="63328" y="56221"/>
                  <a:pt x="63404" y="56107"/>
                  <a:pt x="63404" y="55994"/>
                </a:cubicBezTo>
                <a:cubicBezTo>
                  <a:pt x="63404" y="55956"/>
                  <a:pt x="63366" y="55880"/>
                  <a:pt x="63328" y="55843"/>
                </a:cubicBezTo>
                <a:lnTo>
                  <a:pt x="63253" y="55805"/>
                </a:lnTo>
                <a:close/>
                <a:moveTo>
                  <a:pt x="19472" y="55918"/>
                </a:moveTo>
                <a:lnTo>
                  <a:pt x="19358" y="56032"/>
                </a:lnTo>
                <a:cubicBezTo>
                  <a:pt x="19283" y="55994"/>
                  <a:pt x="19245" y="55994"/>
                  <a:pt x="19169" y="55994"/>
                </a:cubicBezTo>
                <a:cubicBezTo>
                  <a:pt x="19156" y="55987"/>
                  <a:pt x="19141" y="55984"/>
                  <a:pt x="19125" y="55984"/>
                </a:cubicBezTo>
                <a:cubicBezTo>
                  <a:pt x="19046" y="55984"/>
                  <a:pt x="18942" y="56058"/>
                  <a:pt x="18942" y="56183"/>
                </a:cubicBezTo>
                <a:lnTo>
                  <a:pt x="19056" y="56334"/>
                </a:lnTo>
                <a:cubicBezTo>
                  <a:pt x="19093" y="56334"/>
                  <a:pt x="19131" y="56410"/>
                  <a:pt x="19207" y="56410"/>
                </a:cubicBezTo>
                <a:lnTo>
                  <a:pt x="19320" y="56372"/>
                </a:lnTo>
                <a:cubicBezTo>
                  <a:pt x="19358" y="56372"/>
                  <a:pt x="19396" y="56334"/>
                  <a:pt x="19396" y="56296"/>
                </a:cubicBezTo>
                <a:cubicBezTo>
                  <a:pt x="19434" y="56315"/>
                  <a:pt x="19462" y="56325"/>
                  <a:pt x="19490" y="56325"/>
                </a:cubicBezTo>
                <a:cubicBezTo>
                  <a:pt x="19519" y="56325"/>
                  <a:pt x="19547" y="56315"/>
                  <a:pt x="19585" y="56296"/>
                </a:cubicBezTo>
                <a:cubicBezTo>
                  <a:pt x="19661" y="56258"/>
                  <a:pt x="19698" y="56183"/>
                  <a:pt x="19698" y="56107"/>
                </a:cubicBezTo>
                <a:cubicBezTo>
                  <a:pt x="19698" y="56032"/>
                  <a:pt x="19661" y="55994"/>
                  <a:pt x="19623" y="55956"/>
                </a:cubicBezTo>
                <a:cubicBezTo>
                  <a:pt x="19585" y="55918"/>
                  <a:pt x="19509" y="55918"/>
                  <a:pt x="19472" y="55918"/>
                </a:cubicBezTo>
                <a:close/>
                <a:moveTo>
                  <a:pt x="51532" y="55767"/>
                </a:moveTo>
                <a:lnTo>
                  <a:pt x="51419" y="55843"/>
                </a:lnTo>
                <a:cubicBezTo>
                  <a:pt x="51381" y="55956"/>
                  <a:pt x="51306" y="56069"/>
                  <a:pt x="51306" y="56145"/>
                </a:cubicBezTo>
                <a:cubicBezTo>
                  <a:pt x="51306" y="56334"/>
                  <a:pt x="51419" y="56448"/>
                  <a:pt x="51646" y="56448"/>
                </a:cubicBezTo>
                <a:lnTo>
                  <a:pt x="51797" y="56372"/>
                </a:lnTo>
                <a:cubicBezTo>
                  <a:pt x="51797" y="56334"/>
                  <a:pt x="51835" y="56296"/>
                  <a:pt x="51873" y="56221"/>
                </a:cubicBezTo>
                <a:cubicBezTo>
                  <a:pt x="51910" y="56183"/>
                  <a:pt x="51986" y="56069"/>
                  <a:pt x="51986" y="55956"/>
                </a:cubicBezTo>
                <a:cubicBezTo>
                  <a:pt x="51986" y="55918"/>
                  <a:pt x="51986" y="55880"/>
                  <a:pt x="51986" y="55880"/>
                </a:cubicBezTo>
                <a:lnTo>
                  <a:pt x="51835" y="55767"/>
                </a:lnTo>
                <a:close/>
                <a:moveTo>
                  <a:pt x="18262" y="55654"/>
                </a:moveTo>
                <a:cubicBezTo>
                  <a:pt x="18224" y="55654"/>
                  <a:pt x="18110" y="55654"/>
                  <a:pt x="18035" y="55767"/>
                </a:cubicBezTo>
                <a:lnTo>
                  <a:pt x="18073" y="55843"/>
                </a:lnTo>
                <a:cubicBezTo>
                  <a:pt x="18035" y="55918"/>
                  <a:pt x="17997" y="55994"/>
                  <a:pt x="18035" y="56107"/>
                </a:cubicBezTo>
                <a:lnTo>
                  <a:pt x="18110" y="56145"/>
                </a:lnTo>
                <a:cubicBezTo>
                  <a:pt x="18035" y="56145"/>
                  <a:pt x="17959" y="56221"/>
                  <a:pt x="17959" y="56258"/>
                </a:cubicBezTo>
                <a:lnTo>
                  <a:pt x="18073" y="56410"/>
                </a:lnTo>
                <a:lnTo>
                  <a:pt x="18035" y="56410"/>
                </a:lnTo>
                <a:cubicBezTo>
                  <a:pt x="18110" y="56485"/>
                  <a:pt x="18186" y="56523"/>
                  <a:pt x="18300" y="56523"/>
                </a:cubicBezTo>
                <a:lnTo>
                  <a:pt x="18413" y="56448"/>
                </a:lnTo>
                <a:cubicBezTo>
                  <a:pt x="18413" y="56410"/>
                  <a:pt x="18413" y="56410"/>
                  <a:pt x="18413" y="56372"/>
                </a:cubicBezTo>
                <a:cubicBezTo>
                  <a:pt x="18413" y="56296"/>
                  <a:pt x="18375" y="56221"/>
                  <a:pt x="18300" y="56183"/>
                </a:cubicBezTo>
                <a:cubicBezTo>
                  <a:pt x="18337" y="56145"/>
                  <a:pt x="18375" y="56145"/>
                  <a:pt x="18375" y="56145"/>
                </a:cubicBezTo>
                <a:cubicBezTo>
                  <a:pt x="18451" y="56107"/>
                  <a:pt x="18489" y="56032"/>
                  <a:pt x="18489" y="55956"/>
                </a:cubicBezTo>
                <a:cubicBezTo>
                  <a:pt x="18489" y="55843"/>
                  <a:pt x="18413" y="55691"/>
                  <a:pt x="18262" y="55654"/>
                </a:cubicBezTo>
                <a:close/>
                <a:moveTo>
                  <a:pt x="53347" y="56069"/>
                </a:moveTo>
                <a:cubicBezTo>
                  <a:pt x="53196" y="56069"/>
                  <a:pt x="52893" y="56221"/>
                  <a:pt x="52856" y="56485"/>
                </a:cubicBezTo>
                <a:lnTo>
                  <a:pt x="52893" y="56599"/>
                </a:lnTo>
                <a:cubicBezTo>
                  <a:pt x="52950" y="56637"/>
                  <a:pt x="53007" y="56655"/>
                  <a:pt x="53068" y="56655"/>
                </a:cubicBezTo>
                <a:cubicBezTo>
                  <a:pt x="53130" y="56655"/>
                  <a:pt x="53196" y="56637"/>
                  <a:pt x="53272" y="56599"/>
                </a:cubicBezTo>
                <a:cubicBezTo>
                  <a:pt x="53423" y="56561"/>
                  <a:pt x="53536" y="56410"/>
                  <a:pt x="53536" y="56296"/>
                </a:cubicBezTo>
                <a:cubicBezTo>
                  <a:pt x="53536" y="56221"/>
                  <a:pt x="53498" y="56145"/>
                  <a:pt x="53461" y="56107"/>
                </a:cubicBezTo>
                <a:lnTo>
                  <a:pt x="53347" y="56069"/>
                </a:lnTo>
                <a:close/>
                <a:moveTo>
                  <a:pt x="87979" y="56372"/>
                </a:moveTo>
                <a:lnTo>
                  <a:pt x="87828" y="56448"/>
                </a:lnTo>
                <a:cubicBezTo>
                  <a:pt x="87752" y="56561"/>
                  <a:pt x="87752" y="56712"/>
                  <a:pt x="87866" y="56788"/>
                </a:cubicBezTo>
                <a:lnTo>
                  <a:pt x="88055" y="56750"/>
                </a:lnTo>
                <a:lnTo>
                  <a:pt x="88206" y="56674"/>
                </a:lnTo>
                <a:lnTo>
                  <a:pt x="88206" y="56561"/>
                </a:lnTo>
                <a:lnTo>
                  <a:pt x="88092" y="56448"/>
                </a:lnTo>
                <a:cubicBezTo>
                  <a:pt x="88055" y="56410"/>
                  <a:pt x="88017" y="56410"/>
                  <a:pt x="87979" y="56372"/>
                </a:cubicBezTo>
                <a:close/>
                <a:moveTo>
                  <a:pt x="57468" y="56485"/>
                </a:moveTo>
                <a:cubicBezTo>
                  <a:pt x="57355" y="56523"/>
                  <a:pt x="57241" y="56637"/>
                  <a:pt x="57241" y="56750"/>
                </a:cubicBezTo>
                <a:cubicBezTo>
                  <a:pt x="57241" y="56826"/>
                  <a:pt x="57279" y="56863"/>
                  <a:pt x="57393" y="56901"/>
                </a:cubicBezTo>
                <a:lnTo>
                  <a:pt x="57582" y="56826"/>
                </a:lnTo>
                <a:cubicBezTo>
                  <a:pt x="57582" y="56826"/>
                  <a:pt x="57582" y="56863"/>
                  <a:pt x="57582" y="56863"/>
                </a:cubicBezTo>
                <a:cubicBezTo>
                  <a:pt x="57619" y="56863"/>
                  <a:pt x="57771" y="56826"/>
                  <a:pt x="57771" y="56674"/>
                </a:cubicBezTo>
                <a:lnTo>
                  <a:pt x="57733" y="56599"/>
                </a:lnTo>
                <a:cubicBezTo>
                  <a:pt x="57695" y="56523"/>
                  <a:pt x="57582" y="56485"/>
                  <a:pt x="57468" y="56485"/>
                </a:cubicBezTo>
                <a:close/>
                <a:moveTo>
                  <a:pt x="13914" y="56599"/>
                </a:moveTo>
                <a:cubicBezTo>
                  <a:pt x="13838" y="56637"/>
                  <a:pt x="13763" y="56712"/>
                  <a:pt x="13763" y="56788"/>
                </a:cubicBezTo>
                <a:lnTo>
                  <a:pt x="13876" y="56939"/>
                </a:lnTo>
                <a:cubicBezTo>
                  <a:pt x="13906" y="56939"/>
                  <a:pt x="13961" y="56987"/>
                  <a:pt x="14039" y="56987"/>
                </a:cubicBezTo>
                <a:cubicBezTo>
                  <a:pt x="14059" y="56987"/>
                  <a:pt x="14080" y="56984"/>
                  <a:pt x="14103" y="56977"/>
                </a:cubicBezTo>
                <a:lnTo>
                  <a:pt x="14178" y="56863"/>
                </a:lnTo>
                <a:lnTo>
                  <a:pt x="14178" y="56750"/>
                </a:lnTo>
                <a:lnTo>
                  <a:pt x="14141" y="56674"/>
                </a:lnTo>
                <a:cubicBezTo>
                  <a:pt x="14065" y="56599"/>
                  <a:pt x="13989" y="56599"/>
                  <a:pt x="13914" y="56599"/>
                </a:cubicBezTo>
                <a:close/>
                <a:moveTo>
                  <a:pt x="80266" y="56599"/>
                </a:moveTo>
                <a:lnTo>
                  <a:pt x="80077" y="56750"/>
                </a:lnTo>
                <a:cubicBezTo>
                  <a:pt x="80077" y="56826"/>
                  <a:pt x="80115" y="56901"/>
                  <a:pt x="80191" y="56939"/>
                </a:cubicBezTo>
                <a:cubicBezTo>
                  <a:pt x="80217" y="56966"/>
                  <a:pt x="80244" y="56992"/>
                  <a:pt x="80298" y="56992"/>
                </a:cubicBezTo>
                <a:cubicBezTo>
                  <a:pt x="80320" y="56992"/>
                  <a:pt x="80346" y="56988"/>
                  <a:pt x="80380" y="56977"/>
                </a:cubicBezTo>
                <a:lnTo>
                  <a:pt x="80493" y="56863"/>
                </a:lnTo>
                <a:cubicBezTo>
                  <a:pt x="80493" y="56750"/>
                  <a:pt x="80417" y="56637"/>
                  <a:pt x="80266" y="56599"/>
                </a:cubicBezTo>
                <a:close/>
                <a:moveTo>
                  <a:pt x="83837" y="56763"/>
                </a:moveTo>
                <a:cubicBezTo>
                  <a:pt x="83788" y="56763"/>
                  <a:pt x="83732" y="56772"/>
                  <a:pt x="83669" y="56788"/>
                </a:cubicBezTo>
                <a:cubicBezTo>
                  <a:pt x="83480" y="56826"/>
                  <a:pt x="83480" y="56901"/>
                  <a:pt x="83480" y="56939"/>
                </a:cubicBezTo>
                <a:lnTo>
                  <a:pt x="83555" y="57015"/>
                </a:lnTo>
                <a:cubicBezTo>
                  <a:pt x="83555" y="57052"/>
                  <a:pt x="83593" y="57052"/>
                  <a:pt x="83593" y="57052"/>
                </a:cubicBezTo>
                <a:cubicBezTo>
                  <a:pt x="83593" y="57090"/>
                  <a:pt x="83631" y="57166"/>
                  <a:pt x="83782" y="57204"/>
                </a:cubicBezTo>
                <a:lnTo>
                  <a:pt x="83934" y="57090"/>
                </a:lnTo>
                <a:cubicBezTo>
                  <a:pt x="83971" y="57052"/>
                  <a:pt x="84009" y="57015"/>
                  <a:pt x="84047" y="56939"/>
                </a:cubicBezTo>
                <a:lnTo>
                  <a:pt x="84009" y="56826"/>
                </a:lnTo>
                <a:cubicBezTo>
                  <a:pt x="83965" y="56781"/>
                  <a:pt x="83908" y="56763"/>
                  <a:pt x="83837" y="56763"/>
                </a:cubicBezTo>
                <a:close/>
                <a:moveTo>
                  <a:pt x="27695" y="56839"/>
                </a:moveTo>
                <a:cubicBezTo>
                  <a:pt x="27651" y="56839"/>
                  <a:pt x="27607" y="56857"/>
                  <a:pt x="27562" y="56901"/>
                </a:cubicBezTo>
                <a:cubicBezTo>
                  <a:pt x="27373" y="56977"/>
                  <a:pt x="27411" y="57204"/>
                  <a:pt x="27600" y="57241"/>
                </a:cubicBezTo>
                <a:lnTo>
                  <a:pt x="27789" y="57128"/>
                </a:lnTo>
                <a:cubicBezTo>
                  <a:pt x="27789" y="57090"/>
                  <a:pt x="27865" y="57052"/>
                  <a:pt x="27865" y="57015"/>
                </a:cubicBezTo>
                <a:lnTo>
                  <a:pt x="27789" y="56863"/>
                </a:lnTo>
                <a:cubicBezTo>
                  <a:pt x="27758" y="56848"/>
                  <a:pt x="27727" y="56839"/>
                  <a:pt x="27695" y="56839"/>
                </a:cubicBezTo>
                <a:close/>
                <a:moveTo>
                  <a:pt x="417" y="56901"/>
                </a:moveTo>
                <a:cubicBezTo>
                  <a:pt x="303" y="56901"/>
                  <a:pt x="227" y="56939"/>
                  <a:pt x="152" y="56977"/>
                </a:cubicBezTo>
                <a:lnTo>
                  <a:pt x="114" y="57052"/>
                </a:lnTo>
                <a:lnTo>
                  <a:pt x="114" y="57241"/>
                </a:lnTo>
                <a:lnTo>
                  <a:pt x="190" y="57317"/>
                </a:lnTo>
                <a:cubicBezTo>
                  <a:pt x="278" y="57361"/>
                  <a:pt x="367" y="57380"/>
                  <a:pt x="448" y="57380"/>
                </a:cubicBezTo>
                <a:cubicBezTo>
                  <a:pt x="505" y="57380"/>
                  <a:pt x="559" y="57371"/>
                  <a:pt x="606" y="57355"/>
                </a:cubicBezTo>
                <a:cubicBezTo>
                  <a:pt x="681" y="57317"/>
                  <a:pt x="795" y="57279"/>
                  <a:pt x="832" y="57166"/>
                </a:cubicBezTo>
                <a:lnTo>
                  <a:pt x="795" y="57052"/>
                </a:lnTo>
                <a:cubicBezTo>
                  <a:pt x="719" y="56977"/>
                  <a:pt x="568" y="56901"/>
                  <a:pt x="417" y="56901"/>
                </a:cubicBezTo>
                <a:close/>
                <a:moveTo>
                  <a:pt x="70209" y="56334"/>
                </a:moveTo>
                <a:cubicBezTo>
                  <a:pt x="70172" y="56334"/>
                  <a:pt x="70096" y="56334"/>
                  <a:pt x="70020" y="56372"/>
                </a:cubicBezTo>
                <a:cubicBezTo>
                  <a:pt x="69907" y="56410"/>
                  <a:pt x="69831" y="56485"/>
                  <a:pt x="69793" y="56523"/>
                </a:cubicBezTo>
                <a:lnTo>
                  <a:pt x="69604" y="56599"/>
                </a:lnTo>
                <a:cubicBezTo>
                  <a:pt x="69567" y="56712"/>
                  <a:pt x="69529" y="56750"/>
                  <a:pt x="69415" y="56863"/>
                </a:cubicBezTo>
                <a:cubicBezTo>
                  <a:pt x="69340" y="56939"/>
                  <a:pt x="69226" y="57052"/>
                  <a:pt x="69189" y="57204"/>
                </a:cubicBezTo>
                <a:lnTo>
                  <a:pt x="69264" y="57317"/>
                </a:lnTo>
                <a:cubicBezTo>
                  <a:pt x="69378" y="57385"/>
                  <a:pt x="69477" y="57399"/>
                  <a:pt x="69555" y="57399"/>
                </a:cubicBezTo>
                <a:cubicBezTo>
                  <a:pt x="69607" y="57399"/>
                  <a:pt x="69650" y="57393"/>
                  <a:pt x="69680" y="57393"/>
                </a:cubicBezTo>
                <a:cubicBezTo>
                  <a:pt x="69793" y="57355"/>
                  <a:pt x="69907" y="57279"/>
                  <a:pt x="69945" y="57204"/>
                </a:cubicBezTo>
                <a:lnTo>
                  <a:pt x="70020" y="57204"/>
                </a:lnTo>
                <a:cubicBezTo>
                  <a:pt x="70058" y="57166"/>
                  <a:pt x="70058" y="57128"/>
                  <a:pt x="70058" y="57052"/>
                </a:cubicBezTo>
                <a:cubicBezTo>
                  <a:pt x="70096" y="57052"/>
                  <a:pt x="70172" y="57052"/>
                  <a:pt x="70209" y="57015"/>
                </a:cubicBezTo>
                <a:cubicBezTo>
                  <a:pt x="70247" y="56977"/>
                  <a:pt x="70247" y="56901"/>
                  <a:pt x="70285" y="56826"/>
                </a:cubicBezTo>
                <a:lnTo>
                  <a:pt x="70285" y="56826"/>
                </a:lnTo>
                <a:cubicBezTo>
                  <a:pt x="70247" y="56863"/>
                  <a:pt x="70209" y="56863"/>
                  <a:pt x="70209" y="56863"/>
                </a:cubicBezTo>
                <a:lnTo>
                  <a:pt x="70361" y="56788"/>
                </a:lnTo>
                <a:cubicBezTo>
                  <a:pt x="70361" y="56750"/>
                  <a:pt x="70361" y="56712"/>
                  <a:pt x="70361" y="56637"/>
                </a:cubicBezTo>
                <a:cubicBezTo>
                  <a:pt x="70361" y="56448"/>
                  <a:pt x="70323" y="56372"/>
                  <a:pt x="70209" y="56334"/>
                </a:cubicBezTo>
                <a:close/>
                <a:moveTo>
                  <a:pt x="24122" y="57431"/>
                </a:moveTo>
                <a:cubicBezTo>
                  <a:pt x="24046" y="57468"/>
                  <a:pt x="23933" y="57544"/>
                  <a:pt x="23933" y="57657"/>
                </a:cubicBezTo>
                <a:cubicBezTo>
                  <a:pt x="23933" y="57695"/>
                  <a:pt x="23971" y="57809"/>
                  <a:pt x="24160" y="57846"/>
                </a:cubicBezTo>
                <a:lnTo>
                  <a:pt x="24311" y="57771"/>
                </a:lnTo>
                <a:cubicBezTo>
                  <a:pt x="24349" y="57733"/>
                  <a:pt x="24387" y="57657"/>
                  <a:pt x="24387" y="57582"/>
                </a:cubicBezTo>
                <a:cubicBezTo>
                  <a:pt x="24387" y="57506"/>
                  <a:pt x="24311" y="57431"/>
                  <a:pt x="24198" y="57431"/>
                </a:cubicBezTo>
                <a:close/>
                <a:moveTo>
                  <a:pt x="15275" y="57468"/>
                </a:moveTo>
                <a:lnTo>
                  <a:pt x="15124" y="57582"/>
                </a:lnTo>
                <a:cubicBezTo>
                  <a:pt x="15124" y="57620"/>
                  <a:pt x="15124" y="57657"/>
                  <a:pt x="15086" y="57695"/>
                </a:cubicBezTo>
                <a:lnTo>
                  <a:pt x="15086" y="57809"/>
                </a:lnTo>
                <a:cubicBezTo>
                  <a:pt x="15151" y="57874"/>
                  <a:pt x="15301" y="57967"/>
                  <a:pt x="15462" y="57967"/>
                </a:cubicBezTo>
                <a:cubicBezTo>
                  <a:pt x="15488" y="57967"/>
                  <a:pt x="15514" y="57965"/>
                  <a:pt x="15540" y="57960"/>
                </a:cubicBezTo>
                <a:cubicBezTo>
                  <a:pt x="15577" y="57922"/>
                  <a:pt x="15691" y="57884"/>
                  <a:pt x="15691" y="57695"/>
                </a:cubicBezTo>
                <a:lnTo>
                  <a:pt x="15691" y="57620"/>
                </a:lnTo>
                <a:cubicBezTo>
                  <a:pt x="15615" y="57544"/>
                  <a:pt x="15502" y="57468"/>
                  <a:pt x="15275" y="57468"/>
                </a:cubicBezTo>
                <a:close/>
                <a:moveTo>
                  <a:pt x="69037" y="57355"/>
                </a:moveTo>
                <a:cubicBezTo>
                  <a:pt x="68886" y="57355"/>
                  <a:pt x="68773" y="57393"/>
                  <a:pt x="68697" y="57431"/>
                </a:cubicBezTo>
                <a:cubicBezTo>
                  <a:pt x="68584" y="57544"/>
                  <a:pt x="68546" y="57657"/>
                  <a:pt x="68584" y="57846"/>
                </a:cubicBezTo>
                <a:lnTo>
                  <a:pt x="68735" y="57960"/>
                </a:lnTo>
                <a:lnTo>
                  <a:pt x="68810" y="57960"/>
                </a:lnTo>
                <a:cubicBezTo>
                  <a:pt x="68848" y="57960"/>
                  <a:pt x="68848" y="57960"/>
                  <a:pt x="68848" y="57998"/>
                </a:cubicBezTo>
                <a:lnTo>
                  <a:pt x="69075" y="57922"/>
                </a:lnTo>
                <a:lnTo>
                  <a:pt x="69226" y="57809"/>
                </a:lnTo>
                <a:cubicBezTo>
                  <a:pt x="69189" y="57733"/>
                  <a:pt x="69151" y="57695"/>
                  <a:pt x="69151" y="57657"/>
                </a:cubicBezTo>
                <a:cubicBezTo>
                  <a:pt x="69113" y="57620"/>
                  <a:pt x="69075" y="57657"/>
                  <a:pt x="69151" y="57544"/>
                </a:cubicBezTo>
                <a:lnTo>
                  <a:pt x="69037" y="57355"/>
                </a:lnTo>
                <a:close/>
                <a:moveTo>
                  <a:pt x="43744" y="57846"/>
                </a:moveTo>
                <a:lnTo>
                  <a:pt x="43555" y="57922"/>
                </a:lnTo>
                <a:cubicBezTo>
                  <a:pt x="43555" y="57960"/>
                  <a:pt x="43517" y="57998"/>
                  <a:pt x="43517" y="58035"/>
                </a:cubicBezTo>
                <a:lnTo>
                  <a:pt x="43631" y="58187"/>
                </a:lnTo>
                <a:cubicBezTo>
                  <a:pt x="43668" y="58187"/>
                  <a:pt x="43668" y="58224"/>
                  <a:pt x="43744" y="58224"/>
                </a:cubicBezTo>
                <a:lnTo>
                  <a:pt x="43895" y="58111"/>
                </a:lnTo>
                <a:cubicBezTo>
                  <a:pt x="43933" y="58111"/>
                  <a:pt x="43933" y="58073"/>
                  <a:pt x="43971" y="58035"/>
                </a:cubicBezTo>
                <a:lnTo>
                  <a:pt x="43857" y="57884"/>
                </a:lnTo>
                <a:cubicBezTo>
                  <a:pt x="43820" y="57884"/>
                  <a:pt x="43782" y="57846"/>
                  <a:pt x="43744" y="57846"/>
                </a:cubicBezTo>
                <a:close/>
                <a:moveTo>
                  <a:pt x="16107" y="57884"/>
                </a:moveTo>
                <a:lnTo>
                  <a:pt x="15955" y="57998"/>
                </a:lnTo>
                <a:lnTo>
                  <a:pt x="15955" y="58149"/>
                </a:lnTo>
                <a:lnTo>
                  <a:pt x="16107" y="58262"/>
                </a:lnTo>
                <a:cubicBezTo>
                  <a:pt x="16140" y="58273"/>
                  <a:pt x="16173" y="58278"/>
                  <a:pt x="16205" y="58278"/>
                </a:cubicBezTo>
                <a:cubicBezTo>
                  <a:pt x="16283" y="58278"/>
                  <a:pt x="16356" y="58251"/>
                  <a:pt x="16409" y="58224"/>
                </a:cubicBezTo>
                <a:cubicBezTo>
                  <a:pt x="16447" y="58187"/>
                  <a:pt x="16485" y="58111"/>
                  <a:pt x="16485" y="58035"/>
                </a:cubicBezTo>
                <a:lnTo>
                  <a:pt x="16485" y="57998"/>
                </a:lnTo>
                <a:lnTo>
                  <a:pt x="16334" y="57884"/>
                </a:lnTo>
                <a:close/>
                <a:moveTo>
                  <a:pt x="78036" y="57771"/>
                </a:moveTo>
                <a:cubicBezTo>
                  <a:pt x="77620" y="57846"/>
                  <a:pt x="77506" y="58035"/>
                  <a:pt x="77620" y="58262"/>
                </a:cubicBezTo>
                <a:lnTo>
                  <a:pt x="77733" y="58338"/>
                </a:lnTo>
                <a:cubicBezTo>
                  <a:pt x="77770" y="58341"/>
                  <a:pt x="77804" y="58343"/>
                  <a:pt x="77837" y="58343"/>
                </a:cubicBezTo>
                <a:cubicBezTo>
                  <a:pt x="78168" y="58343"/>
                  <a:pt x="78266" y="58177"/>
                  <a:pt x="78300" y="58073"/>
                </a:cubicBezTo>
                <a:lnTo>
                  <a:pt x="78187" y="57922"/>
                </a:lnTo>
                <a:cubicBezTo>
                  <a:pt x="78212" y="57922"/>
                  <a:pt x="78220" y="57939"/>
                  <a:pt x="78223" y="57939"/>
                </a:cubicBezTo>
                <a:cubicBezTo>
                  <a:pt x="78225" y="57939"/>
                  <a:pt x="78225" y="57935"/>
                  <a:pt x="78225" y="57922"/>
                </a:cubicBezTo>
                <a:cubicBezTo>
                  <a:pt x="78225" y="57884"/>
                  <a:pt x="78187" y="57846"/>
                  <a:pt x="78149" y="57809"/>
                </a:cubicBezTo>
                <a:lnTo>
                  <a:pt x="78036" y="57771"/>
                </a:lnTo>
                <a:close/>
                <a:moveTo>
                  <a:pt x="78981" y="58035"/>
                </a:moveTo>
                <a:cubicBezTo>
                  <a:pt x="78830" y="58035"/>
                  <a:pt x="78754" y="58035"/>
                  <a:pt x="78678" y="58111"/>
                </a:cubicBezTo>
                <a:cubicBezTo>
                  <a:pt x="78640" y="58149"/>
                  <a:pt x="78565" y="58187"/>
                  <a:pt x="78565" y="58300"/>
                </a:cubicBezTo>
                <a:lnTo>
                  <a:pt x="78603" y="58338"/>
                </a:lnTo>
                <a:lnTo>
                  <a:pt x="78716" y="58414"/>
                </a:lnTo>
                <a:cubicBezTo>
                  <a:pt x="78749" y="58425"/>
                  <a:pt x="78783" y="58429"/>
                  <a:pt x="78815" y="58429"/>
                </a:cubicBezTo>
                <a:cubicBezTo>
                  <a:pt x="78893" y="58429"/>
                  <a:pt x="78965" y="58402"/>
                  <a:pt x="79019" y="58376"/>
                </a:cubicBezTo>
                <a:cubicBezTo>
                  <a:pt x="79056" y="58338"/>
                  <a:pt x="79094" y="58262"/>
                  <a:pt x="79094" y="58187"/>
                </a:cubicBezTo>
                <a:cubicBezTo>
                  <a:pt x="79094" y="58187"/>
                  <a:pt x="79094" y="58149"/>
                  <a:pt x="79094" y="58149"/>
                </a:cubicBezTo>
                <a:lnTo>
                  <a:pt x="78981" y="58035"/>
                </a:lnTo>
                <a:close/>
                <a:moveTo>
                  <a:pt x="58210" y="57982"/>
                </a:moveTo>
                <a:cubicBezTo>
                  <a:pt x="58146" y="57982"/>
                  <a:pt x="58100" y="58009"/>
                  <a:pt x="58073" y="58035"/>
                </a:cubicBezTo>
                <a:lnTo>
                  <a:pt x="58035" y="58035"/>
                </a:lnTo>
                <a:lnTo>
                  <a:pt x="57846" y="58149"/>
                </a:lnTo>
                <a:cubicBezTo>
                  <a:pt x="57846" y="58262"/>
                  <a:pt x="57884" y="58376"/>
                  <a:pt x="57960" y="58414"/>
                </a:cubicBezTo>
                <a:cubicBezTo>
                  <a:pt x="57998" y="58489"/>
                  <a:pt x="58073" y="58489"/>
                  <a:pt x="58187" y="58489"/>
                </a:cubicBezTo>
                <a:lnTo>
                  <a:pt x="58300" y="58376"/>
                </a:lnTo>
                <a:lnTo>
                  <a:pt x="58413" y="58262"/>
                </a:lnTo>
                <a:lnTo>
                  <a:pt x="58413" y="58111"/>
                </a:lnTo>
                <a:lnTo>
                  <a:pt x="58300" y="57998"/>
                </a:lnTo>
                <a:cubicBezTo>
                  <a:pt x="58267" y="57987"/>
                  <a:pt x="58237" y="57982"/>
                  <a:pt x="58210" y="57982"/>
                </a:cubicBezTo>
                <a:close/>
                <a:moveTo>
                  <a:pt x="69240" y="58408"/>
                </a:moveTo>
                <a:cubicBezTo>
                  <a:pt x="68991" y="58408"/>
                  <a:pt x="68958" y="58535"/>
                  <a:pt x="68924" y="58603"/>
                </a:cubicBezTo>
                <a:lnTo>
                  <a:pt x="69075" y="58754"/>
                </a:lnTo>
                <a:cubicBezTo>
                  <a:pt x="69264" y="58716"/>
                  <a:pt x="69378" y="58678"/>
                  <a:pt x="69453" y="58565"/>
                </a:cubicBezTo>
                <a:lnTo>
                  <a:pt x="69340" y="58414"/>
                </a:lnTo>
                <a:cubicBezTo>
                  <a:pt x="69303" y="58409"/>
                  <a:pt x="69270" y="58408"/>
                  <a:pt x="69240" y="58408"/>
                </a:cubicBezTo>
                <a:close/>
                <a:moveTo>
                  <a:pt x="28877" y="58484"/>
                </a:moveTo>
                <a:cubicBezTo>
                  <a:pt x="28615" y="58484"/>
                  <a:pt x="28583" y="58647"/>
                  <a:pt x="28583" y="58716"/>
                </a:cubicBezTo>
                <a:lnTo>
                  <a:pt x="28621" y="58792"/>
                </a:lnTo>
                <a:cubicBezTo>
                  <a:pt x="28669" y="58863"/>
                  <a:pt x="28732" y="58890"/>
                  <a:pt x="28781" y="58890"/>
                </a:cubicBezTo>
                <a:cubicBezTo>
                  <a:pt x="28810" y="58890"/>
                  <a:pt x="28834" y="58881"/>
                  <a:pt x="28848" y="58867"/>
                </a:cubicBezTo>
                <a:cubicBezTo>
                  <a:pt x="28961" y="58867"/>
                  <a:pt x="29037" y="58792"/>
                  <a:pt x="29075" y="58640"/>
                </a:cubicBezTo>
                <a:lnTo>
                  <a:pt x="28961" y="58489"/>
                </a:lnTo>
                <a:cubicBezTo>
                  <a:pt x="28931" y="58486"/>
                  <a:pt x="28903" y="58484"/>
                  <a:pt x="28877" y="58484"/>
                </a:cubicBezTo>
                <a:close/>
                <a:moveTo>
                  <a:pt x="11795" y="58472"/>
                </a:moveTo>
                <a:cubicBezTo>
                  <a:pt x="11771" y="58472"/>
                  <a:pt x="11746" y="58477"/>
                  <a:pt x="11721" y="58489"/>
                </a:cubicBezTo>
                <a:cubicBezTo>
                  <a:pt x="11683" y="58489"/>
                  <a:pt x="11645" y="58527"/>
                  <a:pt x="11645" y="58603"/>
                </a:cubicBezTo>
                <a:lnTo>
                  <a:pt x="11759" y="58754"/>
                </a:lnTo>
                <a:cubicBezTo>
                  <a:pt x="11721" y="58716"/>
                  <a:pt x="11683" y="58716"/>
                  <a:pt x="11683" y="58716"/>
                </a:cubicBezTo>
                <a:cubicBezTo>
                  <a:pt x="11683" y="58754"/>
                  <a:pt x="11683" y="58754"/>
                  <a:pt x="11683" y="58754"/>
                </a:cubicBezTo>
                <a:lnTo>
                  <a:pt x="11834" y="58905"/>
                </a:lnTo>
                <a:lnTo>
                  <a:pt x="11986" y="58905"/>
                </a:lnTo>
                <a:lnTo>
                  <a:pt x="12212" y="58829"/>
                </a:lnTo>
                <a:lnTo>
                  <a:pt x="12212" y="58640"/>
                </a:lnTo>
                <a:lnTo>
                  <a:pt x="12023" y="58527"/>
                </a:lnTo>
                <a:cubicBezTo>
                  <a:pt x="11986" y="58527"/>
                  <a:pt x="11948" y="58527"/>
                  <a:pt x="11910" y="58489"/>
                </a:cubicBezTo>
                <a:cubicBezTo>
                  <a:pt x="11885" y="58489"/>
                  <a:pt x="11843" y="58472"/>
                  <a:pt x="11795" y="58472"/>
                </a:cubicBezTo>
                <a:close/>
                <a:moveTo>
                  <a:pt x="19396" y="58489"/>
                </a:moveTo>
                <a:cubicBezTo>
                  <a:pt x="19245" y="58489"/>
                  <a:pt x="19131" y="58527"/>
                  <a:pt x="19056" y="58565"/>
                </a:cubicBezTo>
                <a:cubicBezTo>
                  <a:pt x="19018" y="58603"/>
                  <a:pt x="18980" y="58678"/>
                  <a:pt x="18980" y="58792"/>
                </a:cubicBezTo>
                <a:lnTo>
                  <a:pt x="19131" y="58905"/>
                </a:lnTo>
                <a:cubicBezTo>
                  <a:pt x="19320" y="58905"/>
                  <a:pt x="19434" y="58792"/>
                  <a:pt x="19472" y="58716"/>
                </a:cubicBezTo>
                <a:lnTo>
                  <a:pt x="19358" y="58640"/>
                </a:lnTo>
                <a:lnTo>
                  <a:pt x="19472" y="58678"/>
                </a:lnTo>
                <a:lnTo>
                  <a:pt x="19396" y="58489"/>
                </a:lnTo>
                <a:close/>
                <a:moveTo>
                  <a:pt x="48243" y="58451"/>
                </a:moveTo>
                <a:lnTo>
                  <a:pt x="48092" y="58489"/>
                </a:lnTo>
                <a:cubicBezTo>
                  <a:pt x="47979" y="58565"/>
                  <a:pt x="47979" y="58754"/>
                  <a:pt x="48092" y="58829"/>
                </a:cubicBezTo>
                <a:cubicBezTo>
                  <a:pt x="48130" y="58867"/>
                  <a:pt x="48168" y="58905"/>
                  <a:pt x="48281" y="58905"/>
                </a:cubicBezTo>
                <a:lnTo>
                  <a:pt x="48432" y="58754"/>
                </a:lnTo>
                <a:cubicBezTo>
                  <a:pt x="48394" y="58603"/>
                  <a:pt x="48357" y="58527"/>
                  <a:pt x="48243" y="58451"/>
                </a:cubicBezTo>
                <a:close/>
                <a:moveTo>
                  <a:pt x="9793" y="58829"/>
                </a:moveTo>
                <a:lnTo>
                  <a:pt x="9642" y="58943"/>
                </a:lnTo>
                <a:lnTo>
                  <a:pt x="9642" y="59018"/>
                </a:lnTo>
                <a:lnTo>
                  <a:pt x="9755" y="59132"/>
                </a:lnTo>
                <a:cubicBezTo>
                  <a:pt x="9793" y="59170"/>
                  <a:pt x="9831" y="59207"/>
                  <a:pt x="9868" y="59207"/>
                </a:cubicBezTo>
                <a:lnTo>
                  <a:pt x="10057" y="59094"/>
                </a:lnTo>
                <a:cubicBezTo>
                  <a:pt x="10057" y="59056"/>
                  <a:pt x="10057" y="59018"/>
                  <a:pt x="10095" y="58981"/>
                </a:cubicBezTo>
                <a:lnTo>
                  <a:pt x="9982" y="58829"/>
                </a:lnTo>
                <a:close/>
                <a:moveTo>
                  <a:pt x="5982" y="58909"/>
                </a:moveTo>
                <a:cubicBezTo>
                  <a:pt x="5922" y="58909"/>
                  <a:pt x="5848" y="58935"/>
                  <a:pt x="5785" y="59018"/>
                </a:cubicBezTo>
                <a:lnTo>
                  <a:pt x="5785" y="59207"/>
                </a:lnTo>
                <a:cubicBezTo>
                  <a:pt x="5880" y="59226"/>
                  <a:pt x="5946" y="59236"/>
                  <a:pt x="5998" y="59236"/>
                </a:cubicBezTo>
                <a:cubicBezTo>
                  <a:pt x="6050" y="59236"/>
                  <a:pt x="6088" y="59226"/>
                  <a:pt x="6125" y="59207"/>
                </a:cubicBezTo>
                <a:cubicBezTo>
                  <a:pt x="6163" y="59170"/>
                  <a:pt x="6201" y="59132"/>
                  <a:pt x="6201" y="59094"/>
                </a:cubicBezTo>
                <a:cubicBezTo>
                  <a:pt x="6201" y="59018"/>
                  <a:pt x="6163" y="58943"/>
                  <a:pt x="6088" y="58943"/>
                </a:cubicBezTo>
                <a:cubicBezTo>
                  <a:pt x="6071" y="58926"/>
                  <a:pt x="6031" y="58909"/>
                  <a:pt x="5982" y="58909"/>
                </a:cubicBezTo>
                <a:close/>
                <a:moveTo>
                  <a:pt x="39245" y="58300"/>
                </a:moveTo>
                <a:cubicBezTo>
                  <a:pt x="39056" y="58414"/>
                  <a:pt x="38716" y="58640"/>
                  <a:pt x="38716" y="58905"/>
                </a:cubicBezTo>
                <a:cubicBezTo>
                  <a:pt x="38716" y="58981"/>
                  <a:pt x="38753" y="59094"/>
                  <a:pt x="38829" y="59170"/>
                </a:cubicBezTo>
                <a:lnTo>
                  <a:pt x="38942" y="59207"/>
                </a:lnTo>
                <a:lnTo>
                  <a:pt x="38980" y="59207"/>
                </a:lnTo>
                <a:cubicBezTo>
                  <a:pt x="39075" y="59226"/>
                  <a:pt x="39122" y="59236"/>
                  <a:pt x="39165" y="59236"/>
                </a:cubicBezTo>
                <a:cubicBezTo>
                  <a:pt x="39207" y="59236"/>
                  <a:pt x="39245" y="59226"/>
                  <a:pt x="39321" y="59207"/>
                </a:cubicBezTo>
                <a:lnTo>
                  <a:pt x="39358" y="59207"/>
                </a:lnTo>
                <a:cubicBezTo>
                  <a:pt x="39321" y="59245"/>
                  <a:pt x="39245" y="59283"/>
                  <a:pt x="39245" y="59397"/>
                </a:cubicBezTo>
                <a:lnTo>
                  <a:pt x="39321" y="59510"/>
                </a:lnTo>
                <a:cubicBezTo>
                  <a:pt x="39354" y="59521"/>
                  <a:pt x="39387" y="59526"/>
                  <a:pt x="39419" y="59526"/>
                </a:cubicBezTo>
                <a:cubicBezTo>
                  <a:pt x="39497" y="59526"/>
                  <a:pt x="39570" y="59499"/>
                  <a:pt x="39623" y="59472"/>
                </a:cubicBezTo>
                <a:cubicBezTo>
                  <a:pt x="39699" y="59434"/>
                  <a:pt x="39736" y="59359"/>
                  <a:pt x="39736" y="59283"/>
                </a:cubicBezTo>
                <a:cubicBezTo>
                  <a:pt x="39736" y="59170"/>
                  <a:pt x="39661" y="59094"/>
                  <a:pt x="39547" y="59094"/>
                </a:cubicBezTo>
                <a:cubicBezTo>
                  <a:pt x="39547" y="59056"/>
                  <a:pt x="39547" y="59056"/>
                  <a:pt x="39547" y="59056"/>
                </a:cubicBezTo>
                <a:cubicBezTo>
                  <a:pt x="39585" y="59018"/>
                  <a:pt x="39623" y="58981"/>
                  <a:pt x="39661" y="58905"/>
                </a:cubicBezTo>
                <a:cubicBezTo>
                  <a:pt x="39736" y="58905"/>
                  <a:pt x="39888" y="58867"/>
                  <a:pt x="39888" y="58716"/>
                </a:cubicBezTo>
                <a:cubicBezTo>
                  <a:pt x="39888" y="58678"/>
                  <a:pt x="39888" y="58678"/>
                  <a:pt x="39850" y="58640"/>
                </a:cubicBezTo>
                <a:lnTo>
                  <a:pt x="39699" y="58565"/>
                </a:lnTo>
                <a:lnTo>
                  <a:pt x="39774" y="58565"/>
                </a:lnTo>
                <a:cubicBezTo>
                  <a:pt x="39736" y="58565"/>
                  <a:pt x="39736" y="58527"/>
                  <a:pt x="39699" y="58527"/>
                </a:cubicBezTo>
                <a:cubicBezTo>
                  <a:pt x="39661" y="58451"/>
                  <a:pt x="39547" y="58300"/>
                  <a:pt x="39321" y="58300"/>
                </a:cubicBezTo>
                <a:close/>
                <a:moveTo>
                  <a:pt x="69491" y="58603"/>
                </a:moveTo>
                <a:lnTo>
                  <a:pt x="69378" y="58754"/>
                </a:lnTo>
                <a:lnTo>
                  <a:pt x="69340" y="58754"/>
                </a:lnTo>
                <a:cubicBezTo>
                  <a:pt x="69264" y="58792"/>
                  <a:pt x="69113" y="58829"/>
                  <a:pt x="69113" y="58981"/>
                </a:cubicBezTo>
                <a:lnTo>
                  <a:pt x="69151" y="59018"/>
                </a:lnTo>
                <a:cubicBezTo>
                  <a:pt x="69075" y="59056"/>
                  <a:pt x="69037" y="59132"/>
                  <a:pt x="69037" y="59245"/>
                </a:cubicBezTo>
                <a:lnTo>
                  <a:pt x="69000" y="59245"/>
                </a:lnTo>
                <a:cubicBezTo>
                  <a:pt x="68924" y="59207"/>
                  <a:pt x="68848" y="59170"/>
                  <a:pt x="68810" y="59170"/>
                </a:cubicBezTo>
                <a:lnTo>
                  <a:pt x="68584" y="59283"/>
                </a:lnTo>
                <a:lnTo>
                  <a:pt x="68584" y="59321"/>
                </a:lnTo>
                <a:lnTo>
                  <a:pt x="68621" y="59321"/>
                </a:lnTo>
                <a:cubicBezTo>
                  <a:pt x="68584" y="59359"/>
                  <a:pt x="68584" y="59359"/>
                  <a:pt x="68546" y="59359"/>
                </a:cubicBezTo>
                <a:lnTo>
                  <a:pt x="68621" y="59510"/>
                </a:lnTo>
                <a:lnTo>
                  <a:pt x="68584" y="59548"/>
                </a:lnTo>
                <a:cubicBezTo>
                  <a:pt x="68584" y="59548"/>
                  <a:pt x="68621" y="59586"/>
                  <a:pt x="68621" y="59586"/>
                </a:cubicBezTo>
                <a:cubicBezTo>
                  <a:pt x="68659" y="59661"/>
                  <a:pt x="68735" y="59737"/>
                  <a:pt x="68848" y="59737"/>
                </a:cubicBezTo>
                <a:cubicBezTo>
                  <a:pt x="68922" y="59737"/>
                  <a:pt x="68959" y="59666"/>
                  <a:pt x="69031" y="59592"/>
                </a:cubicBezTo>
                <a:lnTo>
                  <a:pt x="69031" y="59592"/>
                </a:lnTo>
                <a:cubicBezTo>
                  <a:pt x="69058" y="59603"/>
                  <a:pt x="69085" y="59623"/>
                  <a:pt x="69113" y="59623"/>
                </a:cubicBezTo>
                <a:cubicBezTo>
                  <a:pt x="69226" y="59586"/>
                  <a:pt x="69264" y="59548"/>
                  <a:pt x="69264" y="59472"/>
                </a:cubicBezTo>
                <a:lnTo>
                  <a:pt x="69302" y="59472"/>
                </a:lnTo>
                <a:lnTo>
                  <a:pt x="69378" y="59434"/>
                </a:lnTo>
                <a:cubicBezTo>
                  <a:pt x="69415" y="59359"/>
                  <a:pt x="69453" y="59321"/>
                  <a:pt x="69453" y="59245"/>
                </a:cubicBezTo>
                <a:cubicBezTo>
                  <a:pt x="69491" y="59245"/>
                  <a:pt x="69567" y="59245"/>
                  <a:pt x="69642" y="59207"/>
                </a:cubicBezTo>
                <a:lnTo>
                  <a:pt x="69642" y="59207"/>
                </a:lnTo>
                <a:cubicBezTo>
                  <a:pt x="69642" y="59245"/>
                  <a:pt x="69604" y="59245"/>
                  <a:pt x="69604" y="59245"/>
                </a:cubicBezTo>
                <a:lnTo>
                  <a:pt x="69756" y="59397"/>
                </a:lnTo>
                <a:cubicBezTo>
                  <a:pt x="69983" y="59397"/>
                  <a:pt x="70172" y="59170"/>
                  <a:pt x="70172" y="58981"/>
                </a:cubicBezTo>
                <a:cubicBezTo>
                  <a:pt x="70172" y="58905"/>
                  <a:pt x="70134" y="58829"/>
                  <a:pt x="70096" y="58754"/>
                </a:cubicBezTo>
                <a:lnTo>
                  <a:pt x="69907" y="58792"/>
                </a:lnTo>
                <a:cubicBezTo>
                  <a:pt x="69869" y="58792"/>
                  <a:pt x="69831" y="58754"/>
                  <a:pt x="69793" y="58754"/>
                </a:cubicBezTo>
                <a:cubicBezTo>
                  <a:pt x="69793" y="58716"/>
                  <a:pt x="69756" y="58678"/>
                  <a:pt x="69718" y="58678"/>
                </a:cubicBezTo>
                <a:cubicBezTo>
                  <a:pt x="69680" y="58603"/>
                  <a:pt x="69604" y="58603"/>
                  <a:pt x="69491" y="58603"/>
                </a:cubicBezTo>
                <a:close/>
                <a:moveTo>
                  <a:pt x="49377" y="59472"/>
                </a:moveTo>
                <a:lnTo>
                  <a:pt x="49226" y="59586"/>
                </a:lnTo>
                <a:cubicBezTo>
                  <a:pt x="49226" y="59623"/>
                  <a:pt x="49188" y="59661"/>
                  <a:pt x="49188" y="59737"/>
                </a:cubicBezTo>
                <a:lnTo>
                  <a:pt x="49188" y="59775"/>
                </a:lnTo>
                <a:lnTo>
                  <a:pt x="49226" y="59850"/>
                </a:lnTo>
                <a:cubicBezTo>
                  <a:pt x="49253" y="59877"/>
                  <a:pt x="49317" y="59904"/>
                  <a:pt x="49380" y="59904"/>
                </a:cubicBezTo>
                <a:cubicBezTo>
                  <a:pt x="49405" y="59904"/>
                  <a:pt x="49431" y="59899"/>
                  <a:pt x="49453" y="59888"/>
                </a:cubicBezTo>
                <a:cubicBezTo>
                  <a:pt x="49566" y="59888"/>
                  <a:pt x="49680" y="59812"/>
                  <a:pt x="49755" y="59699"/>
                </a:cubicBezTo>
                <a:lnTo>
                  <a:pt x="49604" y="59548"/>
                </a:lnTo>
                <a:cubicBezTo>
                  <a:pt x="49566" y="59548"/>
                  <a:pt x="49566" y="59548"/>
                  <a:pt x="49566" y="59510"/>
                </a:cubicBezTo>
                <a:cubicBezTo>
                  <a:pt x="49529" y="59510"/>
                  <a:pt x="49453" y="59472"/>
                  <a:pt x="49377" y="59472"/>
                </a:cubicBezTo>
                <a:close/>
                <a:moveTo>
                  <a:pt x="82352" y="59495"/>
                </a:moveTo>
                <a:cubicBezTo>
                  <a:pt x="82313" y="59495"/>
                  <a:pt x="82273" y="59500"/>
                  <a:pt x="82232" y="59510"/>
                </a:cubicBezTo>
                <a:cubicBezTo>
                  <a:pt x="82119" y="59548"/>
                  <a:pt x="82043" y="59699"/>
                  <a:pt x="82081" y="59850"/>
                </a:cubicBezTo>
                <a:lnTo>
                  <a:pt x="82194" y="59926"/>
                </a:lnTo>
                <a:cubicBezTo>
                  <a:pt x="82227" y="59930"/>
                  <a:pt x="82256" y="59932"/>
                  <a:pt x="82284" y="59932"/>
                </a:cubicBezTo>
                <a:cubicBezTo>
                  <a:pt x="82513" y="59932"/>
                  <a:pt x="82581" y="59800"/>
                  <a:pt x="82648" y="59699"/>
                </a:cubicBezTo>
                <a:lnTo>
                  <a:pt x="82610" y="59586"/>
                </a:lnTo>
                <a:cubicBezTo>
                  <a:pt x="82555" y="59530"/>
                  <a:pt x="82459" y="59495"/>
                  <a:pt x="82352" y="59495"/>
                </a:cubicBezTo>
                <a:close/>
                <a:moveTo>
                  <a:pt x="20855" y="59532"/>
                </a:moveTo>
                <a:cubicBezTo>
                  <a:pt x="20788" y="59532"/>
                  <a:pt x="20735" y="59559"/>
                  <a:pt x="20681" y="59586"/>
                </a:cubicBezTo>
                <a:cubicBezTo>
                  <a:pt x="20644" y="59623"/>
                  <a:pt x="20568" y="59699"/>
                  <a:pt x="20606" y="59850"/>
                </a:cubicBezTo>
                <a:lnTo>
                  <a:pt x="20719" y="59926"/>
                </a:lnTo>
                <a:cubicBezTo>
                  <a:pt x="20745" y="59934"/>
                  <a:pt x="20770" y="59939"/>
                  <a:pt x="20795" y="59939"/>
                </a:cubicBezTo>
                <a:cubicBezTo>
                  <a:pt x="20882" y="59939"/>
                  <a:pt x="20963" y="59883"/>
                  <a:pt x="21022" y="59737"/>
                </a:cubicBezTo>
                <a:lnTo>
                  <a:pt x="20946" y="59548"/>
                </a:lnTo>
                <a:cubicBezTo>
                  <a:pt x="20913" y="59537"/>
                  <a:pt x="20883" y="59532"/>
                  <a:pt x="20855" y="59532"/>
                </a:cubicBezTo>
                <a:close/>
                <a:moveTo>
                  <a:pt x="42979" y="59581"/>
                </a:moveTo>
                <a:cubicBezTo>
                  <a:pt x="42717" y="59581"/>
                  <a:pt x="42685" y="59744"/>
                  <a:pt x="42685" y="59812"/>
                </a:cubicBezTo>
                <a:lnTo>
                  <a:pt x="42723" y="59888"/>
                </a:lnTo>
                <a:cubicBezTo>
                  <a:pt x="42779" y="59943"/>
                  <a:pt x="42854" y="59978"/>
                  <a:pt x="42935" y="59978"/>
                </a:cubicBezTo>
                <a:cubicBezTo>
                  <a:pt x="42965" y="59978"/>
                  <a:pt x="42995" y="59974"/>
                  <a:pt x="43026" y="59964"/>
                </a:cubicBezTo>
                <a:cubicBezTo>
                  <a:pt x="43139" y="59926"/>
                  <a:pt x="43177" y="59850"/>
                  <a:pt x="43177" y="59737"/>
                </a:cubicBezTo>
                <a:cubicBezTo>
                  <a:pt x="43177" y="59737"/>
                  <a:pt x="43177" y="59699"/>
                  <a:pt x="43177" y="59699"/>
                </a:cubicBezTo>
                <a:lnTo>
                  <a:pt x="43064" y="59586"/>
                </a:lnTo>
                <a:cubicBezTo>
                  <a:pt x="43033" y="59582"/>
                  <a:pt x="43005" y="59581"/>
                  <a:pt x="42979" y="59581"/>
                </a:cubicBezTo>
                <a:close/>
                <a:moveTo>
                  <a:pt x="56994" y="59712"/>
                </a:moveTo>
                <a:cubicBezTo>
                  <a:pt x="56944" y="59712"/>
                  <a:pt x="56888" y="59721"/>
                  <a:pt x="56825" y="59737"/>
                </a:cubicBezTo>
                <a:cubicBezTo>
                  <a:pt x="56712" y="59775"/>
                  <a:pt x="56599" y="59888"/>
                  <a:pt x="56599" y="60001"/>
                </a:cubicBezTo>
                <a:lnTo>
                  <a:pt x="56788" y="60115"/>
                </a:lnTo>
                <a:lnTo>
                  <a:pt x="56863" y="60115"/>
                </a:lnTo>
                <a:cubicBezTo>
                  <a:pt x="56977" y="60077"/>
                  <a:pt x="57166" y="60039"/>
                  <a:pt x="57204" y="59888"/>
                </a:cubicBezTo>
                <a:lnTo>
                  <a:pt x="57166" y="59775"/>
                </a:lnTo>
                <a:cubicBezTo>
                  <a:pt x="57121" y="59730"/>
                  <a:pt x="57064" y="59712"/>
                  <a:pt x="56994" y="59712"/>
                </a:cubicBezTo>
                <a:close/>
                <a:moveTo>
                  <a:pt x="25634" y="59737"/>
                </a:moveTo>
                <a:cubicBezTo>
                  <a:pt x="25521" y="59737"/>
                  <a:pt x="25483" y="59775"/>
                  <a:pt x="25445" y="59812"/>
                </a:cubicBezTo>
                <a:cubicBezTo>
                  <a:pt x="25407" y="59850"/>
                  <a:pt x="25332" y="59888"/>
                  <a:pt x="25370" y="60039"/>
                </a:cubicBezTo>
                <a:lnTo>
                  <a:pt x="25521" y="60153"/>
                </a:lnTo>
                <a:lnTo>
                  <a:pt x="25634" y="60153"/>
                </a:lnTo>
                <a:lnTo>
                  <a:pt x="25785" y="60001"/>
                </a:lnTo>
                <a:lnTo>
                  <a:pt x="25785" y="59850"/>
                </a:lnTo>
                <a:lnTo>
                  <a:pt x="25634" y="59737"/>
                </a:lnTo>
                <a:close/>
                <a:moveTo>
                  <a:pt x="37317" y="59737"/>
                </a:moveTo>
                <a:cubicBezTo>
                  <a:pt x="37203" y="59775"/>
                  <a:pt x="37014" y="59812"/>
                  <a:pt x="37014" y="60001"/>
                </a:cubicBezTo>
                <a:lnTo>
                  <a:pt x="37014" y="60039"/>
                </a:lnTo>
                <a:lnTo>
                  <a:pt x="37128" y="60153"/>
                </a:lnTo>
                <a:cubicBezTo>
                  <a:pt x="37203" y="60153"/>
                  <a:pt x="37355" y="60153"/>
                  <a:pt x="37468" y="60077"/>
                </a:cubicBezTo>
                <a:cubicBezTo>
                  <a:pt x="37506" y="60039"/>
                  <a:pt x="37544" y="60001"/>
                  <a:pt x="37544" y="59926"/>
                </a:cubicBezTo>
                <a:cubicBezTo>
                  <a:pt x="37544" y="59888"/>
                  <a:pt x="37544" y="59850"/>
                  <a:pt x="37506" y="59812"/>
                </a:cubicBezTo>
                <a:lnTo>
                  <a:pt x="37355" y="59737"/>
                </a:lnTo>
                <a:close/>
                <a:moveTo>
                  <a:pt x="69417" y="59532"/>
                </a:moveTo>
                <a:cubicBezTo>
                  <a:pt x="69384" y="59532"/>
                  <a:pt x="69346" y="59537"/>
                  <a:pt x="69302" y="59548"/>
                </a:cubicBezTo>
                <a:lnTo>
                  <a:pt x="69189" y="59661"/>
                </a:lnTo>
                <a:cubicBezTo>
                  <a:pt x="69189" y="59775"/>
                  <a:pt x="69189" y="59812"/>
                  <a:pt x="69151" y="59888"/>
                </a:cubicBezTo>
                <a:cubicBezTo>
                  <a:pt x="69151" y="59926"/>
                  <a:pt x="69113" y="59964"/>
                  <a:pt x="69113" y="60001"/>
                </a:cubicBezTo>
                <a:lnTo>
                  <a:pt x="69189" y="60115"/>
                </a:lnTo>
                <a:cubicBezTo>
                  <a:pt x="69242" y="60142"/>
                  <a:pt x="69296" y="60168"/>
                  <a:pt x="69336" y="60168"/>
                </a:cubicBezTo>
                <a:cubicBezTo>
                  <a:pt x="69352" y="60168"/>
                  <a:pt x="69367" y="60164"/>
                  <a:pt x="69378" y="60153"/>
                </a:cubicBezTo>
                <a:lnTo>
                  <a:pt x="69415" y="60228"/>
                </a:lnTo>
                <a:cubicBezTo>
                  <a:pt x="69449" y="60239"/>
                  <a:pt x="69479" y="60244"/>
                  <a:pt x="69506" y="60244"/>
                </a:cubicBezTo>
                <a:cubicBezTo>
                  <a:pt x="69573" y="60244"/>
                  <a:pt x="69627" y="60217"/>
                  <a:pt x="69680" y="60190"/>
                </a:cubicBezTo>
                <a:cubicBezTo>
                  <a:pt x="69718" y="60153"/>
                  <a:pt x="69756" y="60115"/>
                  <a:pt x="69756" y="60039"/>
                </a:cubicBezTo>
                <a:cubicBezTo>
                  <a:pt x="69756" y="60001"/>
                  <a:pt x="69718" y="59964"/>
                  <a:pt x="69718" y="59926"/>
                </a:cubicBezTo>
                <a:cubicBezTo>
                  <a:pt x="69756" y="59926"/>
                  <a:pt x="69793" y="59888"/>
                  <a:pt x="69793" y="59888"/>
                </a:cubicBezTo>
                <a:cubicBezTo>
                  <a:pt x="69819" y="59862"/>
                  <a:pt x="69828" y="59836"/>
                  <a:pt x="69830" y="59810"/>
                </a:cubicBezTo>
                <a:lnTo>
                  <a:pt x="69830" y="59810"/>
                </a:lnTo>
                <a:lnTo>
                  <a:pt x="69831" y="59812"/>
                </a:lnTo>
                <a:cubicBezTo>
                  <a:pt x="69831" y="59775"/>
                  <a:pt x="69831" y="59775"/>
                  <a:pt x="69831" y="59775"/>
                </a:cubicBezTo>
                <a:cubicBezTo>
                  <a:pt x="69831" y="59786"/>
                  <a:pt x="69831" y="59798"/>
                  <a:pt x="69830" y="59810"/>
                </a:cubicBezTo>
                <a:lnTo>
                  <a:pt x="69830" y="59810"/>
                </a:lnTo>
                <a:lnTo>
                  <a:pt x="69718" y="59586"/>
                </a:lnTo>
                <a:lnTo>
                  <a:pt x="69604" y="59586"/>
                </a:lnTo>
                <a:cubicBezTo>
                  <a:pt x="69551" y="59559"/>
                  <a:pt x="69498" y="59532"/>
                  <a:pt x="69417" y="59532"/>
                </a:cubicBezTo>
                <a:close/>
                <a:moveTo>
                  <a:pt x="76221" y="59888"/>
                </a:moveTo>
                <a:lnTo>
                  <a:pt x="76183" y="59926"/>
                </a:lnTo>
                <a:cubicBezTo>
                  <a:pt x="76070" y="59926"/>
                  <a:pt x="75881" y="59964"/>
                  <a:pt x="75881" y="60153"/>
                </a:cubicBezTo>
                <a:lnTo>
                  <a:pt x="75918" y="60266"/>
                </a:lnTo>
                <a:cubicBezTo>
                  <a:pt x="75972" y="60293"/>
                  <a:pt x="76025" y="60320"/>
                  <a:pt x="76092" y="60320"/>
                </a:cubicBezTo>
                <a:cubicBezTo>
                  <a:pt x="76120" y="60320"/>
                  <a:pt x="76150" y="60315"/>
                  <a:pt x="76183" y="60304"/>
                </a:cubicBezTo>
                <a:cubicBezTo>
                  <a:pt x="76296" y="60266"/>
                  <a:pt x="76372" y="60153"/>
                  <a:pt x="76372" y="60001"/>
                </a:cubicBezTo>
                <a:lnTo>
                  <a:pt x="76221" y="59888"/>
                </a:lnTo>
                <a:close/>
                <a:moveTo>
                  <a:pt x="15842" y="59964"/>
                </a:moveTo>
                <a:lnTo>
                  <a:pt x="15691" y="60039"/>
                </a:lnTo>
                <a:cubicBezTo>
                  <a:pt x="15615" y="60190"/>
                  <a:pt x="15729" y="60380"/>
                  <a:pt x="15918" y="60380"/>
                </a:cubicBezTo>
                <a:cubicBezTo>
                  <a:pt x="15946" y="60389"/>
                  <a:pt x="15974" y="60394"/>
                  <a:pt x="16002" y="60394"/>
                </a:cubicBezTo>
                <a:cubicBezTo>
                  <a:pt x="16083" y="60394"/>
                  <a:pt x="16154" y="60351"/>
                  <a:pt x="16182" y="60266"/>
                </a:cubicBezTo>
                <a:lnTo>
                  <a:pt x="16069" y="60115"/>
                </a:lnTo>
                <a:cubicBezTo>
                  <a:pt x="16069" y="60115"/>
                  <a:pt x="16031" y="60077"/>
                  <a:pt x="16031" y="60077"/>
                </a:cubicBezTo>
                <a:cubicBezTo>
                  <a:pt x="15993" y="60039"/>
                  <a:pt x="15955" y="59964"/>
                  <a:pt x="15842" y="59964"/>
                </a:cubicBezTo>
                <a:close/>
                <a:moveTo>
                  <a:pt x="87525" y="60190"/>
                </a:moveTo>
                <a:cubicBezTo>
                  <a:pt x="87374" y="60190"/>
                  <a:pt x="87185" y="60266"/>
                  <a:pt x="87185" y="60417"/>
                </a:cubicBezTo>
                <a:lnTo>
                  <a:pt x="87336" y="60417"/>
                </a:lnTo>
                <a:cubicBezTo>
                  <a:pt x="87466" y="60417"/>
                  <a:pt x="87457" y="60501"/>
                  <a:pt x="87570" y="60501"/>
                </a:cubicBezTo>
                <a:cubicBezTo>
                  <a:pt x="87589" y="60501"/>
                  <a:pt x="87612" y="60498"/>
                  <a:pt x="87639" y="60493"/>
                </a:cubicBezTo>
                <a:cubicBezTo>
                  <a:pt x="87639" y="60455"/>
                  <a:pt x="87639" y="60417"/>
                  <a:pt x="87639" y="60417"/>
                </a:cubicBezTo>
                <a:lnTo>
                  <a:pt x="87790" y="60417"/>
                </a:lnTo>
                <a:cubicBezTo>
                  <a:pt x="87790" y="60342"/>
                  <a:pt x="87752" y="60304"/>
                  <a:pt x="87677" y="60228"/>
                </a:cubicBezTo>
                <a:cubicBezTo>
                  <a:pt x="87639" y="60228"/>
                  <a:pt x="87601" y="60190"/>
                  <a:pt x="87525" y="60190"/>
                </a:cubicBezTo>
                <a:close/>
                <a:moveTo>
                  <a:pt x="90127" y="60100"/>
                </a:moveTo>
                <a:cubicBezTo>
                  <a:pt x="90018" y="60100"/>
                  <a:pt x="89915" y="60135"/>
                  <a:pt x="89832" y="60190"/>
                </a:cubicBezTo>
                <a:lnTo>
                  <a:pt x="89794" y="60266"/>
                </a:lnTo>
                <a:lnTo>
                  <a:pt x="89794" y="60417"/>
                </a:lnTo>
                <a:lnTo>
                  <a:pt x="89907" y="60531"/>
                </a:lnTo>
                <a:cubicBezTo>
                  <a:pt x="89954" y="60546"/>
                  <a:pt x="90008" y="60556"/>
                  <a:pt x="90062" y="60556"/>
                </a:cubicBezTo>
                <a:cubicBezTo>
                  <a:pt x="90139" y="60556"/>
                  <a:pt x="90219" y="60537"/>
                  <a:pt x="90285" y="60493"/>
                </a:cubicBezTo>
                <a:cubicBezTo>
                  <a:pt x="90323" y="60455"/>
                  <a:pt x="90361" y="60380"/>
                  <a:pt x="90361" y="60304"/>
                </a:cubicBezTo>
                <a:cubicBezTo>
                  <a:pt x="90361" y="60266"/>
                  <a:pt x="90361" y="60228"/>
                  <a:pt x="90361" y="60190"/>
                </a:cubicBezTo>
                <a:lnTo>
                  <a:pt x="90247" y="60115"/>
                </a:lnTo>
                <a:cubicBezTo>
                  <a:pt x="90207" y="60105"/>
                  <a:pt x="90166" y="60100"/>
                  <a:pt x="90127" y="60100"/>
                </a:cubicBezTo>
                <a:close/>
                <a:moveTo>
                  <a:pt x="64198" y="60266"/>
                </a:moveTo>
                <a:cubicBezTo>
                  <a:pt x="64085" y="60342"/>
                  <a:pt x="64009" y="60417"/>
                  <a:pt x="63971" y="60531"/>
                </a:cubicBezTo>
                <a:cubicBezTo>
                  <a:pt x="63933" y="60569"/>
                  <a:pt x="63896" y="60606"/>
                  <a:pt x="63858" y="60644"/>
                </a:cubicBezTo>
                <a:lnTo>
                  <a:pt x="63971" y="60871"/>
                </a:lnTo>
                <a:cubicBezTo>
                  <a:pt x="64160" y="60833"/>
                  <a:pt x="64425" y="60644"/>
                  <a:pt x="64425" y="60455"/>
                </a:cubicBezTo>
                <a:cubicBezTo>
                  <a:pt x="64425" y="60417"/>
                  <a:pt x="64425" y="60342"/>
                  <a:pt x="64349" y="60304"/>
                </a:cubicBezTo>
                <a:lnTo>
                  <a:pt x="64198" y="60266"/>
                </a:lnTo>
                <a:close/>
                <a:moveTo>
                  <a:pt x="50474" y="60455"/>
                </a:moveTo>
                <a:cubicBezTo>
                  <a:pt x="50360" y="60455"/>
                  <a:pt x="50285" y="60455"/>
                  <a:pt x="50247" y="60531"/>
                </a:cubicBezTo>
                <a:cubicBezTo>
                  <a:pt x="50134" y="60569"/>
                  <a:pt x="50134" y="60682"/>
                  <a:pt x="50134" y="60758"/>
                </a:cubicBezTo>
                <a:cubicBezTo>
                  <a:pt x="50134" y="60795"/>
                  <a:pt x="50134" y="60833"/>
                  <a:pt x="50134" y="60871"/>
                </a:cubicBezTo>
                <a:lnTo>
                  <a:pt x="50285" y="60947"/>
                </a:lnTo>
                <a:cubicBezTo>
                  <a:pt x="50315" y="60957"/>
                  <a:pt x="50346" y="60961"/>
                  <a:pt x="50376" y="60961"/>
                </a:cubicBezTo>
                <a:cubicBezTo>
                  <a:pt x="50459" y="60961"/>
                  <a:pt x="50542" y="60926"/>
                  <a:pt x="50625" y="60871"/>
                </a:cubicBezTo>
                <a:lnTo>
                  <a:pt x="50663" y="60795"/>
                </a:lnTo>
                <a:lnTo>
                  <a:pt x="50663" y="60758"/>
                </a:lnTo>
                <a:cubicBezTo>
                  <a:pt x="50663" y="60720"/>
                  <a:pt x="50625" y="60644"/>
                  <a:pt x="50625" y="60644"/>
                </a:cubicBezTo>
                <a:cubicBezTo>
                  <a:pt x="50587" y="60606"/>
                  <a:pt x="50587" y="60606"/>
                  <a:pt x="50587" y="60606"/>
                </a:cubicBezTo>
                <a:lnTo>
                  <a:pt x="50474" y="60455"/>
                </a:lnTo>
                <a:close/>
                <a:moveTo>
                  <a:pt x="52671" y="60616"/>
                </a:moveTo>
                <a:cubicBezTo>
                  <a:pt x="52638" y="60616"/>
                  <a:pt x="52610" y="60625"/>
                  <a:pt x="52591" y="60644"/>
                </a:cubicBezTo>
                <a:cubicBezTo>
                  <a:pt x="52478" y="60682"/>
                  <a:pt x="52440" y="60758"/>
                  <a:pt x="52440" y="60833"/>
                </a:cubicBezTo>
                <a:cubicBezTo>
                  <a:pt x="52440" y="60909"/>
                  <a:pt x="52515" y="60984"/>
                  <a:pt x="52591" y="61022"/>
                </a:cubicBezTo>
                <a:cubicBezTo>
                  <a:pt x="52667" y="61022"/>
                  <a:pt x="52742" y="61022"/>
                  <a:pt x="52780" y="60984"/>
                </a:cubicBezTo>
                <a:cubicBezTo>
                  <a:pt x="52818" y="60947"/>
                  <a:pt x="52856" y="60871"/>
                  <a:pt x="52856" y="60833"/>
                </a:cubicBezTo>
                <a:cubicBezTo>
                  <a:pt x="52856" y="60758"/>
                  <a:pt x="52818" y="60682"/>
                  <a:pt x="52780" y="60644"/>
                </a:cubicBezTo>
                <a:cubicBezTo>
                  <a:pt x="52742" y="60625"/>
                  <a:pt x="52704" y="60616"/>
                  <a:pt x="52671" y="60616"/>
                </a:cubicBezTo>
                <a:close/>
                <a:moveTo>
                  <a:pt x="17982" y="60742"/>
                </a:moveTo>
                <a:cubicBezTo>
                  <a:pt x="17950" y="60742"/>
                  <a:pt x="17917" y="60747"/>
                  <a:pt x="17884" y="60758"/>
                </a:cubicBezTo>
                <a:cubicBezTo>
                  <a:pt x="17808" y="60758"/>
                  <a:pt x="17732" y="60833"/>
                  <a:pt x="17732" y="60947"/>
                </a:cubicBezTo>
                <a:lnTo>
                  <a:pt x="17884" y="61060"/>
                </a:lnTo>
                <a:lnTo>
                  <a:pt x="17921" y="61060"/>
                </a:lnTo>
                <a:cubicBezTo>
                  <a:pt x="18035" y="61060"/>
                  <a:pt x="18186" y="61060"/>
                  <a:pt x="18224" y="60909"/>
                </a:cubicBezTo>
                <a:lnTo>
                  <a:pt x="18186" y="60795"/>
                </a:lnTo>
                <a:cubicBezTo>
                  <a:pt x="18133" y="60769"/>
                  <a:pt x="18060" y="60742"/>
                  <a:pt x="17982" y="60742"/>
                </a:cubicBezTo>
                <a:close/>
                <a:moveTo>
                  <a:pt x="31192" y="60606"/>
                </a:moveTo>
                <a:cubicBezTo>
                  <a:pt x="31041" y="60606"/>
                  <a:pt x="30889" y="60644"/>
                  <a:pt x="30776" y="60682"/>
                </a:cubicBezTo>
                <a:lnTo>
                  <a:pt x="30738" y="60795"/>
                </a:lnTo>
                <a:cubicBezTo>
                  <a:pt x="30738" y="60871"/>
                  <a:pt x="30776" y="61098"/>
                  <a:pt x="31003" y="61173"/>
                </a:cubicBezTo>
                <a:lnTo>
                  <a:pt x="31230" y="61022"/>
                </a:lnTo>
                <a:cubicBezTo>
                  <a:pt x="31268" y="60984"/>
                  <a:pt x="31343" y="60947"/>
                  <a:pt x="31343" y="60833"/>
                </a:cubicBezTo>
                <a:cubicBezTo>
                  <a:pt x="31343" y="60795"/>
                  <a:pt x="31305" y="60758"/>
                  <a:pt x="31305" y="60720"/>
                </a:cubicBezTo>
                <a:lnTo>
                  <a:pt x="31192" y="60606"/>
                </a:lnTo>
                <a:close/>
                <a:moveTo>
                  <a:pt x="42874" y="61022"/>
                </a:moveTo>
                <a:cubicBezTo>
                  <a:pt x="42723" y="61022"/>
                  <a:pt x="42610" y="61098"/>
                  <a:pt x="42572" y="61211"/>
                </a:cubicBezTo>
                <a:lnTo>
                  <a:pt x="42685" y="61363"/>
                </a:lnTo>
                <a:cubicBezTo>
                  <a:pt x="42685" y="61400"/>
                  <a:pt x="42723" y="61400"/>
                  <a:pt x="42761" y="61438"/>
                </a:cubicBezTo>
                <a:lnTo>
                  <a:pt x="42950" y="61325"/>
                </a:lnTo>
                <a:cubicBezTo>
                  <a:pt x="42950" y="61287"/>
                  <a:pt x="42988" y="61249"/>
                  <a:pt x="42988" y="61173"/>
                </a:cubicBezTo>
                <a:lnTo>
                  <a:pt x="42988" y="61136"/>
                </a:lnTo>
                <a:lnTo>
                  <a:pt x="42874" y="61022"/>
                </a:lnTo>
                <a:close/>
                <a:moveTo>
                  <a:pt x="82873" y="60969"/>
                </a:moveTo>
                <a:cubicBezTo>
                  <a:pt x="82793" y="60969"/>
                  <a:pt x="82739" y="60996"/>
                  <a:pt x="82686" y="61022"/>
                </a:cubicBezTo>
                <a:cubicBezTo>
                  <a:pt x="82648" y="60984"/>
                  <a:pt x="82610" y="60984"/>
                  <a:pt x="82572" y="60984"/>
                </a:cubicBezTo>
                <a:lnTo>
                  <a:pt x="82421" y="61136"/>
                </a:lnTo>
                <a:cubicBezTo>
                  <a:pt x="82421" y="61249"/>
                  <a:pt x="82459" y="61325"/>
                  <a:pt x="82535" y="61400"/>
                </a:cubicBezTo>
                <a:lnTo>
                  <a:pt x="82648" y="61438"/>
                </a:lnTo>
                <a:cubicBezTo>
                  <a:pt x="82799" y="61438"/>
                  <a:pt x="82988" y="61400"/>
                  <a:pt x="83102" y="61287"/>
                </a:cubicBezTo>
                <a:lnTo>
                  <a:pt x="83026" y="61098"/>
                </a:lnTo>
                <a:lnTo>
                  <a:pt x="83064" y="61098"/>
                </a:lnTo>
                <a:lnTo>
                  <a:pt x="82988" y="60984"/>
                </a:lnTo>
                <a:cubicBezTo>
                  <a:pt x="82944" y="60973"/>
                  <a:pt x="82906" y="60969"/>
                  <a:pt x="82873" y="60969"/>
                </a:cubicBezTo>
                <a:close/>
                <a:moveTo>
                  <a:pt x="60001" y="60984"/>
                </a:moveTo>
                <a:cubicBezTo>
                  <a:pt x="59850" y="60984"/>
                  <a:pt x="59774" y="61022"/>
                  <a:pt x="59737" y="61060"/>
                </a:cubicBezTo>
                <a:cubicBezTo>
                  <a:pt x="59623" y="61136"/>
                  <a:pt x="59661" y="61363"/>
                  <a:pt x="59812" y="61476"/>
                </a:cubicBezTo>
                <a:cubicBezTo>
                  <a:pt x="59866" y="61503"/>
                  <a:pt x="59919" y="61529"/>
                  <a:pt x="59986" y="61529"/>
                </a:cubicBezTo>
                <a:cubicBezTo>
                  <a:pt x="60014" y="61529"/>
                  <a:pt x="60044" y="61525"/>
                  <a:pt x="60077" y="61514"/>
                </a:cubicBezTo>
                <a:lnTo>
                  <a:pt x="60190" y="61438"/>
                </a:lnTo>
                <a:cubicBezTo>
                  <a:pt x="60190" y="61400"/>
                  <a:pt x="60190" y="61363"/>
                  <a:pt x="60190" y="61325"/>
                </a:cubicBezTo>
                <a:cubicBezTo>
                  <a:pt x="60190" y="61249"/>
                  <a:pt x="60153" y="61211"/>
                  <a:pt x="60153" y="61173"/>
                </a:cubicBezTo>
                <a:cubicBezTo>
                  <a:pt x="60115" y="61136"/>
                  <a:pt x="60115" y="61136"/>
                  <a:pt x="60115" y="61098"/>
                </a:cubicBezTo>
                <a:lnTo>
                  <a:pt x="60001" y="60984"/>
                </a:lnTo>
                <a:close/>
                <a:moveTo>
                  <a:pt x="41778" y="60947"/>
                </a:moveTo>
                <a:cubicBezTo>
                  <a:pt x="41627" y="60947"/>
                  <a:pt x="41513" y="60984"/>
                  <a:pt x="41476" y="61136"/>
                </a:cubicBezTo>
                <a:lnTo>
                  <a:pt x="41589" y="61287"/>
                </a:lnTo>
                <a:cubicBezTo>
                  <a:pt x="41589" y="61306"/>
                  <a:pt x="41589" y="61325"/>
                  <a:pt x="41589" y="61325"/>
                </a:cubicBezTo>
                <a:cubicBezTo>
                  <a:pt x="41589" y="61438"/>
                  <a:pt x="41589" y="61627"/>
                  <a:pt x="41854" y="61627"/>
                </a:cubicBezTo>
                <a:lnTo>
                  <a:pt x="41929" y="61589"/>
                </a:lnTo>
                <a:cubicBezTo>
                  <a:pt x="42005" y="61552"/>
                  <a:pt x="42043" y="61476"/>
                  <a:pt x="42043" y="61400"/>
                </a:cubicBezTo>
                <a:cubicBezTo>
                  <a:pt x="42043" y="61287"/>
                  <a:pt x="42005" y="61173"/>
                  <a:pt x="41929" y="61098"/>
                </a:cubicBezTo>
                <a:cubicBezTo>
                  <a:pt x="41929" y="61060"/>
                  <a:pt x="41929" y="61060"/>
                  <a:pt x="41929" y="61022"/>
                </a:cubicBezTo>
                <a:lnTo>
                  <a:pt x="41778" y="60947"/>
                </a:lnTo>
                <a:close/>
                <a:moveTo>
                  <a:pt x="87601" y="61249"/>
                </a:moveTo>
                <a:cubicBezTo>
                  <a:pt x="87525" y="61249"/>
                  <a:pt x="87487" y="61249"/>
                  <a:pt x="87450" y="61325"/>
                </a:cubicBezTo>
                <a:cubicBezTo>
                  <a:pt x="87374" y="61325"/>
                  <a:pt x="87298" y="61438"/>
                  <a:pt x="87336" y="61589"/>
                </a:cubicBezTo>
                <a:lnTo>
                  <a:pt x="87487" y="61665"/>
                </a:lnTo>
                <a:lnTo>
                  <a:pt x="87525" y="61665"/>
                </a:lnTo>
                <a:cubicBezTo>
                  <a:pt x="87563" y="61665"/>
                  <a:pt x="87752" y="61665"/>
                  <a:pt x="87790" y="61514"/>
                </a:cubicBezTo>
                <a:lnTo>
                  <a:pt x="87677" y="61476"/>
                </a:lnTo>
                <a:cubicBezTo>
                  <a:pt x="87677" y="61438"/>
                  <a:pt x="87677" y="61438"/>
                  <a:pt x="87677" y="61438"/>
                </a:cubicBezTo>
                <a:lnTo>
                  <a:pt x="87714" y="61363"/>
                </a:lnTo>
                <a:lnTo>
                  <a:pt x="87601" y="61249"/>
                </a:lnTo>
                <a:close/>
                <a:moveTo>
                  <a:pt x="79308" y="58863"/>
                </a:moveTo>
                <a:cubicBezTo>
                  <a:pt x="78964" y="58863"/>
                  <a:pt x="78862" y="59070"/>
                  <a:pt x="78792" y="59245"/>
                </a:cubicBezTo>
                <a:cubicBezTo>
                  <a:pt x="78603" y="59359"/>
                  <a:pt x="78451" y="59510"/>
                  <a:pt x="78338" y="59623"/>
                </a:cubicBezTo>
                <a:cubicBezTo>
                  <a:pt x="78262" y="59737"/>
                  <a:pt x="78187" y="59812"/>
                  <a:pt x="78111" y="59888"/>
                </a:cubicBezTo>
                <a:lnTo>
                  <a:pt x="78073" y="59888"/>
                </a:lnTo>
                <a:cubicBezTo>
                  <a:pt x="78036" y="59964"/>
                  <a:pt x="77998" y="60001"/>
                  <a:pt x="77998" y="60077"/>
                </a:cubicBezTo>
                <a:cubicBezTo>
                  <a:pt x="77998" y="60190"/>
                  <a:pt x="78111" y="60266"/>
                  <a:pt x="78187" y="60342"/>
                </a:cubicBezTo>
                <a:lnTo>
                  <a:pt x="78225" y="60342"/>
                </a:lnTo>
                <a:cubicBezTo>
                  <a:pt x="78225" y="60342"/>
                  <a:pt x="78225" y="60380"/>
                  <a:pt x="78187" y="60417"/>
                </a:cubicBezTo>
                <a:cubicBezTo>
                  <a:pt x="78187" y="60455"/>
                  <a:pt x="78149" y="60531"/>
                  <a:pt x="78149" y="60606"/>
                </a:cubicBezTo>
                <a:cubicBezTo>
                  <a:pt x="78149" y="60682"/>
                  <a:pt x="78187" y="60758"/>
                  <a:pt x="78187" y="60795"/>
                </a:cubicBezTo>
                <a:cubicBezTo>
                  <a:pt x="78225" y="60909"/>
                  <a:pt x="78225" y="60984"/>
                  <a:pt x="78187" y="61098"/>
                </a:cubicBezTo>
                <a:lnTo>
                  <a:pt x="78225" y="61249"/>
                </a:lnTo>
                <a:cubicBezTo>
                  <a:pt x="78225" y="61249"/>
                  <a:pt x="78262" y="61287"/>
                  <a:pt x="78300" y="61325"/>
                </a:cubicBezTo>
                <a:cubicBezTo>
                  <a:pt x="78496" y="61493"/>
                  <a:pt x="78797" y="61724"/>
                  <a:pt x="79124" y="61724"/>
                </a:cubicBezTo>
                <a:cubicBezTo>
                  <a:pt x="79238" y="61724"/>
                  <a:pt x="79355" y="61696"/>
                  <a:pt x="79472" y="61627"/>
                </a:cubicBezTo>
                <a:lnTo>
                  <a:pt x="79510" y="61476"/>
                </a:lnTo>
                <a:cubicBezTo>
                  <a:pt x="79434" y="61363"/>
                  <a:pt x="79359" y="61325"/>
                  <a:pt x="79245" y="61287"/>
                </a:cubicBezTo>
                <a:lnTo>
                  <a:pt x="79170" y="61287"/>
                </a:lnTo>
                <a:cubicBezTo>
                  <a:pt x="79132" y="61249"/>
                  <a:pt x="79056" y="61211"/>
                  <a:pt x="78981" y="61173"/>
                </a:cubicBezTo>
                <a:lnTo>
                  <a:pt x="78943" y="61173"/>
                </a:lnTo>
                <a:cubicBezTo>
                  <a:pt x="78905" y="61136"/>
                  <a:pt x="78905" y="61136"/>
                  <a:pt x="78867" y="61098"/>
                </a:cubicBezTo>
                <a:cubicBezTo>
                  <a:pt x="78830" y="61022"/>
                  <a:pt x="78792" y="60984"/>
                  <a:pt x="78716" y="60947"/>
                </a:cubicBezTo>
                <a:cubicBezTo>
                  <a:pt x="78716" y="60871"/>
                  <a:pt x="78716" y="60758"/>
                  <a:pt x="78754" y="60682"/>
                </a:cubicBezTo>
                <a:cubicBezTo>
                  <a:pt x="78754" y="60493"/>
                  <a:pt x="78754" y="60266"/>
                  <a:pt x="78640" y="60001"/>
                </a:cubicBezTo>
                <a:cubicBezTo>
                  <a:pt x="79056" y="59737"/>
                  <a:pt x="79359" y="59397"/>
                  <a:pt x="79510" y="59018"/>
                </a:cubicBezTo>
                <a:lnTo>
                  <a:pt x="79397" y="58867"/>
                </a:lnTo>
                <a:cubicBezTo>
                  <a:pt x="79366" y="58864"/>
                  <a:pt x="79336" y="58863"/>
                  <a:pt x="79308" y="58863"/>
                </a:cubicBezTo>
                <a:close/>
                <a:moveTo>
                  <a:pt x="69554" y="61375"/>
                </a:moveTo>
                <a:cubicBezTo>
                  <a:pt x="69509" y="61375"/>
                  <a:pt x="69462" y="61385"/>
                  <a:pt x="69415" y="61400"/>
                </a:cubicBezTo>
                <a:cubicBezTo>
                  <a:pt x="69264" y="61438"/>
                  <a:pt x="69189" y="61552"/>
                  <a:pt x="69189" y="61665"/>
                </a:cubicBezTo>
                <a:lnTo>
                  <a:pt x="69226" y="61741"/>
                </a:lnTo>
                <a:cubicBezTo>
                  <a:pt x="69282" y="61796"/>
                  <a:pt x="69357" y="61831"/>
                  <a:pt x="69438" y="61831"/>
                </a:cubicBezTo>
                <a:cubicBezTo>
                  <a:pt x="69468" y="61831"/>
                  <a:pt x="69498" y="61826"/>
                  <a:pt x="69529" y="61816"/>
                </a:cubicBezTo>
                <a:cubicBezTo>
                  <a:pt x="69680" y="61741"/>
                  <a:pt x="69756" y="61627"/>
                  <a:pt x="69756" y="61514"/>
                </a:cubicBezTo>
                <a:lnTo>
                  <a:pt x="69718" y="61438"/>
                </a:lnTo>
                <a:cubicBezTo>
                  <a:pt x="69674" y="61394"/>
                  <a:pt x="69616" y="61375"/>
                  <a:pt x="69554" y="61375"/>
                </a:cubicBezTo>
                <a:close/>
                <a:moveTo>
                  <a:pt x="42799" y="61552"/>
                </a:moveTo>
                <a:cubicBezTo>
                  <a:pt x="42723" y="61589"/>
                  <a:pt x="42685" y="61703"/>
                  <a:pt x="42685" y="61741"/>
                </a:cubicBezTo>
                <a:cubicBezTo>
                  <a:pt x="42685" y="61854"/>
                  <a:pt x="42723" y="61930"/>
                  <a:pt x="42837" y="61930"/>
                </a:cubicBezTo>
                <a:cubicBezTo>
                  <a:pt x="42862" y="61942"/>
                  <a:pt x="42883" y="61946"/>
                  <a:pt x="42902" y="61946"/>
                </a:cubicBezTo>
                <a:cubicBezTo>
                  <a:pt x="42942" y="61946"/>
                  <a:pt x="42975" y="61930"/>
                  <a:pt x="43026" y="61930"/>
                </a:cubicBezTo>
                <a:cubicBezTo>
                  <a:pt x="43064" y="61892"/>
                  <a:pt x="43101" y="61816"/>
                  <a:pt x="43101" y="61741"/>
                </a:cubicBezTo>
                <a:cubicBezTo>
                  <a:pt x="43101" y="61665"/>
                  <a:pt x="43064" y="61627"/>
                  <a:pt x="42988" y="61589"/>
                </a:cubicBezTo>
                <a:cubicBezTo>
                  <a:pt x="42950" y="61552"/>
                  <a:pt x="42874" y="61552"/>
                  <a:pt x="42799" y="61552"/>
                </a:cubicBezTo>
                <a:close/>
                <a:moveTo>
                  <a:pt x="41060" y="61589"/>
                </a:moveTo>
                <a:cubicBezTo>
                  <a:pt x="40984" y="61589"/>
                  <a:pt x="40871" y="61627"/>
                  <a:pt x="40833" y="61665"/>
                </a:cubicBezTo>
                <a:cubicBezTo>
                  <a:pt x="40795" y="61703"/>
                  <a:pt x="40757" y="61741"/>
                  <a:pt x="40757" y="61854"/>
                </a:cubicBezTo>
                <a:lnTo>
                  <a:pt x="40757" y="61892"/>
                </a:lnTo>
                <a:lnTo>
                  <a:pt x="40871" y="62005"/>
                </a:lnTo>
                <a:lnTo>
                  <a:pt x="41060" y="62005"/>
                </a:lnTo>
                <a:lnTo>
                  <a:pt x="41211" y="61892"/>
                </a:lnTo>
                <a:lnTo>
                  <a:pt x="41211" y="61741"/>
                </a:lnTo>
                <a:lnTo>
                  <a:pt x="41060" y="61589"/>
                </a:lnTo>
                <a:close/>
                <a:moveTo>
                  <a:pt x="43971" y="61703"/>
                </a:moveTo>
                <a:cubicBezTo>
                  <a:pt x="43895" y="61703"/>
                  <a:pt x="43820" y="61703"/>
                  <a:pt x="43744" y="61741"/>
                </a:cubicBezTo>
                <a:cubicBezTo>
                  <a:pt x="43668" y="61816"/>
                  <a:pt x="43668" y="61892"/>
                  <a:pt x="43706" y="61967"/>
                </a:cubicBezTo>
                <a:lnTo>
                  <a:pt x="43857" y="62043"/>
                </a:lnTo>
                <a:cubicBezTo>
                  <a:pt x="43895" y="62043"/>
                  <a:pt x="44122" y="62043"/>
                  <a:pt x="44198" y="61892"/>
                </a:cubicBezTo>
                <a:lnTo>
                  <a:pt x="44047" y="61703"/>
                </a:lnTo>
                <a:close/>
                <a:moveTo>
                  <a:pt x="55275" y="61552"/>
                </a:moveTo>
                <a:lnTo>
                  <a:pt x="55162" y="61589"/>
                </a:lnTo>
                <a:cubicBezTo>
                  <a:pt x="55124" y="61665"/>
                  <a:pt x="55124" y="61741"/>
                  <a:pt x="55124" y="61816"/>
                </a:cubicBezTo>
                <a:cubicBezTo>
                  <a:pt x="55124" y="61816"/>
                  <a:pt x="55124" y="61854"/>
                  <a:pt x="55124" y="61854"/>
                </a:cubicBezTo>
                <a:cubicBezTo>
                  <a:pt x="55124" y="61854"/>
                  <a:pt x="55124" y="61892"/>
                  <a:pt x="55086" y="61930"/>
                </a:cubicBezTo>
                <a:lnTo>
                  <a:pt x="55200" y="62081"/>
                </a:lnTo>
                <a:cubicBezTo>
                  <a:pt x="55240" y="62091"/>
                  <a:pt x="55278" y="62096"/>
                  <a:pt x="55313" y="62096"/>
                </a:cubicBezTo>
                <a:cubicBezTo>
                  <a:pt x="55409" y="62096"/>
                  <a:pt x="55485" y="62061"/>
                  <a:pt x="55540" y="62005"/>
                </a:cubicBezTo>
                <a:cubicBezTo>
                  <a:pt x="55616" y="61967"/>
                  <a:pt x="55653" y="61854"/>
                  <a:pt x="55653" y="61741"/>
                </a:cubicBezTo>
                <a:lnTo>
                  <a:pt x="55653" y="61703"/>
                </a:lnTo>
                <a:lnTo>
                  <a:pt x="55502" y="61589"/>
                </a:lnTo>
                <a:lnTo>
                  <a:pt x="55464" y="61589"/>
                </a:lnTo>
                <a:cubicBezTo>
                  <a:pt x="55427" y="61589"/>
                  <a:pt x="55351" y="61552"/>
                  <a:pt x="55275" y="61552"/>
                </a:cubicBezTo>
                <a:close/>
                <a:moveTo>
                  <a:pt x="23668" y="61589"/>
                </a:moveTo>
                <a:lnTo>
                  <a:pt x="23517" y="61741"/>
                </a:lnTo>
                <a:cubicBezTo>
                  <a:pt x="23517" y="61741"/>
                  <a:pt x="23479" y="61778"/>
                  <a:pt x="23479" y="61778"/>
                </a:cubicBezTo>
                <a:cubicBezTo>
                  <a:pt x="23441" y="61854"/>
                  <a:pt x="23441" y="61892"/>
                  <a:pt x="23441" y="61967"/>
                </a:cubicBezTo>
                <a:cubicBezTo>
                  <a:pt x="23441" y="62043"/>
                  <a:pt x="23479" y="62119"/>
                  <a:pt x="23593" y="62156"/>
                </a:cubicBezTo>
                <a:lnTo>
                  <a:pt x="23782" y="62005"/>
                </a:lnTo>
                <a:lnTo>
                  <a:pt x="23782" y="62005"/>
                </a:lnTo>
                <a:cubicBezTo>
                  <a:pt x="23782" y="62043"/>
                  <a:pt x="23744" y="62081"/>
                  <a:pt x="23706" y="62081"/>
                </a:cubicBezTo>
                <a:lnTo>
                  <a:pt x="23744" y="62081"/>
                </a:lnTo>
                <a:cubicBezTo>
                  <a:pt x="23782" y="62100"/>
                  <a:pt x="23819" y="62109"/>
                  <a:pt x="23857" y="62109"/>
                </a:cubicBezTo>
                <a:cubicBezTo>
                  <a:pt x="23895" y="62109"/>
                  <a:pt x="23933" y="62100"/>
                  <a:pt x="23971" y="62081"/>
                </a:cubicBezTo>
                <a:lnTo>
                  <a:pt x="24008" y="61967"/>
                </a:lnTo>
                <a:lnTo>
                  <a:pt x="24008" y="61892"/>
                </a:lnTo>
                <a:lnTo>
                  <a:pt x="23933" y="61816"/>
                </a:lnTo>
                <a:cubicBezTo>
                  <a:pt x="23933" y="61816"/>
                  <a:pt x="23933" y="61778"/>
                  <a:pt x="23895" y="61778"/>
                </a:cubicBezTo>
                <a:cubicBezTo>
                  <a:pt x="23857" y="61703"/>
                  <a:pt x="23819" y="61627"/>
                  <a:pt x="23668" y="61589"/>
                </a:cubicBezTo>
                <a:close/>
                <a:moveTo>
                  <a:pt x="14467" y="61763"/>
                </a:moveTo>
                <a:cubicBezTo>
                  <a:pt x="14402" y="61763"/>
                  <a:pt x="14356" y="61789"/>
                  <a:pt x="14330" y="61816"/>
                </a:cubicBezTo>
                <a:cubicBezTo>
                  <a:pt x="14216" y="61892"/>
                  <a:pt x="14216" y="62043"/>
                  <a:pt x="14330" y="62119"/>
                </a:cubicBezTo>
                <a:cubicBezTo>
                  <a:pt x="14405" y="62194"/>
                  <a:pt x="14481" y="62194"/>
                  <a:pt x="14557" y="62194"/>
                </a:cubicBezTo>
                <a:lnTo>
                  <a:pt x="14670" y="62081"/>
                </a:lnTo>
                <a:lnTo>
                  <a:pt x="14670" y="61892"/>
                </a:lnTo>
                <a:lnTo>
                  <a:pt x="14557" y="61778"/>
                </a:lnTo>
                <a:cubicBezTo>
                  <a:pt x="14523" y="61767"/>
                  <a:pt x="14493" y="61763"/>
                  <a:pt x="14467" y="61763"/>
                </a:cubicBezTo>
                <a:close/>
                <a:moveTo>
                  <a:pt x="65068" y="61854"/>
                </a:moveTo>
                <a:lnTo>
                  <a:pt x="64954" y="61967"/>
                </a:lnTo>
                <a:lnTo>
                  <a:pt x="64954" y="62081"/>
                </a:lnTo>
                <a:lnTo>
                  <a:pt x="65068" y="62194"/>
                </a:lnTo>
                <a:cubicBezTo>
                  <a:pt x="65105" y="62232"/>
                  <a:pt x="65143" y="62232"/>
                  <a:pt x="65181" y="62232"/>
                </a:cubicBezTo>
                <a:lnTo>
                  <a:pt x="65370" y="62119"/>
                </a:lnTo>
                <a:cubicBezTo>
                  <a:pt x="65370" y="62043"/>
                  <a:pt x="65332" y="61967"/>
                  <a:pt x="65257" y="61892"/>
                </a:cubicBezTo>
                <a:cubicBezTo>
                  <a:pt x="65219" y="61854"/>
                  <a:pt x="65181" y="61854"/>
                  <a:pt x="65068" y="61854"/>
                </a:cubicBezTo>
                <a:close/>
                <a:moveTo>
                  <a:pt x="28944" y="61920"/>
                </a:moveTo>
                <a:cubicBezTo>
                  <a:pt x="28926" y="61920"/>
                  <a:pt x="28906" y="61923"/>
                  <a:pt x="28886" y="61930"/>
                </a:cubicBezTo>
                <a:cubicBezTo>
                  <a:pt x="28772" y="61967"/>
                  <a:pt x="28697" y="62043"/>
                  <a:pt x="28697" y="62119"/>
                </a:cubicBezTo>
                <a:cubicBezTo>
                  <a:pt x="28697" y="62194"/>
                  <a:pt x="28734" y="62270"/>
                  <a:pt x="28848" y="62308"/>
                </a:cubicBezTo>
                <a:lnTo>
                  <a:pt x="29037" y="62194"/>
                </a:lnTo>
                <a:lnTo>
                  <a:pt x="29037" y="62194"/>
                </a:lnTo>
                <a:cubicBezTo>
                  <a:pt x="29037" y="62194"/>
                  <a:pt x="28999" y="62232"/>
                  <a:pt x="28999" y="62232"/>
                </a:cubicBezTo>
                <a:cubicBezTo>
                  <a:pt x="29037" y="62232"/>
                  <a:pt x="29112" y="62194"/>
                  <a:pt x="29150" y="62119"/>
                </a:cubicBezTo>
                <a:lnTo>
                  <a:pt x="29112" y="62043"/>
                </a:lnTo>
                <a:cubicBezTo>
                  <a:pt x="29082" y="61981"/>
                  <a:pt x="29026" y="61920"/>
                  <a:pt x="28944" y="61920"/>
                </a:cubicBezTo>
                <a:close/>
                <a:moveTo>
                  <a:pt x="11608" y="62005"/>
                </a:moveTo>
                <a:cubicBezTo>
                  <a:pt x="11494" y="62005"/>
                  <a:pt x="11419" y="62005"/>
                  <a:pt x="11343" y="62043"/>
                </a:cubicBezTo>
                <a:cubicBezTo>
                  <a:pt x="11305" y="62081"/>
                  <a:pt x="11267" y="62119"/>
                  <a:pt x="11267" y="62194"/>
                </a:cubicBezTo>
                <a:lnTo>
                  <a:pt x="11419" y="62308"/>
                </a:lnTo>
                <a:cubicBezTo>
                  <a:pt x="11456" y="62346"/>
                  <a:pt x="11456" y="62383"/>
                  <a:pt x="11532" y="62383"/>
                </a:cubicBezTo>
                <a:lnTo>
                  <a:pt x="11721" y="62308"/>
                </a:lnTo>
                <a:lnTo>
                  <a:pt x="11721" y="62308"/>
                </a:lnTo>
                <a:cubicBezTo>
                  <a:pt x="11721" y="62308"/>
                  <a:pt x="11721" y="62346"/>
                  <a:pt x="11683" y="62346"/>
                </a:cubicBezTo>
                <a:cubicBezTo>
                  <a:pt x="11645" y="62383"/>
                  <a:pt x="11608" y="62383"/>
                  <a:pt x="11608" y="62383"/>
                </a:cubicBezTo>
                <a:lnTo>
                  <a:pt x="11645" y="62383"/>
                </a:lnTo>
                <a:lnTo>
                  <a:pt x="11834" y="62308"/>
                </a:lnTo>
                <a:lnTo>
                  <a:pt x="11834" y="62119"/>
                </a:lnTo>
                <a:lnTo>
                  <a:pt x="11683" y="62005"/>
                </a:lnTo>
                <a:cubicBezTo>
                  <a:pt x="11671" y="62018"/>
                  <a:pt x="11658" y="62022"/>
                  <a:pt x="11647" y="62022"/>
                </a:cubicBezTo>
                <a:cubicBezTo>
                  <a:pt x="11624" y="62022"/>
                  <a:pt x="11608" y="62005"/>
                  <a:pt x="11608" y="62005"/>
                </a:cubicBezTo>
                <a:close/>
                <a:moveTo>
                  <a:pt x="68886" y="62005"/>
                </a:moveTo>
                <a:lnTo>
                  <a:pt x="68773" y="62119"/>
                </a:lnTo>
                <a:lnTo>
                  <a:pt x="68773" y="62156"/>
                </a:lnTo>
                <a:cubicBezTo>
                  <a:pt x="68773" y="62270"/>
                  <a:pt x="68810" y="62346"/>
                  <a:pt x="68848" y="62421"/>
                </a:cubicBezTo>
                <a:lnTo>
                  <a:pt x="68924" y="62459"/>
                </a:lnTo>
                <a:cubicBezTo>
                  <a:pt x="68944" y="62462"/>
                  <a:pt x="68963" y="62463"/>
                  <a:pt x="68981" y="62463"/>
                </a:cubicBezTo>
                <a:cubicBezTo>
                  <a:pt x="69200" y="62463"/>
                  <a:pt x="69264" y="62264"/>
                  <a:pt x="69264" y="62194"/>
                </a:cubicBezTo>
                <a:lnTo>
                  <a:pt x="69264" y="62156"/>
                </a:lnTo>
                <a:lnTo>
                  <a:pt x="69151" y="62005"/>
                </a:lnTo>
                <a:close/>
                <a:moveTo>
                  <a:pt x="14783" y="62005"/>
                </a:moveTo>
                <a:lnTo>
                  <a:pt x="14632" y="62156"/>
                </a:lnTo>
                <a:cubicBezTo>
                  <a:pt x="14632" y="62383"/>
                  <a:pt x="14783" y="62497"/>
                  <a:pt x="14897" y="62535"/>
                </a:cubicBezTo>
                <a:lnTo>
                  <a:pt x="15048" y="62535"/>
                </a:lnTo>
                <a:cubicBezTo>
                  <a:pt x="15124" y="62459"/>
                  <a:pt x="15161" y="62383"/>
                  <a:pt x="15161" y="62308"/>
                </a:cubicBezTo>
                <a:cubicBezTo>
                  <a:pt x="15161" y="62232"/>
                  <a:pt x="15124" y="62156"/>
                  <a:pt x="15048" y="62081"/>
                </a:cubicBezTo>
                <a:cubicBezTo>
                  <a:pt x="14972" y="62043"/>
                  <a:pt x="14859" y="62005"/>
                  <a:pt x="14783" y="62005"/>
                </a:cubicBezTo>
                <a:close/>
                <a:moveTo>
                  <a:pt x="86656" y="61930"/>
                </a:moveTo>
                <a:cubicBezTo>
                  <a:pt x="86467" y="61930"/>
                  <a:pt x="86353" y="62043"/>
                  <a:pt x="86202" y="62156"/>
                </a:cubicBezTo>
                <a:lnTo>
                  <a:pt x="86315" y="62346"/>
                </a:lnTo>
                <a:lnTo>
                  <a:pt x="86240" y="62346"/>
                </a:lnTo>
                <a:lnTo>
                  <a:pt x="86240" y="62459"/>
                </a:lnTo>
                <a:lnTo>
                  <a:pt x="86353" y="62572"/>
                </a:lnTo>
                <a:cubicBezTo>
                  <a:pt x="86410" y="62582"/>
                  <a:pt x="86464" y="62587"/>
                  <a:pt x="86516" y="62587"/>
                </a:cubicBezTo>
                <a:cubicBezTo>
                  <a:pt x="86670" y="62587"/>
                  <a:pt x="86797" y="62544"/>
                  <a:pt x="86883" y="62459"/>
                </a:cubicBezTo>
                <a:cubicBezTo>
                  <a:pt x="86996" y="62383"/>
                  <a:pt x="87034" y="62270"/>
                  <a:pt x="87034" y="62156"/>
                </a:cubicBezTo>
                <a:lnTo>
                  <a:pt x="87034" y="62081"/>
                </a:lnTo>
                <a:cubicBezTo>
                  <a:pt x="86996" y="62005"/>
                  <a:pt x="86920" y="62005"/>
                  <a:pt x="86845" y="62005"/>
                </a:cubicBezTo>
                <a:cubicBezTo>
                  <a:pt x="86807" y="61967"/>
                  <a:pt x="86731" y="61930"/>
                  <a:pt x="86656" y="61930"/>
                </a:cubicBezTo>
                <a:close/>
                <a:moveTo>
                  <a:pt x="74860" y="61741"/>
                </a:moveTo>
                <a:lnTo>
                  <a:pt x="74595" y="61816"/>
                </a:lnTo>
                <a:lnTo>
                  <a:pt x="74557" y="61816"/>
                </a:lnTo>
                <a:cubicBezTo>
                  <a:pt x="74519" y="61797"/>
                  <a:pt x="74472" y="61788"/>
                  <a:pt x="74425" y="61788"/>
                </a:cubicBezTo>
                <a:cubicBezTo>
                  <a:pt x="74378" y="61788"/>
                  <a:pt x="74330" y="61797"/>
                  <a:pt x="74293" y="61816"/>
                </a:cubicBezTo>
                <a:cubicBezTo>
                  <a:pt x="74217" y="61816"/>
                  <a:pt x="74141" y="61854"/>
                  <a:pt x="74141" y="61967"/>
                </a:cubicBezTo>
                <a:lnTo>
                  <a:pt x="74179" y="62043"/>
                </a:lnTo>
                <a:lnTo>
                  <a:pt x="74141" y="62043"/>
                </a:lnTo>
                <a:cubicBezTo>
                  <a:pt x="74104" y="62119"/>
                  <a:pt x="73990" y="62194"/>
                  <a:pt x="74104" y="62421"/>
                </a:cubicBezTo>
                <a:cubicBezTo>
                  <a:pt x="74197" y="62546"/>
                  <a:pt x="74336" y="62587"/>
                  <a:pt x="74482" y="62587"/>
                </a:cubicBezTo>
                <a:cubicBezTo>
                  <a:pt x="74691" y="62587"/>
                  <a:pt x="74915" y="62503"/>
                  <a:pt x="75049" y="62459"/>
                </a:cubicBezTo>
                <a:cubicBezTo>
                  <a:pt x="75087" y="62421"/>
                  <a:pt x="75124" y="62421"/>
                  <a:pt x="75162" y="62421"/>
                </a:cubicBezTo>
                <a:lnTo>
                  <a:pt x="75162" y="62194"/>
                </a:lnTo>
                <a:cubicBezTo>
                  <a:pt x="75162" y="62194"/>
                  <a:pt x="75200" y="62194"/>
                  <a:pt x="75162" y="62232"/>
                </a:cubicBezTo>
                <a:cubicBezTo>
                  <a:pt x="75200" y="62232"/>
                  <a:pt x="75200" y="62232"/>
                  <a:pt x="75200" y="62194"/>
                </a:cubicBezTo>
                <a:cubicBezTo>
                  <a:pt x="75276" y="62156"/>
                  <a:pt x="75313" y="62081"/>
                  <a:pt x="75313" y="62043"/>
                </a:cubicBezTo>
                <a:lnTo>
                  <a:pt x="75238" y="61930"/>
                </a:lnTo>
                <a:cubicBezTo>
                  <a:pt x="75124" y="61892"/>
                  <a:pt x="75087" y="61892"/>
                  <a:pt x="75011" y="61854"/>
                </a:cubicBezTo>
                <a:cubicBezTo>
                  <a:pt x="74935" y="61854"/>
                  <a:pt x="74935" y="61854"/>
                  <a:pt x="74860" y="61741"/>
                </a:cubicBezTo>
                <a:close/>
                <a:moveTo>
                  <a:pt x="43593" y="62421"/>
                </a:moveTo>
                <a:lnTo>
                  <a:pt x="43555" y="62459"/>
                </a:lnTo>
                <a:lnTo>
                  <a:pt x="43442" y="62459"/>
                </a:lnTo>
                <a:cubicBezTo>
                  <a:pt x="43404" y="62497"/>
                  <a:pt x="43366" y="62497"/>
                  <a:pt x="43328" y="62572"/>
                </a:cubicBezTo>
                <a:lnTo>
                  <a:pt x="43442" y="62724"/>
                </a:lnTo>
                <a:cubicBezTo>
                  <a:pt x="43442" y="62724"/>
                  <a:pt x="43404" y="62686"/>
                  <a:pt x="43404" y="62686"/>
                </a:cubicBezTo>
                <a:lnTo>
                  <a:pt x="43404" y="62686"/>
                </a:lnTo>
                <a:cubicBezTo>
                  <a:pt x="43460" y="62771"/>
                  <a:pt x="43517" y="62813"/>
                  <a:pt x="43590" y="62813"/>
                </a:cubicBezTo>
                <a:cubicBezTo>
                  <a:pt x="43614" y="62813"/>
                  <a:pt x="43640" y="62809"/>
                  <a:pt x="43668" y="62799"/>
                </a:cubicBezTo>
                <a:lnTo>
                  <a:pt x="43782" y="62686"/>
                </a:lnTo>
                <a:cubicBezTo>
                  <a:pt x="43782" y="62686"/>
                  <a:pt x="43782" y="62648"/>
                  <a:pt x="43782" y="62648"/>
                </a:cubicBezTo>
                <a:cubicBezTo>
                  <a:pt x="43782" y="62610"/>
                  <a:pt x="43782" y="62459"/>
                  <a:pt x="43593" y="62421"/>
                </a:cubicBezTo>
                <a:close/>
                <a:moveTo>
                  <a:pt x="29264" y="62346"/>
                </a:moveTo>
                <a:lnTo>
                  <a:pt x="29037" y="62459"/>
                </a:lnTo>
                <a:lnTo>
                  <a:pt x="29037" y="62572"/>
                </a:lnTo>
                <a:lnTo>
                  <a:pt x="28999" y="62535"/>
                </a:lnTo>
                <a:cubicBezTo>
                  <a:pt x="28734" y="62572"/>
                  <a:pt x="28734" y="62686"/>
                  <a:pt x="28734" y="62761"/>
                </a:cubicBezTo>
                <a:lnTo>
                  <a:pt x="28886" y="62875"/>
                </a:lnTo>
                <a:lnTo>
                  <a:pt x="29037" y="62875"/>
                </a:lnTo>
                <a:cubicBezTo>
                  <a:pt x="29075" y="62913"/>
                  <a:pt x="29150" y="62950"/>
                  <a:pt x="29188" y="62950"/>
                </a:cubicBezTo>
                <a:cubicBezTo>
                  <a:pt x="29226" y="62950"/>
                  <a:pt x="29226" y="62950"/>
                  <a:pt x="29264" y="62988"/>
                </a:cubicBezTo>
                <a:lnTo>
                  <a:pt x="29453" y="62837"/>
                </a:lnTo>
                <a:cubicBezTo>
                  <a:pt x="29453" y="62799"/>
                  <a:pt x="29453" y="62761"/>
                  <a:pt x="29415" y="62724"/>
                </a:cubicBezTo>
                <a:cubicBezTo>
                  <a:pt x="29453" y="62686"/>
                  <a:pt x="29491" y="62610"/>
                  <a:pt x="29491" y="62535"/>
                </a:cubicBezTo>
                <a:lnTo>
                  <a:pt x="29491" y="62497"/>
                </a:lnTo>
                <a:lnTo>
                  <a:pt x="29377" y="62383"/>
                </a:lnTo>
                <a:cubicBezTo>
                  <a:pt x="29339" y="62383"/>
                  <a:pt x="29302" y="62383"/>
                  <a:pt x="29264" y="62346"/>
                </a:cubicBezTo>
                <a:close/>
                <a:moveTo>
                  <a:pt x="12780" y="62686"/>
                </a:moveTo>
                <a:cubicBezTo>
                  <a:pt x="12704" y="62686"/>
                  <a:pt x="12553" y="62724"/>
                  <a:pt x="12553" y="62913"/>
                </a:cubicBezTo>
                <a:lnTo>
                  <a:pt x="12666" y="63026"/>
                </a:lnTo>
                <a:cubicBezTo>
                  <a:pt x="12780" y="63026"/>
                  <a:pt x="12855" y="63026"/>
                  <a:pt x="12931" y="62988"/>
                </a:cubicBezTo>
                <a:lnTo>
                  <a:pt x="12969" y="62875"/>
                </a:lnTo>
                <a:cubicBezTo>
                  <a:pt x="12969" y="62799"/>
                  <a:pt x="12893" y="62686"/>
                  <a:pt x="12780" y="62686"/>
                </a:cubicBezTo>
                <a:close/>
                <a:moveTo>
                  <a:pt x="42648" y="62620"/>
                </a:moveTo>
                <a:cubicBezTo>
                  <a:pt x="42610" y="62620"/>
                  <a:pt x="42572" y="62629"/>
                  <a:pt x="42534" y="62648"/>
                </a:cubicBezTo>
                <a:cubicBezTo>
                  <a:pt x="42421" y="62724"/>
                  <a:pt x="42383" y="62913"/>
                  <a:pt x="42496" y="62988"/>
                </a:cubicBezTo>
                <a:cubicBezTo>
                  <a:pt x="42534" y="63026"/>
                  <a:pt x="42610" y="63026"/>
                  <a:pt x="42648" y="63026"/>
                </a:cubicBezTo>
                <a:lnTo>
                  <a:pt x="42723" y="62950"/>
                </a:lnTo>
                <a:lnTo>
                  <a:pt x="42723" y="62950"/>
                </a:lnTo>
                <a:cubicBezTo>
                  <a:pt x="42685" y="62988"/>
                  <a:pt x="42648" y="62988"/>
                  <a:pt x="42648" y="62988"/>
                </a:cubicBezTo>
                <a:lnTo>
                  <a:pt x="42837" y="62875"/>
                </a:lnTo>
                <a:lnTo>
                  <a:pt x="42837" y="62761"/>
                </a:lnTo>
                <a:lnTo>
                  <a:pt x="42761" y="62648"/>
                </a:lnTo>
                <a:cubicBezTo>
                  <a:pt x="42723" y="62629"/>
                  <a:pt x="42685" y="62620"/>
                  <a:pt x="42648" y="62620"/>
                </a:cubicBezTo>
                <a:close/>
                <a:moveTo>
                  <a:pt x="44614" y="62648"/>
                </a:moveTo>
                <a:cubicBezTo>
                  <a:pt x="44387" y="62648"/>
                  <a:pt x="44311" y="62761"/>
                  <a:pt x="44236" y="62837"/>
                </a:cubicBezTo>
                <a:cubicBezTo>
                  <a:pt x="44236" y="62875"/>
                  <a:pt x="44198" y="62875"/>
                  <a:pt x="44198" y="62875"/>
                </a:cubicBezTo>
                <a:lnTo>
                  <a:pt x="44236" y="63064"/>
                </a:lnTo>
                <a:cubicBezTo>
                  <a:pt x="44279" y="63086"/>
                  <a:pt x="44335" y="63108"/>
                  <a:pt x="44397" y="63108"/>
                </a:cubicBezTo>
                <a:cubicBezTo>
                  <a:pt x="44442" y="63108"/>
                  <a:pt x="44490" y="63096"/>
                  <a:pt x="44538" y="63064"/>
                </a:cubicBezTo>
                <a:cubicBezTo>
                  <a:pt x="44651" y="63026"/>
                  <a:pt x="44765" y="62913"/>
                  <a:pt x="44765" y="62799"/>
                </a:cubicBezTo>
                <a:lnTo>
                  <a:pt x="44765" y="62724"/>
                </a:lnTo>
                <a:lnTo>
                  <a:pt x="44614" y="62648"/>
                </a:lnTo>
                <a:close/>
                <a:moveTo>
                  <a:pt x="29982" y="62714"/>
                </a:moveTo>
                <a:cubicBezTo>
                  <a:pt x="29944" y="62714"/>
                  <a:pt x="29906" y="62724"/>
                  <a:pt x="29869" y="62761"/>
                </a:cubicBezTo>
                <a:cubicBezTo>
                  <a:pt x="29793" y="62799"/>
                  <a:pt x="29793" y="62875"/>
                  <a:pt x="29755" y="62950"/>
                </a:cubicBezTo>
                <a:lnTo>
                  <a:pt x="29869" y="63064"/>
                </a:lnTo>
                <a:cubicBezTo>
                  <a:pt x="29906" y="63064"/>
                  <a:pt x="29944" y="63102"/>
                  <a:pt x="29944" y="63102"/>
                </a:cubicBezTo>
                <a:cubicBezTo>
                  <a:pt x="29982" y="63102"/>
                  <a:pt x="30020" y="63111"/>
                  <a:pt x="30062" y="63111"/>
                </a:cubicBezTo>
                <a:cubicBezTo>
                  <a:pt x="30105" y="63111"/>
                  <a:pt x="30152" y="63102"/>
                  <a:pt x="30209" y="63064"/>
                </a:cubicBezTo>
                <a:cubicBezTo>
                  <a:pt x="30285" y="63026"/>
                  <a:pt x="30285" y="62950"/>
                  <a:pt x="30285" y="62875"/>
                </a:cubicBezTo>
                <a:lnTo>
                  <a:pt x="30171" y="62761"/>
                </a:lnTo>
                <a:cubicBezTo>
                  <a:pt x="30171" y="62724"/>
                  <a:pt x="30133" y="62724"/>
                  <a:pt x="30095" y="62724"/>
                </a:cubicBezTo>
                <a:cubicBezTo>
                  <a:pt x="30058" y="62724"/>
                  <a:pt x="30020" y="62714"/>
                  <a:pt x="29982" y="62714"/>
                </a:cubicBezTo>
                <a:close/>
                <a:moveTo>
                  <a:pt x="68927" y="62663"/>
                </a:moveTo>
                <a:cubicBezTo>
                  <a:pt x="68876" y="62663"/>
                  <a:pt x="68818" y="62672"/>
                  <a:pt x="68735" y="62686"/>
                </a:cubicBezTo>
                <a:lnTo>
                  <a:pt x="68697" y="62686"/>
                </a:lnTo>
                <a:lnTo>
                  <a:pt x="68584" y="62799"/>
                </a:lnTo>
                <a:cubicBezTo>
                  <a:pt x="68546" y="63026"/>
                  <a:pt x="68697" y="63064"/>
                  <a:pt x="68810" y="63102"/>
                </a:cubicBezTo>
                <a:cubicBezTo>
                  <a:pt x="68810" y="63139"/>
                  <a:pt x="68848" y="63139"/>
                  <a:pt x="68848" y="63139"/>
                </a:cubicBezTo>
                <a:lnTo>
                  <a:pt x="69075" y="63026"/>
                </a:lnTo>
                <a:lnTo>
                  <a:pt x="69113" y="63026"/>
                </a:lnTo>
                <a:cubicBezTo>
                  <a:pt x="69151" y="63026"/>
                  <a:pt x="69264" y="62988"/>
                  <a:pt x="69264" y="62875"/>
                </a:cubicBezTo>
                <a:lnTo>
                  <a:pt x="69226" y="62761"/>
                </a:lnTo>
                <a:cubicBezTo>
                  <a:pt x="69083" y="62689"/>
                  <a:pt x="69015" y="62663"/>
                  <a:pt x="68927" y="62663"/>
                </a:cubicBezTo>
                <a:close/>
                <a:moveTo>
                  <a:pt x="37610" y="62506"/>
                </a:moveTo>
                <a:cubicBezTo>
                  <a:pt x="37572" y="62506"/>
                  <a:pt x="37525" y="62516"/>
                  <a:pt x="37468" y="62535"/>
                </a:cubicBezTo>
                <a:cubicBezTo>
                  <a:pt x="37392" y="62572"/>
                  <a:pt x="37392" y="62610"/>
                  <a:pt x="37355" y="62686"/>
                </a:cubicBezTo>
                <a:lnTo>
                  <a:pt x="37430" y="62761"/>
                </a:lnTo>
                <a:cubicBezTo>
                  <a:pt x="37355" y="62799"/>
                  <a:pt x="37317" y="62950"/>
                  <a:pt x="37392" y="63064"/>
                </a:cubicBezTo>
                <a:lnTo>
                  <a:pt x="37468" y="63139"/>
                </a:lnTo>
                <a:cubicBezTo>
                  <a:pt x="37546" y="63155"/>
                  <a:pt x="37618" y="63164"/>
                  <a:pt x="37681" y="63164"/>
                </a:cubicBezTo>
                <a:cubicBezTo>
                  <a:pt x="37769" y="63164"/>
                  <a:pt x="37840" y="63146"/>
                  <a:pt x="37884" y="63102"/>
                </a:cubicBezTo>
                <a:cubicBezTo>
                  <a:pt x="37959" y="63064"/>
                  <a:pt x="38035" y="62988"/>
                  <a:pt x="38035" y="62837"/>
                </a:cubicBezTo>
                <a:cubicBezTo>
                  <a:pt x="38035" y="62761"/>
                  <a:pt x="38035" y="62686"/>
                  <a:pt x="37997" y="62610"/>
                </a:cubicBezTo>
                <a:lnTo>
                  <a:pt x="37846" y="62535"/>
                </a:lnTo>
                <a:lnTo>
                  <a:pt x="37695" y="62535"/>
                </a:lnTo>
                <a:cubicBezTo>
                  <a:pt x="37676" y="62516"/>
                  <a:pt x="37648" y="62506"/>
                  <a:pt x="37610" y="62506"/>
                </a:cubicBezTo>
                <a:close/>
                <a:moveTo>
                  <a:pt x="51948" y="62535"/>
                </a:moveTo>
                <a:lnTo>
                  <a:pt x="51759" y="62648"/>
                </a:lnTo>
                <a:cubicBezTo>
                  <a:pt x="51759" y="62686"/>
                  <a:pt x="51759" y="62724"/>
                  <a:pt x="51721" y="62761"/>
                </a:cubicBezTo>
                <a:lnTo>
                  <a:pt x="51873" y="62913"/>
                </a:lnTo>
                <a:cubicBezTo>
                  <a:pt x="51873" y="62950"/>
                  <a:pt x="51873" y="63026"/>
                  <a:pt x="51873" y="63064"/>
                </a:cubicBezTo>
                <a:lnTo>
                  <a:pt x="52024" y="63177"/>
                </a:lnTo>
                <a:cubicBezTo>
                  <a:pt x="52251" y="63177"/>
                  <a:pt x="52629" y="63026"/>
                  <a:pt x="52629" y="62837"/>
                </a:cubicBezTo>
                <a:cubicBezTo>
                  <a:pt x="52629" y="62761"/>
                  <a:pt x="52591" y="62724"/>
                  <a:pt x="52553" y="62686"/>
                </a:cubicBezTo>
                <a:lnTo>
                  <a:pt x="52478" y="62686"/>
                </a:lnTo>
                <a:cubicBezTo>
                  <a:pt x="52478" y="62648"/>
                  <a:pt x="52478" y="62610"/>
                  <a:pt x="52402" y="62572"/>
                </a:cubicBezTo>
                <a:lnTo>
                  <a:pt x="52326" y="62535"/>
                </a:lnTo>
                <a:cubicBezTo>
                  <a:pt x="52213" y="62535"/>
                  <a:pt x="52137" y="62535"/>
                  <a:pt x="52062" y="62572"/>
                </a:cubicBezTo>
                <a:cubicBezTo>
                  <a:pt x="52024" y="62572"/>
                  <a:pt x="52024" y="62572"/>
                  <a:pt x="51948" y="62535"/>
                </a:cubicBezTo>
                <a:close/>
                <a:moveTo>
                  <a:pt x="70739" y="62837"/>
                </a:moveTo>
                <a:lnTo>
                  <a:pt x="70587" y="62913"/>
                </a:lnTo>
                <a:cubicBezTo>
                  <a:pt x="70512" y="62950"/>
                  <a:pt x="70398" y="63026"/>
                  <a:pt x="70474" y="63215"/>
                </a:cubicBezTo>
                <a:lnTo>
                  <a:pt x="70550" y="63291"/>
                </a:lnTo>
                <a:cubicBezTo>
                  <a:pt x="70625" y="63291"/>
                  <a:pt x="70701" y="63291"/>
                  <a:pt x="70776" y="63253"/>
                </a:cubicBezTo>
                <a:cubicBezTo>
                  <a:pt x="70852" y="63215"/>
                  <a:pt x="70928" y="63139"/>
                  <a:pt x="70928" y="63026"/>
                </a:cubicBezTo>
                <a:cubicBezTo>
                  <a:pt x="70928" y="62950"/>
                  <a:pt x="70852" y="62875"/>
                  <a:pt x="70739" y="62837"/>
                </a:cubicBezTo>
                <a:close/>
                <a:moveTo>
                  <a:pt x="39770" y="62166"/>
                </a:moveTo>
                <a:cubicBezTo>
                  <a:pt x="39736" y="62166"/>
                  <a:pt x="39699" y="62175"/>
                  <a:pt x="39661" y="62194"/>
                </a:cubicBezTo>
                <a:cubicBezTo>
                  <a:pt x="39510" y="62270"/>
                  <a:pt x="39434" y="62383"/>
                  <a:pt x="39510" y="62497"/>
                </a:cubicBezTo>
                <a:lnTo>
                  <a:pt x="39472" y="62497"/>
                </a:lnTo>
                <a:cubicBezTo>
                  <a:pt x="39434" y="62497"/>
                  <a:pt x="39396" y="62459"/>
                  <a:pt x="39396" y="62459"/>
                </a:cubicBezTo>
                <a:lnTo>
                  <a:pt x="39132" y="62459"/>
                </a:lnTo>
                <a:cubicBezTo>
                  <a:pt x="39132" y="62459"/>
                  <a:pt x="39094" y="62497"/>
                  <a:pt x="39094" y="62497"/>
                </a:cubicBezTo>
                <a:cubicBezTo>
                  <a:pt x="39056" y="62535"/>
                  <a:pt x="38942" y="62648"/>
                  <a:pt x="38980" y="62799"/>
                </a:cubicBezTo>
                <a:lnTo>
                  <a:pt x="39132" y="62875"/>
                </a:lnTo>
                <a:lnTo>
                  <a:pt x="39207" y="62875"/>
                </a:lnTo>
                <a:cubicBezTo>
                  <a:pt x="39245" y="62913"/>
                  <a:pt x="39245" y="62913"/>
                  <a:pt x="39283" y="62950"/>
                </a:cubicBezTo>
                <a:lnTo>
                  <a:pt x="39245" y="62950"/>
                </a:lnTo>
                <a:cubicBezTo>
                  <a:pt x="39283" y="62988"/>
                  <a:pt x="39283" y="63026"/>
                  <a:pt x="39283" y="63064"/>
                </a:cubicBezTo>
                <a:cubicBezTo>
                  <a:pt x="39321" y="63139"/>
                  <a:pt x="39396" y="63291"/>
                  <a:pt x="39585" y="63329"/>
                </a:cubicBezTo>
                <a:lnTo>
                  <a:pt x="39736" y="63291"/>
                </a:lnTo>
                <a:cubicBezTo>
                  <a:pt x="39774" y="63215"/>
                  <a:pt x="39774" y="63177"/>
                  <a:pt x="39774" y="63102"/>
                </a:cubicBezTo>
                <a:cubicBezTo>
                  <a:pt x="39774" y="63102"/>
                  <a:pt x="39812" y="63064"/>
                  <a:pt x="39812" y="63026"/>
                </a:cubicBezTo>
                <a:lnTo>
                  <a:pt x="39774" y="62913"/>
                </a:lnTo>
                <a:lnTo>
                  <a:pt x="39736" y="62913"/>
                </a:lnTo>
                <a:lnTo>
                  <a:pt x="39736" y="62648"/>
                </a:lnTo>
                <a:lnTo>
                  <a:pt x="39699" y="62572"/>
                </a:lnTo>
                <a:lnTo>
                  <a:pt x="39774" y="62572"/>
                </a:lnTo>
                <a:lnTo>
                  <a:pt x="39812" y="62535"/>
                </a:lnTo>
                <a:lnTo>
                  <a:pt x="39736" y="62459"/>
                </a:lnTo>
                <a:lnTo>
                  <a:pt x="39812" y="62497"/>
                </a:lnTo>
                <a:cubicBezTo>
                  <a:pt x="39812" y="62497"/>
                  <a:pt x="39850" y="62459"/>
                  <a:pt x="39850" y="62459"/>
                </a:cubicBezTo>
                <a:cubicBezTo>
                  <a:pt x="39888" y="62383"/>
                  <a:pt x="39925" y="62346"/>
                  <a:pt x="39925" y="62308"/>
                </a:cubicBezTo>
                <a:lnTo>
                  <a:pt x="39850" y="62194"/>
                </a:lnTo>
                <a:cubicBezTo>
                  <a:pt x="39831" y="62175"/>
                  <a:pt x="39803" y="62166"/>
                  <a:pt x="39770" y="62166"/>
                </a:cubicBezTo>
                <a:close/>
                <a:moveTo>
                  <a:pt x="80115" y="62837"/>
                </a:moveTo>
                <a:lnTo>
                  <a:pt x="80002" y="62913"/>
                </a:lnTo>
                <a:cubicBezTo>
                  <a:pt x="79926" y="62988"/>
                  <a:pt x="79888" y="63102"/>
                  <a:pt x="79926" y="63253"/>
                </a:cubicBezTo>
                <a:lnTo>
                  <a:pt x="80039" y="63329"/>
                </a:lnTo>
                <a:cubicBezTo>
                  <a:pt x="80068" y="63329"/>
                  <a:pt x="80108" y="63331"/>
                  <a:pt x="80153" y="63331"/>
                </a:cubicBezTo>
                <a:cubicBezTo>
                  <a:pt x="80287" y="63331"/>
                  <a:pt x="80465" y="63310"/>
                  <a:pt x="80493" y="63139"/>
                </a:cubicBezTo>
                <a:lnTo>
                  <a:pt x="80417" y="63026"/>
                </a:lnTo>
                <a:cubicBezTo>
                  <a:pt x="80417" y="63026"/>
                  <a:pt x="80380" y="62988"/>
                  <a:pt x="80380" y="62988"/>
                </a:cubicBezTo>
                <a:cubicBezTo>
                  <a:pt x="80342" y="62913"/>
                  <a:pt x="80266" y="62875"/>
                  <a:pt x="80115" y="62837"/>
                </a:cubicBezTo>
                <a:close/>
                <a:moveTo>
                  <a:pt x="42912" y="62950"/>
                </a:moveTo>
                <a:lnTo>
                  <a:pt x="42723" y="63102"/>
                </a:lnTo>
                <a:cubicBezTo>
                  <a:pt x="42837" y="63366"/>
                  <a:pt x="42988" y="63366"/>
                  <a:pt x="43026" y="63366"/>
                </a:cubicBezTo>
                <a:cubicBezTo>
                  <a:pt x="43101" y="63329"/>
                  <a:pt x="43177" y="63291"/>
                  <a:pt x="43177" y="63215"/>
                </a:cubicBezTo>
                <a:cubicBezTo>
                  <a:pt x="43177" y="63102"/>
                  <a:pt x="43064" y="63026"/>
                  <a:pt x="42912" y="62950"/>
                </a:cubicBezTo>
                <a:close/>
                <a:moveTo>
                  <a:pt x="681" y="63291"/>
                </a:moveTo>
                <a:cubicBezTo>
                  <a:pt x="566" y="63337"/>
                  <a:pt x="661" y="63411"/>
                  <a:pt x="736" y="63411"/>
                </a:cubicBezTo>
                <a:cubicBezTo>
                  <a:pt x="784" y="63411"/>
                  <a:pt x="824" y="63380"/>
                  <a:pt x="795" y="63291"/>
                </a:cubicBezTo>
                <a:close/>
                <a:moveTo>
                  <a:pt x="26859" y="63132"/>
                </a:moveTo>
                <a:cubicBezTo>
                  <a:pt x="26730" y="63132"/>
                  <a:pt x="26612" y="63230"/>
                  <a:pt x="26579" y="63329"/>
                </a:cubicBezTo>
                <a:lnTo>
                  <a:pt x="26731" y="63480"/>
                </a:lnTo>
                <a:lnTo>
                  <a:pt x="26957" y="63480"/>
                </a:lnTo>
                <a:lnTo>
                  <a:pt x="27109" y="63366"/>
                </a:lnTo>
                <a:cubicBezTo>
                  <a:pt x="27109" y="63177"/>
                  <a:pt x="26957" y="63139"/>
                  <a:pt x="26920" y="63139"/>
                </a:cubicBezTo>
                <a:cubicBezTo>
                  <a:pt x="26899" y="63134"/>
                  <a:pt x="26879" y="63132"/>
                  <a:pt x="26859" y="63132"/>
                </a:cubicBezTo>
                <a:close/>
                <a:moveTo>
                  <a:pt x="18715" y="63177"/>
                </a:moveTo>
                <a:lnTo>
                  <a:pt x="18526" y="63253"/>
                </a:lnTo>
                <a:cubicBezTo>
                  <a:pt x="18526" y="63291"/>
                  <a:pt x="18451" y="63329"/>
                  <a:pt x="18451" y="63404"/>
                </a:cubicBezTo>
                <a:lnTo>
                  <a:pt x="18489" y="63518"/>
                </a:lnTo>
                <a:cubicBezTo>
                  <a:pt x="18564" y="63593"/>
                  <a:pt x="18640" y="63593"/>
                  <a:pt x="18753" y="63593"/>
                </a:cubicBezTo>
                <a:cubicBezTo>
                  <a:pt x="18791" y="63593"/>
                  <a:pt x="18829" y="63555"/>
                  <a:pt x="18904" y="63555"/>
                </a:cubicBezTo>
                <a:lnTo>
                  <a:pt x="18980" y="63555"/>
                </a:lnTo>
                <a:lnTo>
                  <a:pt x="19093" y="63442"/>
                </a:lnTo>
                <a:lnTo>
                  <a:pt x="19093" y="63404"/>
                </a:lnTo>
                <a:cubicBezTo>
                  <a:pt x="19093" y="63215"/>
                  <a:pt x="18867" y="63177"/>
                  <a:pt x="18791" y="63177"/>
                </a:cubicBezTo>
                <a:close/>
                <a:moveTo>
                  <a:pt x="76145" y="63139"/>
                </a:moveTo>
                <a:cubicBezTo>
                  <a:pt x="75881" y="63139"/>
                  <a:pt x="75729" y="63215"/>
                  <a:pt x="75654" y="63442"/>
                </a:cubicBezTo>
                <a:lnTo>
                  <a:pt x="75729" y="63593"/>
                </a:lnTo>
                <a:cubicBezTo>
                  <a:pt x="75776" y="63609"/>
                  <a:pt x="75830" y="63618"/>
                  <a:pt x="75884" y="63618"/>
                </a:cubicBezTo>
                <a:cubicBezTo>
                  <a:pt x="75962" y="63618"/>
                  <a:pt x="76041" y="63600"/>
                  <a:pt x="76107" y="63555"/>
                </a:cubicBezTo>
                <a:cubicBezTo>
                  <a:pt x="76183" y="63555"/>
                  <a:pt x="76259" y="63480"/>
                  <a:pt x="76259" y="63291"/>
                </a:cubicBezTo>
                <a:cubicBezTo>
                  <a:pt x="76259" y="63291"/>
                  <a:pt x="76259" y="63291"/>
                  <a:pt x="76259" y="63253"/>
                </a:cubicBezTo>
                <a:lnTo>
                  <a:pt x="76145" y="63139"/>
                </a:lnTo>
                <a:close/>
                <a:moveTo>
                  <a:pt x="82383" y="63253"/>
                </a:moveTo>
                <a:cubicBezTo>
                  <a:pt x="82232" y="63253"/>
                  <a:pt x="82081" y="63329"/>
                  <a:pt x="82005" y="63404"/>
                </a:cubicBezTo>
                <a:lnTo>
                  <a:pt x="82081" y="63593"/>
                </a:lnTo>
                <a:cubicBezTo>
                  <a:pt x="82043" y="63593"/>
                  <a:pt x="82005" y="63555"/>
                  <a:pt x="82005" y="63518"/>
                </a:cubicBezTo>
                <a:cubicBezTo>
                  <a:pt x="82005" y="63480"/>
                  <a:pt x="82005" y="63480"/>
                  <a:pt x="82005" y="63480"/>
                </a:cubicBezTo>
                <a:lnTo>
                  <a:pt x="82005" y="63480"/>
                </a:lnTo>
                <a:cubicBezTo>
                  <a:pt x="81968" y="63518"/>
                  <a:pt x="81892" y="63631"/>
                  <a:pt x="82081" y="63744"/>
                </a:cubicBezTo>
                <a:lnTo>
                  <a:pt x="82270" y="63744"/>
                </a:lnTo>
                <a:cubicBezTo>
                  <a:pt x="82421" y="63707"/>
                  <a:pt x="82572" y="63707"/>
                  <a:pt x="82686" y="63631"/>
                </a:cubicBezTo>
                <a:lnTo>
                  <a:pt x="82610" y="63404"/>
                </a:lnTo>
                <a:lnTo>
                  <a:pt x="82610" y="63404"/>
                </a:lnTo>
                <a:cubicBezTo>
                  <a:pt x="82610" y="63404"/>
                  <a:pt x="82686" y="63442"/>
                  <a:pt x="82686" y="63518"/>
                </a:cubicBezTo>
                <a:cubicBezTo>
                  <a:pt x="82686" y="63518"/>
                  <a:pt x="82686" y="63518"/>
                  <a:pt x="82686" y="63480"/>
                </a:cubicBezTo>
                <a:lnTo>
                  <a:pt x="82686" y="63329"/>
                </a:lnTo>
                <a:cubicBezTo>
                  <a:pt x="82610" y="63291"/>
                  <a:pt x="82497" y="63253"/>
                  <a:pt x="82383" y="63253"/>
                </a:cubicBezTo>
                <a:close/>
                <a:moveTo>
                  <a:pt x="38149" y="63102"/>
                </a:moveTo>
                <a:lnTo>
                  <a:pt x="38073" y="63215"/>
                </a:lnTo>
                <a:lnTo>
                  <a:pt x="38035" y="63253"/>
                </a:lnTo>
                <a:cubicBezTo>
                  <a:pt x="38035" y="63253"/>
                  <a:pt x="38035" y="63215"/>
                  <a:pt x="38035" y="63215"/>
                </a:cubicBezTo>
                <a:lnTo>
                  <a:pt x="37922" y="63253"/>
                </a:lnTo>
                <a:cubicBezTo>
                  <a:pt x="37884" y="63366"/>
                  <a:pt x="37884" y="63404"/>
                  <a:pt x="37884" y="63442"/>
                </a:cubicBezTo>
                <a:cubicBezTo>
                  <a:pt x="37884" y="63555"/>
                  <a:pt x="37922" y="63593"/>
                  <a:pt x="37959" y="63669"/>
                </a:cubicBezTo>
                <a:lnTo>
                  <a:pt x="37959" y="63744"/>
                </a:lnTo>
                <a:lnTo>
                  <a:pt x="38111" y="63820"/>
                </a:lnTo>
                <a:cubicBezTo>
                  <a:pt x="38224" y="63820"/>
                  <a:pt x="38338" y="63782"/>
                  <a:pt x="38451" y="63707"/>
                </a:cubicBezTo>
                <a:cubicBezTo>
                  <a:pt x="38527" y="63631"/>
                  <a:pt x="38564" y="63555"/>
                  <a:pt x="38564" y="63442"/>
                </a:cubicBezTo>
                <a:cubicBezTo>
                  <a:pt x="38564" y="63291"/>
                  <a:pt x="38451" y="63102"/>
                  <a:pt x="38149" y="63102"/>
                </a:cubicBezTo>
                <a:close/>
                <a:moveTo>
                  <a:pt x="10584" y="63472"/>
                </a:moveTo>
                <a:cubicBezTo>
                  <a:pt x="10562" y="63472"/>
                  <a:pt x="10538" y="63474"/>
                  <a:pt x="10511" y="63480"/>
                </a:cubicBezTo>
                <a:lnTo>
                  <a:pt x="10360" y="63593"/>
                </a:lnTo>
                <a:cubicBezTo>
                  <a:pt x="10360" y="63744"/>
                  <a:pt x="10549" y="63933"/>
                  <a:pt x="10700" y="63933"/>
                </a:cubicBezTo>
                <a:cubicBezTo>
                  <a:pt x="10776" y="63933"/>
                  <a:pt x="10889" y="63896"/>
                  <a:pt x="10927" y="63782"/>
                </a:cubicBezTo>
                <a:lnTo>
                  <a:pt x="10889" y="63631"/>
                </a:lnTo>
                <a:cubicBezTo>
                  <a:pt x="10889" y="63631"/>
                  <a:pt x="10851" y="63631"/>
                  <a:pt x="10851" y="63593"/>
                </a:cubicBezTo>
                <a:cubicBezTo>
                  <a:pt x="10786" y="63561"/>
                  <a:pt x="10721" y="63472"/>
                  <a:pt x="10584" y="63472"/>
                </a:cubicBezTo>
                <a:close/>
                <a:moveTo>
                  <a:pt x="63744" y="63404"/>
                </a:moveTo>
                <a:cubicBezTo>
                  <a:pt x="63631" y="63404"/>
                  <a:pt x="63517" y="63404"/>
                  <a:pt x="63442" y="63442"/>
                </a:cubicBezTo>
                <a:cubicBezTo>
                  <a:pt x="63404" y="63480"/>
                  <a:pt x="63366" y="63555"/>
                  <a:pt x="63366" y="63593"/>
                </a:cubicBezTo>
                <a:cubicBezTo>
                  <a:pt x="63215" y="63669"/>
                  <a:pt x="63253" y="63744"/>
                  <a:pt x="63291" y="63858"/>
                </a:cubicBezTo>
                <a:lnTo>
                  <a:pt x="63328" y="63858"/>
                </a:lnTo>
                <a:cubicBezTo>
                  <a:pt x="63384" y="63913"/>
                  <a:pt x="63459" y="63948"/>
                  <a:pt x="63540" y="63948"/>
                </a:cubicBezTo>
                <a:cubicBezTo>
                  <a:pt x="63570" y="63948"/>
                  <a:pt x="63600" y="63944"/>
                  <a:pt x="63631" y="63933"/>
                </a:cubicBezTo>
                <a:cubicBezTo>
                  <a:pt x="63782" y="63858"/>
                  <a:pt x="63858" y="63707"/>
                  <a:pt x="63858" y="63555"/>
                </a:cubicBezTo>
                <a:lnTo>
                  <a:pt x="63858" y="63518"/>
                </a:lnTo>
                <a:lnTo>
                  <a:pt x="63744" y="63404"/>
                </a:lnTo>
                <a:close/>
                <a:moveTo>
                  <a:pt x="18640" y="63631"/>
                </a:moveTo>
                <a:cubicBezTo>
                  <a:pt x="18526" y="63631"/>
                  <a:pt x="18413" y="63669"/>
                  <a:pt x="18375" y="63820"/>
                </a:cubicBezTo>
                <a:lnTo>
                  <a:pt x="18489" y="63971"/>
                </a:lnTo>
                <a:cubicBezTo>
                  <a:pt x="18640" y="63971"/>
                  <a:pt x="18715" y="63971"/>
                  <a:pt x="18753" y="63933"/>
                </a:cubicBezTo>
                <a:lnTo>
                  <a:pt x="18829" y="63820"/>
                </a:lnTo>
                <a:cubicBezTo>
                  <a:pt x="18829" y="63707"/>
                  <a:pt x="18753" y="63631"/>
                  <a:pt x="18640" y="63631"/>
                </a:cubicBezTo>
                <a:close/>
                <a:moveTo>
                  <a:pt x="43782" y="63264"/>
                </a:moveTo>
                <a:cubicBezTo>
                  <a:pt x="43658" y="63264"/>
                  <a:pt x="43569" y="63352"/>
                  <a:pt x="43517" y="63404"/>
                </a:cubicBezTo>
                <a:cubicBezTo>
                  <a:pt x="43487" y="63374"/>
                  <a:pt x="43431" y="63318"/>
                  <a:pt x="43371" y="63318"/>
                </a:cubicBezTo>
                <a:cubicBezTo>
                  <a:pt x="43357" y="63318"/>
                  <a:pt x="43343" y="63321"/>
                  <a:pt x="43328" y="63329"/>
                </a:cubicBezTo>
                <a:cubicBezTo>
                  <a:pt x="43253" y="63329"/>
                  <a:pt x="43215" y="63366"/>
                  <a:pt x="43177" y="63442"/>
                </a:cubicBezTo>
                <a:cubicBezTo>
                  <a:pt x="43139" y="63480"/>
                  <a:pt x="43139" y="63480"/>
                  <a:pt x="43139" y="63518"/>
                </a:cubicBezTo>
                <a:lnTo>
                  <a:pt x="43177" y="63518"/>
                </a:lnTo>
                <a:lnTo>
                  <a:pt x="43177" y="63555"/>
                </a:lnTo>
                <a:cubicBezTo>
                  <a:pt x="43064" y="63555"/>
                  <a:pt x="42950" y="63593"/>
                  <a:pt x="42912" y="63744"/>
                </a:cubicBezTo>
                <a:lnTo>
                  <a:pt x="42988" y="63971"/>
                </a:lnTo>
                <a:cubicBezTo>
                  <a:pt x="43064" y="63971"/>
                  <a:pt x="43177" y="63933"/>
                  <a:pt x="43215" y="63896"/>
                </a:cubicBezTo>
                <a:cubicBezTo>
                  <a:pt x="43253" y="63858"/>
                  <a:pt x="43290" y="63820"/>
                  <a:pt x="43290" y="63707"/>
                </a:cubicBezTo>
                <a:cubicBezTo>
                  <a:pt x="43316" y="63719"/>
                  <a:pt x="43337" y="63723"/>
                  <a:pt x="43355" y="63723"/>
                </a:cubicBezTo>
                <a:cubicBezTo>
                  <a:pt x="43391" y="63723"/>
                  <a:pt x="43416" y="63707"/>
                  <a:pt x="43442" y="63707"/>
                </a:cubicBezTo>
                <a:cubicBezTo>
                  <a:pt x="43479" y="63707"/>
                  <a:pt x="43479" y="63707"/>
                  <a:pt x="43517" y="63744"/>
                </a:cubicBezTo>
                <a:lnTo>
                  <a:pt x="43706" y="63669"/>
                </a:lnTo>
                <a:cubicBezTo>
                  <a:pt x="43744" y="63631"/>
                  <a:pt x="43744" y="63593"/>
                  <a:pt x="43782" y="63593"/>
                </a:cubicBezTo>
                <a:cubicBezTo>
                  <a:pt x="43820" y="63593"/>
                  <a:pt x="44009" y="63593"/>
                  <a:pt x="44009" y="63442"/>
                </a:cubicBezTo>
                <a:lnTo>
                  <a:pt x="43971" y="63329"/>
                </a:lnTo>
                <a:cubicBezTo>
                  <a:pt x="43901" y="63282"/>
                  <a:pt x="43837" y="63264"/>
                  <a:pt x="43782" y="63264"/>
                </a:cubicBezTo>
                <a:close/>
                <a:moveTo>
                  <a:pt x="68470" y="63518"/>
                </a:moveTo>
                <a:lnTo>
                  <a:pt x="68319" y="63555"/>
                </a:lnTo>
                <a:cubicBezTo>
                  <a:pt x="68281" y="63593"/>
                  <a:pt x="68281" y="63593"/>
                  <a:pt x="68243" y="63593"/>
                </a:cubicBezTo>
                <a:cubicBezTo>
                  <a:pt x="68206" y="63669"/>
                  <a:pt x="68130" y="63707"/>
                  <a:pt x="68092" y="63820"/>
                </a:cubicBezTo>
                <a:lnTo>
                  <a:pt x="68206" y="63971"/>
                </a:lnTo>
                <a:cubicBezTo>
                  <a:pt x="68281" y="63971"/>
                  <a:pt x="68395" y="63933"/>
                  <a:pt x="68470" y="63896"/>
                </a:cubicBezTo>
                <a:cubicBezTo>
                  <a:pt x="68546" y="63820"/>
                  <a:pt x="68621" y="63744"/>
                  <a:pt x="68621" y="63707"/>
                </a:cubicBezTo>
                <a:cubicBezTo>
                  <a:pt x="68621" y="63631"/>
                  <a:pt x="68546" y="63555"/>
                  <a:pt x="68470" y="63518"/>
                </a:cubicBezTo>
                <a:close/>
                <a:moveTo>
                  <a:pt x="78187" y="63555"/>
                </a:moveTo>
                <a:lnTo>
                  <a:pt x="78073" y="63593"/>
                </a:lnTo>
                <a:cubicBezTo>
                  <a:pt x="78073" y="63631"/>
                  <a:pt x="78036" y="63631"/>
                  <a:pt x="78036" y="63631"/>
                </a:cubicBezTo>
                <a:cubicBezTo>
                  <a:pt x="77960" y="63669"/>
                  <a:pt x="77884" y="63744"/>
                  <a:pt x="77884" y="63820"/>
                </a:cubicBezTo>
                <a:cubicBezTo>
                  <a:pt x="77884" y="63896"/>
                  <a:pt x="77960" y="63971"/>
                  <a:pt x="78073" y="64009"/>
                </a:cubicBezTo>
                <a:lnTo>
                  <a:pt x="78262" y="63896"/>
                </a:lnTo>
                <a:cubicBezTo>
                  <a:pt x="78262" y="63896"/>
                  <a:pt x="78262" y="63896"/>
                  <a:pt x="78300" y="63858"/>
                </a:cubicBezTo>
                <a:cubicBezTo>
                  <a:pt x="78338" y="63820"/>
                  <a:pt x="78376" y="63782"/>
                  <a:pt x="78376" y="63707"/>
                </a:cubicBezTo>
                <a:cubicBezTo>
                  <a:pt x="78376" y="63669"/>
                  <a:pt x="78338" y="63593"/>
                  <a:pt x="78187" y="63555"/>
                </a:cubicBezTo>
                <a:close/>
                <a:moveTo>
                  <a:pt x="40606" y="63669"/>
                </a:moveTo>
                <a:lnTo>
                  <a:pt x="40493" y="63782"/>
                </a:lnTo>
                <a:cubicBezTo>
                  <a:pt x="40455" y="63820"/>
                  <a:pt x="40417" y="63858"/>
                  <a:pt x="40379" y="63896"/>
                </a:cubicBezTo>
                <a:lnTo>
                  <a:pt x="40530" y="64047"/>
                </a:lnTo>
                <a:lnTo>
                  <a:pt x="40682" y="64047"/>
                </a:lnTo>
                <a:lnTo>
                  <a:pt x="40833" y="63933"/>
                </a:lnTo>
                <a:lnTo>
                  <a:pt x="40833" y="63858"/>
                </a:lnTo>
                <a:lnTo>
                  <a:pt x="40833" y="63820"/>
                </a:lnTo>
                <a:cubicBezTo>
                  <a:pt x="40833" y="63820"/>
                  <a:pt x="40833" y="63744"/>
                  <a:pt x="40757" y="63707"/>
                </a:cubicBezTo>
                <a:cubicBezTo>
                  <a:pt x="40719" y="63669"/>
                  <a:pt x="40682" y="63669"/>
                  <a:pt x="40606" y="63669"/>
                </a:cubicBezTo>
                <a:close/>
                <a:moveTo>
                  <a:pt x="49982" y="63669"/>
                </a:moveTo>
                <a:cubicBezTo>
                  <a:pt x="49907" y="63669"/>
                  <a:pt x="49680" y="63707"/>
                  <a:pt x="49604" y="63858"/>
                </a:cubicBezTo>
                <a:lnTo>
                  <a:pt x="49642" y="63971"/>
                </a:lnTo>
                <a:cubicBezTo>
                  <a:pt x="49697" y="64027"/>
                  <a:pt x="49773" y="64062"/>
                  <a:pt x="49854" y="64062"/>
                </a:cubicBezTo>
                <a:cubicBezTo>
                  <a:pt x="49884" y="64062"/>
                  <a:pt x="49914" y="64057"/>
                  <a:pt x="49944" y="64047"/>
                </a:cubicBezTo>
                <a:cubicBezTo>
                  <a:pt x="50058" y="64009"/>
                  <a:pt x="50134" y="63933"/>
                  <a:pt x="50134" y="63820"/>
                </a:cubicBezTo>
                <a:cubicBezTo>
                  <a:pt x="50134" y="63820"/>
                  <a:pt x="50096" y="63782"/>
                  <a:pt x="50096" y="63782"/>
                </a:cubicBezTo>
                <a:lnTo>
                  <a:pt x="49982" y="63669"/>
                </a:lnTo>
                <a:close/>
                <a:moveTo>
                  <a:pt x="45748" y="63707"/>
                </a:moveTo>
                <a:cubicBezTo>
                  <a:pt x="45672" y="63744"/>
                  <a:pt x="45483" y="63744"/>
                  <a:pt x="45408" y="63896"/>
                </a:cubicBezTo>
                <a:lnTo>
                  <a:pt x="45521" y="64047"/>
                </a:lnTo>
                <a:lnTo>
                  <a:pt x="45597" y="64047"/>
                </a:lnTo>
                <a:cubicBezTo>
                  <a:pt x="45628" y="64063"/>
                  <a:pt x="45666" y="64072"/>
                  <a:pt x="45705" y="64072"/>
                </a:cubicBezTo>
                <a:cubicBezTo>
                  <a:pt x="45760" y="64072"/>
                  <a:pt x="45817" y="64053"/>
                  <a:pt x="45861" y="64009"/>
                </a:cubicBezTo>
                <a:cubicBezTo>
                  <a:pt x="45899" y="63971"/>
                  <a:pt x="45899" y="63933"/>
                  <a:pt x="45899" y="63896"/>
                </a:cubicBezTo>
                <a:cubicBezTo>
                  <a:pt x="45899" y="63858"/>
                  <a:pt x="45899" y="63820"/>
                  <a:pt x="45899" y="63820"/>
                </a:cubicBezTo>
                <a:lnTo>
                  <a:pt x="45748" y="63707"/>
                </a:lnTo>
                <a:close/>
                <a:moveTo>
                  <a:pt x="23517" y="63858"/>
                </a:moveTo>
                <a:cubicBezTo>
                  <a:pt x="23517" y="63858"/>
                  <a:pt x="23517" y="63858"/>
                  <a:pt x="23517" y="63896"/>
                </a:cubicBezTo>
                <a:lnTo>
                  <a:pt x="23366" y="63896"/>
                </a:lnTo>
                <a:cubicBezTo>
                  <a:pt x="23366" y="64009"/>
                  <a:pt x="23479" y="64122"/>
                  <a:pt x="23630" y="64122"/>
                </a:cubicBezTo>
                <a:cubicBezTo>
                  <a:pt x="23782" y="64122"/>
                  <a:pt x="23895" y="64009"/>
                  <a:pt x="23895" y="63896"/>
                </a:cubicBezTo>
                <a:lnTo>
                  <a:pt x="23744" y="63896"/>
                </a:lnTo>
                <a:cubicBezTo>
                  <a:pt x="23744" y="63858"/>
                  <a:pt x="23782" y="63858"/>
                  <a:pt x="23744" y="63858"/>
                </a:cubicBezTo>
                <a:close/>
                <a:moveTo>
                  <a:pt x="16749" y="63820"/>
                </a:moveTo>
                <a:cubicBezTo>
                  <a:pt x="16674" y="63820"/>
                  <a:pt x="16560" y="63858"/>
                  <a:pt x="16523" y="64047"/>
                </a:cubicBezTo>
                <a:lnTo>
                  <a:pt x="16636" y="64160"/>
                </a:lnTo>
                <a:cubicBezTo>
                  <a:pt x="16749" y="64160"/>
                  <a:pt x="16825" y="64160"/>
                  <a:pt x="16901" y="64122"/>
                </a:cubicBezTo>
                <a:lnTo>
                  <a:pt x="16976" y="64009"/>
                </a:lnTo>
                <a:cubicBezTo>
                  <a:pt x="16976" y="63933"/>
                  <a:pt x="16863" y="63858"/>
                  <a:pt x="16749" y="63820"/>
                </a:cubicBezTo>
                <a:close/>
                <a:moveTo>
                  <a:pt x="75162" y="63669"/>
                </a:moveTo>
                <a:cubicBezTo>
                  <a:pt x="74898" y="63669"/>
                  <a:pt x="74784" y="63820"/>
                  <a:pt x="74784" y="64047"/>
                </a:cubicBezTo>
                <a:lnTo>
                  <a:pt x="74935" y="64160"/>
                </a:lnTo>
                <a:lnTo>
                  <a:pt x="75011" y="64160"/>
                </a:lnTo>
                <a:cubicBezTo>
                  <a:pt x="75087" y="64160"/>
                  <a:pt x="75276" y="64160"/>
                  <a:pt x="75313" y="64009"/>
                </a:cubicBezTo>
                <a:lnTo>
                  <a:pt x="75276" y="63971"/>
                </a:lnTo>
                <a:cubicBezTo>
                  <a:pt x="75313" y="63933"/>
                  <a:pt x="75313" y="63896"/>
                  <a:pt x="75313" y="63858"/>
                </a:cubicBezTo>
                <a:cubicBezTo>
                  <a:pt x="75313" y="63820"/>
                  <a:pt x="75313" y="63782"/>
                  <a:pt x="75276" y="63744"/>
                </a:cubicBezTo>
                <a:lnTo>
                  <a:pt x="75162" y="63669"/>
                </a:lnTo>
                <a:close/>
                <a:moveTo>
                  <a:pt x="22572" y="63782"/>
                </a:moveTo>
                <a:cubicBezTo>
                  <a:pt x="22458" y="63782"/>
                  <a:pt x="22383" y="63782"/>
                  <a:pt x="22345" y="63820"/>
                </a:cubicBezTo>
                <a:cubicBezTo>
                  <a:pt x="22269" y="63896"/>
                  <a:pt x="22232" y="63971"/>
                  <a:pt x="22232" y="64122"/>
                </a:cubicBezTo>
                <a:lnTo>
                  <a:pt x="22345" y="64198"/>
                </a:lnTo>
                <a:cubicBezTo>
                  <a:pt x="22402" y="64217"/>
                  <a:pt x="22449" y="64226"/>
                  <a:pt x="22491" y="64226"/>
                </a:cubicBezTo>
                <a:cubicBezTo>
                  <a:pt x="22534" y="64226"/>
                  <a:pt x="22572" y="64217"/>
                  <a:pt x="22610" y="64198"/>
                </a:cubicBezTo>
                <a:cubicBezTo>
                  <a:pt x="22685" y="64122"/>
                  <a:pt x="22685" y="64009"/>
                  <a:pt x="22685" y="63971"/>
                </a:cubicBezTo>
                <a:cubicBezTo>
                  <a:pt x="22685" y="63933"/>
                  <a:pt x="22685" y="63933"/>
                  <a:pt x="22685" y="63896"/>
                </a:cubicBezTo>
                <a:lnTo>
                  <a:pt x="22572" y="63782"/>
                </a:lnTo>
                <a:close/>
                <a:moveTo>
                  <a:pt x="69226" y="63896"/>
                </a:moveTo>
                <a:cubicBezTo>
                  <a:pt x="69151" y="63896"/>
                  <a:pt x="69075" y="63933"/>
                  <a:pt x="69037" y="63971"/>
                </a:cubicBezTo>
                <a:lnTo>
                  <a:pt x="68886" y="64009"/>
                </a:lnTo>
                <a:cubicBezTo>
                  <a:pt x="68886" y="64198"/>
                  <a:pt x="69037" y="64236"/>
                  <a:pt x="69075" y="64236"/>
                </a:cubicBezTo>
                <a:cubicBezTo>
                  <a:pt x="69095" y="64241"/>
                  <a:pt x="69114" y="64243"/>
                  <a:pt x="69133" y="64243"/>
                </a:cubicBezTo>
                <a:cubicBezTo>
                  <a:pt x="69255" y="64243"/>
                  <a:pt x="69345" y="64140"/>
                  <a:pt x="69378" y="64009"/>
                </a:cubicBezTo>
                <a:lnTo>
                  <a:pt x="69226" y="63896"/>
                </a:lnTo>
                <a:close/>
                <a:moveTo>
                  <a:pt x="41953" y="63464"/>
                </a:moveTo>
                <a:cubicBezTo>
                  <a:pt x="41888" y="63464"/>
                  <a:pt x="41843" y="63491"/>
                  <a:pt x="41816" y="63518"/>
                </a:cubicBezTo>
                <a:cubicBezTo>
                  <a:pt x="41778" y="63555"/>
                  <a:pt x="41740" y="63631"/>
                  <a:pt x="41778" y="63744"/>
                </a:cubicBezTo>
                <a:lnTo>
                  <a:pt x="41854" y="63820"/>
                </a:lnTo>
                <a:cubicBezTo>
                  <a:pt x="41816" y="63820"/>
                  <a:pt x="41778" y="63820"/>
                  <a:pt x="41778" y="63858"/>
                </a:cubicBezTo>
                <a:cubicBezTo>
                  <a:pt x="41665" y="63896"/>
                  <a:pt x="41665" y="63971"/>
                  <a:pt x="41627" y="64009"/>
                </a:cubicBezTo>
                <a:cubicBezTo>
                  <a:pt x="41627" y="64023"/>
                  <a:pt x="41627" y="64037"/>
                  <a:pt x="41627" y="64047"/>
                </a:cubicBezTo>
                <a:lnTo>
                  <a:pt x="41740" y="64274"/>
                </a:lnTo>
                <a:cubicBezTo>
                  <a:pt x="41967" y="64274"/>
                  <a:pt x="42081" y="64160"/>
                  <a:pt x="42081" y="63933"/>
                </a:cubicBezTo>
                <a:lnTo>
                  <a:pt x="42005" y="63858"/>
                </a:lnTo>
                <a:lnTo>
                  <a:pt x="42156" y="63744"/>
                </a:lnTo>
                <a:lnTo>
                  <a:pt x="42156" y="63593"/>
                </a:lnTo>
                <a:lnTo>
                  <a:pt x="42043" y="63480"/>
                </a:lnTo>
                <a:cubicBezTo>
                  <a:pt x="42009" y="63469"/>
                  <a:pt x="41980" y="63464"/>
                  <a:pt x="41953" y="63464"/>
                </a:cubicBezTo>
                <a:close/>
                <a:moveTo>
                  <a:pt x="66498" y="63919"/>
                </a:moveTo>
                <a:cubicBezTo>
                  <a:pt x="66391" y="63919"/>
                  <a:pt x="66295" y="63954"/>
                  <a:pt x="66240" y="64009"/>
                </a:cubicBezTo>
                <a:lnTo>
                  <a:pt x="66164" y="64085"/>
                </a:lnTo>
                <a:lnTo>
                  <a:pt x="66164" y="64236"/>
                </a:lnTo>
                <a:lnTo>
                  <a:pt x="66277" y="64387"/>
                </a:lnTo>
                <a:cubicBezTo>
                  <a:pt x="66429" y="64387"/>
                  <a:pt x="66542" y="64349"/>
                  <a:pt x="66618" y="64312"/>
                </a:cubicBezTo>
                <a:cubicBezTo>
                  <a:pt x="66693" y="64236"/>
                  <a:pt x="66731" y="64160"/>
                  <a:pt x="66731" y="64047"/>
                </a:cubicBezTo>
                <a:lnTo>
                  <a:pt x="66618" y="63933"/>
                </a:lnTo>
                <a:cubicBezTo>
                  <a:pt x="66577" y="63923"/>
                  <a:pt x="66537" y="63919"/>
                  <a:pt x="66498" y="63919"/>
                </a:cubicBezTo>
                <a:close/>
                <a:moveTo>
                  <a:pt x="23215" y="64085"/>
                </a:moveTo>
                <a:cubicBezTo>
                  <a:pt x="23101" y="64085"/>
                  <a:pt x="22950" y="64085"/>
                  <a:pt x="22836" y="64160"/>
                </a:cubicBezTo>
                <a:cubicBezTo>
                  <a:pt x="22799" y="64198"/>
                  <a:pt x="22761" y="64236"/>
                  <a:pt x="22799" y="64387"/>
                </a:cubicBezTo>
                <a:lnTo>
                  <a:pt x="22950" y="64463"/>
                </a:lnTo>
                <a:cubicBezTo>
                  <a:pt x="23101" y="64463"/>
                  <a:pt x="23404" y="64463"/>
                  <a:pt x="23404" y="64198"/>
                </a:cubicBezTo>
                <a:lnTo>
                  <a:pt x="23290" y="64085"/>
                </a:lnTo>
                <a:close/>
                <a:moveTo>
                  <a:pt x="57158" y="64031"/>
                </a:moveTo>
                <a:cubicBezTo>
                  <a:pt x="57122" y="64031"/>
                  <a:pt x="57086" y="64036"/>
                  <a:pt x="57052" y="64047"/>
                </a:cubicBezTo>
                <a:cubicBezTo>
                  <a:pt x="57015" y="64047"/>
                  <a:pt x="56939" y="64122"/>
                  <a:pt x="56939" y="64198"/>
                </a:cubicBezTo>
                <a:lnTo>
                  <a:pt x="56977" y="64236"/>
                </a:lnTo>
                <a:cubicBezTo>
                  <a:pt x="56901" y="64274"/>
                  <a:pt x="56901" y="64312"/>
                  <a:pt x="56901" y="64349"/>
                </a:cubicBezTo>
                <a:lnTo>
                  <a:pt x="57015" y="64463"/>
                </a:lnTo>
                <a:lnTo>
                  <a:pt x="57279" y="64463"/>
                </a:lnTo>
                <a:lnTo>
                  <a:pt x="57393" y="64349"/>
                </a:lnTo>
                <a:cubicBezTo>
                  <a:pt x="57393" y="64312"/>
                  <a:pt x="57430" y="64312"/>
                  <a:pt x="57430" y="64274"/>
                </a:cubicBezTo>
                <a:lnTo>
                  <a:pt x="57355" y="64085"/>
                </a:lnTo>
                <a:cubicBezTo>
                  <a:pt x="57328" y="64058"/>
                  <a:pt x="57245" y="64031"/>
                  <a:pt x="57158" y="64031"/>
                </a:cubicBezTo>
                <a:close/>
                <a:moveTo>
                  <a:pt x="42912" y="64122"/>
                </a:moveTo>
                <a:lnTo>
                  <a:pt x="42685" y="64198"/>
                </a:lnTo>
                <a:lnTo>
                  <a:pt x="42610" y="64236"/>
                </a:lnTo>
                <a:lnTo>
                  <a:pt x="42610" y="64349"/>
                </a:lnTo>
                <a:lnTo>
                  <a:pt x="42837" y="64463"/>
                </a:lnTo>
                <a:cubicBezTo>
                  <a:pt x="42874" y="64501"/>
                  <a:pt x="42950" y="64538"/>
                  <a:pt x="43064" y="64538"/>
                </a:cubicBezTo>
                <a:lnTo>
                  <a:pt x="43177" y="64425"/>
                </a:lnTo>
                <a:lnTo>
                  <a:pt x="43177" y="64387"/>
                </a:lnTo>
                <a:cubicBezTo>
                  <a:pt x="43177" y="64236"/>
                  <a:pt x="43026" y="64198"/>
                  <a:pt x="42950" y="64160"/>
                </a:cubicBezTo>
                <a:cubicBezTo>
                  <a:pt x="42950" y="64160"/>
                  <a:pt x="42912" y="64122"/>
                  <a:pt x="42912" y="64122"/>
                </a:cubicBezTo>
                <a:close/>
                <a:moveTo>
                  <a:pt x="56035" y="63568"/>
                </a:moveTo>
                <a:cubicBezTo>
                  <a:pt x="55993" y="63568"/>
                  <a:pt x="55943" y="63577"/>
                  <a:pt x="55880" y="63593"/>
                </a:cubicBezTo>
                <a:cubicBezTo>
                  <a:pt x="55767" y="63593"/>
                  <a:pt x="55767" y="63669"/>
                  <a:pt x="55767" y="63707"/>
                </a:cubicBezTo>
                <a:cubicBezTo>
                  <a:pt x="55767" y="63782"/>
                  <a:pt x="55805" y="63820"/>
                  <a:pt x="55842" y="63858"/>
                </a:cubicBezTo>
                <a:cubicBezTo>
                  <a:pt x="55767" y="63933"/>
                  <a:pt x="55691" y="64047"/>
                  <a:pt x="55691" y="64160"/>
                </a:cubicBezTo>
                <a:cubicBezTo>
                  <a:pt x="55691" y="64387"/>
                  <a:pt x="55880" y="64614"/>
                  <a:pt x="56032" y="64727"/>
                </a:cubicBezTo>
                <a:lnTo>
                  <a:pt x="56145" y="64727"/>
                </a:lnTo>
                <a:cubicBezTo>
                  <a:pt x="56372" y="64727"/>
                  <a:pt x="56788" y="64727"/>
                  <a:pt x="56788" y="64425"/>
                </a:cubicBezTo>
                <a:lnTo>
                  <a:pt x="56712" y="64312"/>
                </a:lnTo>
                <a:cubicBezTo>
                  <a:pt x="56674" y="64274"/>
                  <a:pt x="56636" y="64274"/>
                  <a:pt x="56599" y="64274"/>
                </a:cubicBezTo>
                <a:lnTo>
                  <a:pt x="56674" y="64198"/>
                </a:lnTo>
                <a:cubicBezTo>
                  <a:pt x="56674" y="64122"/>
                  <a:pt x="56674" y="64085"/>
                  <a:pt x="56674" y="64047"/>
                </a:cubicBezTo>
                <a:cubicBezTo>
                  <a:pt x="56674" y="63896"/>
                  <a:pt x="56674" y="63820"/>
                  <a:pt x="56523" y="63669"/>
                </a:cubicBezTo>
                <a:lnTo>
                  <a:pt x="56447" y="63631"/>
                </a:lnTo>
                <a:cubicBezTo>
                  <a:pt x="56410" y="63618"/>
                  <a:pt x="56376" y="63614"/>
                  <a:pt x="56345" y="63614"/>
                </a:cubicBezTo>
                <a:cubicBezTo>
                  <a:pt x="56284" y="63614"/>
                  <a:pt x="56233" y="63631"/>
                  <a:pt x="56183" y="63631"/>
                </a:cubicBezTo>
                <a:cubicBezTo>
                  <a:pt x="56138" y="63587"/>
                  <a:pt x="56094" y="63568"/>
                  <a:pt x="56035" y="63568"/>
                </a:cubicBezTo>
                <a:close/>
                <a:moveTo>
                  <a:pt x="72969" y="64236"/>
                </a:moveTo>
                <a:cubicBezTo>
                  <a:pt x="72856" y="64236"/>
                  <a:pt x="72780" y="64236"/>
                  <a:pt x="72705" y="64274"/>
                </a:cubicBezTo>
                <a:cubicBezTo>
                  <a:pt x="72629" y="64349"/>
                  <a:pt x="72629" y="64463"/>
                  <a:pt x="72629" y="64538"/>
                </a:cubicBezTo>
                <a:lnTo>
                  <a:pt x="72629" y="64652"/>
                </a:lnTo>
                <a:lnTo>
                  <a:pt x="72705" y="64765"/>
                </a:lnTo>
                <a:cubicBezTo>
                  <a:pt x="72752" y="64781"/>
                  <a:pt x="72799" y="64790"/>
                  <a:pt x="72843" y="64790"/>
                </a:cubicBezTo>
                <a:cubicBezTo>
                  <a:pt x="72906" y="64790"/>
                  <a:pt x="72963" y="64772"/>
                  <a:pt x="73007" y="64727"/>
                </a:cubicBezTo>
                <a:cubicBezTo>
                  <a:pt x="73083" y="64690"/>
                  <a:pt x="73121" y="64614"/>
                  <a:pt x="73121" y="64501"/>
                </a:cubicBezTo>
                <a:cubicBezTo>
                  <a:pt x="73121" y="64425"/>
                  <a:pt x="73083" y="64349"/>
                  <a:pt x="73045" y="64274"/>
                </a:cubicBezTo>
                <a:lnTo>
                  <a:pt x="72969" y="64236"/>
                </a:lnTo>
                <a:close/>
                <a:moveTo>
                  <a:pt x="44207" y="64321"/>
                </a:moveTo>
                <a:cubicBezTo>
                  <a:pt x="44141" y="64321"/>
                  <a:pt x="44084" y="64330"/>
                  <a:pt x="44047" y="64349"/>
                </a:cubicBezTo>
                <a:cubicBezTo>
                  <a:pt x="43971" y="64387"/>
                  <a:pt x="43895" y="64463"/>
                  <a:pt x="43857" y="64614"/>
                </a:cubicBezTo>
                <a:lnTo>
                  <a:pt x="43895" y="64690"/>
                </a:lnTo>
                <a:cubicBezTo>
                  <a:pt x="43971" y="64765"/>
                  <a:pt x="44047" y="64803"/>
                  <a:pt x="44084" y="64841"/>
                </a:cubicBezTo>
                <a:lnTo>
                  <a:pt x="44273" y="64841"/>
                </a:lnTo>
                <a:cubicBezTo>
                  <a:pt x="44311" y="64841"/>
                  <a:pt x="44311" y="64841"/>
                  <a:pt x="44349" y="64803"/>
                </a:cubicBezTo>
                <a:cubicBezTo>
                  <a:pt x="44425" y="64765"/>
                  <a:pt x="44538" y="64690"/>
                  <a:pt x="44538" y="64538"/>
                </a:cubicBezTo>
                <a:cubicBezTo>
                  <a:pt x="44538" y="64501"/>
                  <a:pt x="44500" y="64463"/>
                  <a:pt x="44500" y="64425"/>
                </a:cubicBezTo>
                <a:lnTo>
                  <a:pt x="44425" y="64349"/>
                </a:lnTo>
                <a:cubicBezTo>
                  <a:pt x="44349" y="64330"/>
                  <a:pt x="44273" y="64321"/>
                  <a:pt x="44207" y="64321"/>
                </a:cubicBezTo>
                <a:close/>
                <a:moveTo>
                  <a:pt x="71041" y="64652"/>
                </a:moveTo>
                <a:lnTo>
                  <a:pt x="70928" y="64765"/>
                </a:lnTo>
                <a:lnTo>
                  <a:pt x="70928" y="64879"/>
                </a:lnTo>
                <a:lnTo>
                  <a:pt x="71079" y="64992"/>
                </a:lnTo>
                <a:cubicBezTo>
                  <a:pt x="71079" y="65019"/>
                  <a:pt x="71117" y="65046"/>
                  <a:pt x="71179" y="65046"/>
                </a:cubicBezTo>
                <a:cubicBezTo>
                  <a:pt x="71205" y="65046"/>
                  <a:pt x="71235" y="65041"/>
                  <a:pt x="71268" y="65030"/>
                </a:cubicBezTo>
                <a:lnTo>
                  <a:pt x="71381" y="64916"/>
                </a:lnTo>
                <a:lnTo>
                  <a:pt x="71381" y="64841"/>
                </a:lnTo>
                <a:lnTo>
                  <a:pt x="71268" y="64690"/>
                </a:lnTo>
                <a:cubicBezTo>
                  <a:pt x="71230" y="64690"/>
                  <a:pt x="71155" y="64652"/>
                  <a:pt x="71041" y="64652"/>
                </a:cubicBezTo>
                <a:close/>
                <a:moveTo>
                  <a:pt x="568" y="64501"/>
                </a:moveTo>
                <a:cubicBezTo>
                  <a:pt x="341" y="64501"/>
                  <a:pt x="265" y="64614"/>
                  <a:pt x="265" y="64727"/>
                </a:cubicBezTo>
                <a:cubicBezTo>
                  <a:pt x="265" y="64841"/>
                  <a:pt x="341" y="64954"/>
                  <a:pt x="454" y="65030"/>
                </a:cubicBezTo>
                <a:cubicBezTo>
                  <a:pt x="530" y="65105"/>
                  <a:pt x="643" y="65105"/>
                  <a:pt x="795" y="65105"/>
                </a:cubicBezTo>
                <a:lnTo>
                  <a:pt x="870" y="64954"/>
                </a:lnTo>
                <a:cubicBezTo>
                  <a:pt x="870" y="64879"/>
                  <a:pt x="870" y="64841"/>
                  <a:pt x="870" y="64803"/>
                </a:cubicBezTo>
                <a:cubicBezTo>
                  <a:pt x="870" y="64765"/>
                  <a:pt x="870" y="64690"/>
                  <a:pt x="757" y="64614"/>
                </a:cubicBezTo>
                <a:lnTo>
                  <a:pt x="681" y="64652"/>
                </a:lnTo>
                <a:lnTo>
                  <a:pt x="568" y="64501"/>
                </a:lnTo>
                <a:close/>
                <a:moveTo>
                  <a:pt x="40115" y="64690"/>
                </a:moveTo>
                <a:lnTo>
                  <a:pt x="40001" y="64803"/>
                </a:lnTo>
                <a:cubicBezTo>
                  <a:pt x="40001" y="64841"/>
                  <a:pt x="39963" y="64879"/>
                  <a:pt x="39963" y="64954"/>
                </a:cubicBezTo>
                <a:lnTo>
                  <a:pt x="39963" y="64992"/>
                </a:lnTo>
                <a:lnTo>
                  <a:pt x="40001" y="65068"/>
                </a:lnTo>
                <a:cubicBezTo>
                  <a:pt x="40077" y="65105"/>
                  <a:pt x="40190" y="65105"/>
                  <a:pt x="40228" y="65105"/>
                </a:cubicBezTo>
                <a:cubicBezTo>
                  <a:pt x="40304" y="65068"/>
                  <a:pt x="40379" y="64992"/>
                  <a:pt x="40379" y="64879"/>
                </a:cubicBezTo>
                <a:cubicBezTo>
                  <a:pt x="40379" y="64841"/>
                  <a:pt x="40341" y="64765"/>
                  <a:pt x="40266" y="64727"/>
                </a:cubicBezTo>
                <a:cubicBezTo>
                  <a:pt x="40228" y="64727"/>
                  <a:pt x="40190" y="64690"/>
                  <a:pt x="40115" y="64690"/>
                </a:cubicBezTo>
                <a:close/>
                <a:moveTo>
                  <a:pt x="42081" y="64538"/>
                </a:moveTo>
                <a:cubicBezTo>
                  <a:pt x="41929" y="64538"/>
                  <a:pt x="41740" y="64576"/>
                  <a:pt x="41627" y="64690"/>
                </a:cubicBezTo>
                <a:lnTo>
                  <a:pt x="41702" y="64879"/>
                </a:lnTo>
                <a:lnTo>
                  <a:pt x="41665" y="64879"/>
                </a:lnTo>
                <a:cubicBezTo>
                  <a:pt x="41665" y="64879"/>
                  <a:pt x="41665" y="64879"/>
                  <a:pt x="41665" y="64916"/>
                </a:cubicBezTo>
                <a:cubicBezTo>
                  <a:pt x="41702" y="64954"/>
                  <a:pt x="41740" y="65068"/>
                  <a:pt x="41891" y="65105"/>
                </a:cubicBezTo>
                <a:lnTo>
                  <a:pt x="42005" y="65068"/>
                </a:lnTo>
                <a:cubicBezTo>
                  <a:pt x="42005" y="65030"/>
                  <a:pt x="42043" y="65030"/>
                  <a:pt x="42043" y="65030"/>
                </a:cubicBezTo>
                <a:cubicBezTo>
                  <a:pt x="42118" y="64954"/>
                  <a:pt x="42232" y="64879"/>
                  <a:pt x="42232" y="64727"/>
                </a:cubicBezTo>
                <a:cubicBezTo>
                  <a:pt x="42232" y="64690"/>
                  <a:pt x="42232" y="64690"/>
                  <a:pt x="42232" y="64652"/>
                </a:cubicBezTo>
                <a:lnTo>
                  <a:pt x="42081" y="64538"/>
                </a:lnTo>
                <a:close/>
                <a:moveTo>
                  <a:pt x="18300" y="64765"/>
                </a:moveTo>
                <a:cubicBezTo>
                  <a:pt x="18148" y="64765"/>
                  <a:pt x="18035" y="64803"/>
                  <a:pt x="17959" y="64954"/>
                </a:cubicBezTo>
                <a:lnTo>
                  <a:pt x="18073" y="65105"/>
                </a:lnTo>
                <a:cubicBezTo>
                  <a:pt x="18110" y="65105"/>
                  <a:pt x="18148" y="65143"/>
                  <a:pt x="18186" y="65143"/>
                </a:cubicBezTo>
                <a:lnTo>
                  <a:pt x="18375" y="65030"/>
                </a:lnTo>
                <a:cubicBezTo>
                  <a:pt x="18375" y="65030"/>
                  <a:pt x="18413" y="64954"/>
                  <a:pt x="18413" y="64916"/>
                </a:cubicBezTo>
                <a:lnTo>
                  <a:pt x="18413" y="64841"/>
                </a:lnTo>
                <a:lnTo>
                  <a:pt x="18300" y="64765"/>
                </a:lnTo>
                <a:close/>
                <a:moveTo>
                  <a:pt x="51648" y="64863"/>
                </a:moveTo>
                <a:cubicBezTo>
                  <a:pt x="51615" y="64863"/>
                  <a:pt x="51577" y="64868"/>
                  <a:pt x="51532" y="64879"/>
                </a:cubicBezTo>
                <a:lnTo>
                  <a:pt x="51419" y="64992"/>
                </a:lnTo>
                <a:cubicBezTo>
                  <a:pt x="51419" y="65105"/>
                  <a:pt x="51419" y="65181"/>
                  <a:pt x="51495" y="65257"/>
                </a:cubicBezTo>
                <a:lnTo>
                  <a:pt x="51608" y="65295"/>
                </a:lnTo>
                <a:cubicBezTo>
                  <a:pt x="51721" y="65295"/>
                  <a:pt x="51797" y="65257"/>
                  <a:pt x="51873" y="65219"/>
                </a:cubicBezTo>
                <a:lnTo>
                  <a:pt x="51910" y="65143"/>
                </a:lnTo>
                <a:cubicBezTo>
                  <a:pt x="51910" y="65143"/>
                  <a:pt x="51910" y="65105"/>
                  <a:pt x="51910" y="65105"/>
                </a:cubicBezTo>
                <a:cubicBezTo>
                  <a:pt x="51910" y="64992"/>
                  <a:pt x="51873" y="64954"/>
                  <a:pt x="51835" y="64916"/>
                </a:cubicBezTo>
                <a:cubicBezTo>
                  <a:pt x="51781" y="64890"/>
                  <a:pt x="51728" y="64863"/>
                  <a:pt x="51648" y="64863"/>
                </a:cubicBezTo>
                <a:close/>
                <a:moveTo>
                  <a:pt x="69945" y="64690"/>
                </a:moveTo>
                <a:lnTo>
                  <a:pt x="69831" y="64727"/>
                </a:lnTo>
                <a:cubicBezTo>
                  <a:pt x="69718" y="64803"/>
                  <a:pt x="69718" y="64954"/>
                  <a:pt x="69718" y="65030"/>
                </a:cubicBezTo>
                <a:cubicBezTo>
                  <a:pt x="69718" y="65105"/>
                  <a:pt x="69718" y="65257"/>
                  <a:pt x="69831" y="65332"/>
                </a:cubicBezTo>
                <a:lnTo>
                  <a:pt x="69945" y="65332"/>
                </a:lnTo>
                <a:cubicBezTo>
                  <a:pt x="70134" y="65332"/>
                  <a:pt x="70209" y="65181"/>
                  <a:pt x="70209" y="65030"/>
                </a:cubicBezTo>
                <a:cubicBezTo>
                  <a:pt x="70209" y="64841"/>
                  <a:pt x="70096" y="64727"/>
                  <a:pt x="69945" y="64690"/>
                </a:cubicBezTo>
                <a:close/>
                <a:moveTo>
                  <a:pt x="17052" y="65105"/>
                </a:moveTo>
                <a:lnTo>
                  <a:pt x="16863" y="65257"/>
                </a:lnTo>
                <a:cubicBezTo>
                  <a:pt x="16863" y="65257"/>
                  <a:pt x="16863" y="65295"/>
                  <a:pt x="16825" y="65332"/>
                </a:cubicBezTo>
                <a:lnTo>
                  <a:pt x="16938" y="65521"/>
                </a:lnTo>
                <a:lnTo>
                  <a:pt x="17127" y="65521"/>
                </a:lnTo>
                <a:lnTo>
                  <a:pt x="17279" y="65408"/>
                </a:lnTo>
                <a:lnTo>
                  <a:pt x="17279" y="65295"/>
                </a:lnTo>
                <a:lnTo>
                  <a:pt x="17165" y="65181"/>
                </a:lnTo>
                <a:cubicBezTo>
                  <a:pt x="17127" y="65143"/>
                  <a:pt x="17090" y="65143"/>
                  <a:pt x="17052" y="65105"/>
                </a:cubicBezTo>
                <a:close/>
                <a:moveTo>
                  <a:pt x="24424" y="65105"/>
                </a:moveTo>
                <a:lnTo>
                  <a:pt x="24273" y="65295"/>
                </a:lnTo>
                <a:cubicBezTo>
                  <a:pt x="24273" y="65295"/>
                  <a:pt x="24235" y="65332"/>
                  <a:pt x="24235" y="65370"/>
                </a:cubicBezTo>
                <a:cubicBezTo>
                  <a:pt x="24235" y="65408"/>
                  <a:pt x="24273" y="65484"/>
                  <a:pt x="24387" y="65521"/>
                </a:cubicBezTo>
                <a:lnTo>
                  <a:pt x="24462" y="65484"/>
                </a:lnTo>
                <a:cubicBezTo>
                  <a:pt x="24462" y="65484"/>
                  <a:pt x="24538" y="65521"/>
                  <a:pt x="24613" y="65521"/>
                </a:cubicBezTo>
                <a:lnTo>
                  <a:pt x="24727" y="65408"/>
                </a:lnTo>
                <a:lnTo>
                  <a:pt x="24727" y="65295"/>
                </a:lnTo>
                <a:lnTo>
                  <a:pt x="24727" y="65257"/>
                </a:lnTo>
                <a:cubicBezTo>
                  <a:pt x="24727" y="65105"/>
                  <a:pt x="24500" y="65105"/>
                  <a:pt x="24424" y="65105"/>
                </a:cubicBezTo>
                <a:close/>
                <a:moveTo>
                  <a:pt x="77232" y="65354"/>
                </a:moveTo>
                <a:cubicBezTo>
                  <a:pt x="77210" y="65354"/>
                  <a:pt x="77188" y="65359"/>
                  <a:pt x="77166" y="65370"/>
                </a:cubicBezTo>
                <a:cubicBezTo>
                  <a:pt x="77053" y="65446"/>
                  <a:pt x="77015" y="65635"/>
                  <a:pt x="77128" y="65748"/>
                </a:cubicBezTo>
                <a:cubicBezTo>
                  <a:pt x="77179" y="65748"/>
                  <a:pt x="77212" y="65765"/>
                  <a:pt x="77251" y="65765"/>
                </a:cubicBezTo>
                <a:cubicBezTo>
                  <a:pt x="77271" y="65765"/>
                  <a:pt x="77292" y="65761"/>
                  <a:pt x="77317" y="65748"/>
                </a:cubicBezTo>
                <a:lnTo>
                  <a:pt x="77355" y="65710"/>
                </a:lnTo>
                <a:lnTo>
                  <a:pt x="77317" y="65710"/>
                </a:lnTo>
                <a:lnTo>
                  <a:pt x="77468" y="65597"/>
                </a:lnTo>
                <a:lnTo>
                  <a:pt x="77468" y="65484"/>
                </a:lnTo>
                <a:lnTo>
                  <a:pt x="77393" y="65408"/>
                </a:lnTo>
                <a:cubicBezTo>
                  <a:pt x="77339" y="65381"/>
                  <a:pt x="77286" y="65354"/>
                  <a:pt x="77232" y="65354"/>
                </a:cubicBezTo>
                <a:close/>
                <a:moveTo>
                  <a:pt x="14972" y="65370"/>
                </a:moveTo>
                <a:cubicBezTo>
                  <a:pt x="14708" y="65370"/>
                  <a:pt x="14594" y="65446"/>
                  <a:pt x="14557" y="65521"/>
                </a:cubicBezTo>
                <a:lnTo>
                  <a:pt x="14670" y="65710"/>
                </a:lnTo>
                <a:cubicBezTo>
                  <a:pt x="14670" y="65710"/>
                  <a:pt x="14708" y="65748"/>
                  <a:pt x="14708" y="65786"/>
                </a:cubicBezTo>
                <a:cubicBezTo>
                  <a:pt x="14746" y="65824"/>
                  <a:pt x="14746" y="65862"/>
                  <a:pt x="14821" y="65899"/>
                </a:cubicBezTo>
                <a:lnTo>
                  <a:pt x="15048" y="65824"/>
                </a:lnTo>
                <a:lnTo>
                  <a:pt x="15048" y="65824"/>
                </a:lnTo>
                <a:cubicBezTo>
                  <a:pt x="15048" y="65824"/>
                  <a:pt x="15010" y="65862"/>
                  <a:pt x="15048" y="65862"/>
                </a:cubicBezTo>
                <a:cubicBezTo>
                  <a:pt x="15086" y="65824"/>
                  <a:pt x="15124" y="65824"/>
                  <a:pt x="15199" y="65786"/>
                </a:cubicBezTo>
                <a:lnTo>
                  <a:pt x="15199" y="65748"/>
                </a:lnTo>
                <a:cubicBezTo>
                  <a:pt x="15237" y="65710"/>
                  <a:pt x="15237" y="65673"/>
                  <a:pt x="15237" y="65673"/>
                </a:cubicBezTo>
                <a:cubicBezTo>
                  <a:pt x="15237" y="65559"/>
                  <a:pt x="15124" y="65484"/>
                  <a:pt x="15086" y="65484"/>
                </a:cubicBezTo>
                <a:lnTo>
                  <a:pt x="14972" y="65370"/>
                </a:lnTo>
                <a:close/>
                <a:moveTo>
                  <a:pt x="62043" y="65219"/>
                </a:moveTo>
                <a:cubicBezTo>
                  <a:pt x="61930" y="65219"/>
                  <a:pt x="61854" y="65257"/>
                  <a:pt x="61778" y="65295"/>
                </a:cubicBezTo>
                <a:cubicBezTo>
                  <a:pt x="61665" y="65408"/>
                  <a:pt x="61627" y="65521"/>
                  <a:pt x="61627" y="65635"/>
                </a:cubicBezTo>
                <a:cubicBezTo>
                  <a:pt x="61627" y="65673"/>
                  <a:pt x="61627" y="65748"/>
                  <a:pt x="61665" y="65824"/>
                </a:cubicBezTo>
                <a:lnTo>
                  <a:pt x="61703" y="65862"/>
                </a:lnTo>
                <a:cubicBezTo>
                  <a:pt x="61759" y="65899"/>
                  <a:pt x="61816" y="65909"/>
                  <a:pt x="61863" y="65909"/>
                </a:cubicBezTo>
                <a:cubicBezTo>
                  <a:pt x="61911" y="65909"/>
                  <a:pt x="61948" y="65899"/>
                  <a:pt x="61967" y="65899"/>
                </a:cubicBezTo>
                <a:cubicBezTo>
                  <a:pt x="62156" y="65824"/>
                  <a:pt x="62194" y="65559"/>
                  <a:pt x="62194" y="65446"/>
                </a:cubicBezTo>
                <a:cubicBezTo>
                  <a:pt x="62194" y="65408"/>
                  <a:pt x="62156" y="65370"/>
                  <a:pt x="62156" y="65332"/>
                </a:cubicBezTo>
                <a:lnTo>
                  <a:pt x="62043" y="65219"/>
                </a:lnTo>
                <a:close/>
                <a:moveTo>
                  <a:pt x="38753" y="65521"/>
                </a:moveTo>
                <a:cubicBezTo>
                  <a:pt x="38678" y="65521"/>
                  <a:pt x="38602" y="65521"/>
                  <a:pt x="38527" y="65559"/>
                </a:cubicBezTo>
                <a:cubicBezTo>
                  <a:pt x="38451" y="65635"/>
                  <a:pt x="38375" y="65710"/>
                  <a:pt x="38375" y="65786"/>
                </a:cubicBezTo>
                <a:cubicBezTo>
                  <a:pt x="38375" y="65899"/>
                  <a:pt x="38451" y="65975"/>
                  <a:pt x="38564" y="65975"/>
                </a:cubicBezTo>
                <a:lnTo>
                  <a:pt x="38716" y="65899"/>
                </a:lnTo>
                <a:cubicBezTo>
                  <a:pt x="38753" y="65899"/>
                  <a:pt x="38867" y="65824"/>
                  <a:pt x="38867" y="65710"/>
                </a:cubicBezTo>
                <a:cubicBezTo>
                  <a:pt x="38867" y="65673"/>
                  <a:pt x="38867" y="65635"/>
                  <a:pt x="38829" y="65597"/>
                </a:cubicBezTo>
                <a:lnTo>
                  <a:pt x="38753" y="65521"/>
                </a:lnTo>
                <a:close/>
                <a:moveTo>
                  <a:pt x="58300" y="65862"/>
                </a:moveTo>
                <a:cubicBezTo>
                  <a:pt x="58224" y="65862"/>
                  <a:pt x="58073" y="65862"/>
                  <a:pt x="58035" y="66013"/>
                </a:cubicBezTo>
                <a:lnTo>
                  <a:pt x="58149" y="66126"/>
                </a:lnTo>
                <a:lnTo>
                  <a:pt x="58111" y="66126"/>
                </a:lnTo>
                <a:cubicBezTo>
                  <a:pt x="58111" y="66126"/>
                  <a:pt x="58149" y="66202"/>
                  <a:pt x="58262" y="66240"/>
                </a:cubicBezTo>
                <a:lnTo>
                  <a:pt x="58413" y="66126"/>
                </a:lnTo>
                <a:cubicBezTo>
                  <a:pt x="58451" y="66088"/>
                  <a:pt x="58489" y="66051"/>
                  <a:pt x="58489" y="65975"/>
                </a:cubicBezTo>
                <a:lnTo>
                  <a:pt x="58489" y="65937"/>
                </a:lnTo>
                <a:lnTo>
                  <a:pt x="58338" y="65862"/>
                </a:lnTo>
                <a:close/>
                <a:moveTo>
                  <a:pt x="27714" y="65899"/>
                </a:moveTo>
                <a:cubicBezTo>
                  <a:pt x="27600" y="65937"/>
                  <a:pt x="27562" y="66013"/>
                  <a:pt x="27562" y="66088"/>
                </a:cubicBezTo>
                <a:lnTo>
                  <a:pt x="27600" y="66202"/>
                </a:lnTo>
                <a:cubicBezTo>
                  <a:pt x="27676" y="66277"/>
                  <a:pt x="27789" y="66277"/>
                  <a:pt x="27903" y="66277"/>
                </a:cubicBezTo>
                <a:cubicBezTo>
                  <a:pt x="27978" y="66240"/>
                  <a:pt x="28054" y="66164"/>
                  <a:pt x="28054" y="66088"/>
                </a:cubicBezTo>
                <a:lnTo>
                  <a:pt x="28016" y="65975"/>
                </a:lnTo>
                <a:cubicBezTo>
                  <a:pt x="27940" y="65899"/>
                  <a:pt x="27827" y="65899"/>
                  <a:pt x="27714" y="65899"/>
                </a:cubicBezTo>
                <a:close/>
                <a:moveTo>
                  <a:pt x="31726" y="65814"/>
                </a:moveTo>
                <a:cubicBezTo>
                  <a:pt x="31665" y="65814"/>
                  <a:pt x="31608" y="65824"/>
                  <a:pt x="31570" y="65824"/>
                </a:cubicBezTo>
                <a:cubicBezTo>
                  <a:pt x="31570" y="65824"/>
                  <a:pt x="31532" y="65862"/>
                  <a:pt x="31532" y="65862"/>
                </a:cubicBezTo>
                <a:lnTo>
                  <a:pt x="31305" y="65862"/>
                </a:lnTo>
                <a:lnTo>
                  <a:pt x="31268" y="65899"/>
                </a:lnTo>
                <a:cubicBezTo>
                  <a:pt x="31268" y="65937"/>
                  <a:pt x="31230" y="65975"/>
                  <a:pt x="31230" y="65975"/>
                </a:cubicBezTo>
                <a:lnTo>
                  <a:pt x="31343" y="66088"/>
                </a:lnTo>
                <a:cubicBezTo>
                  <a:pt x="31343" y="66126"/>
                  <a:pt x="31343" y="66126"/>
                  <a:pt x="31381" y="66164"/>
                </a:cubicBezTo>
                <a:cubicBezTo>
                  <a:pt x="31381" y="66202"/>
                  <a:pt x="31381" y="66277"/>
                  <a:pt x="31419" y="66315"/>
                </a:cubicBezTo>
                <a:lnTo>
                  <a:pt x="31494" y="66391"/>
                </a:lnTo>
                <a:cubicBezTo>
                  <a:pt x="31683" y="66391"/>
                  <a:pt x="31759" y="66353"/>
                  <a:pt x="31835" y="66315"/>
                </a:cubicBezTo>
                <a:cubicBezTo>
                  <a:pt x="31872" y="66315"/>
                  <a:pt x="31872" y="66277"/>
                  <a:pt x="31872" y="66277"/>
                </a:cubicBezTo>
                <a:cubicBezTo>
                  <a:pt x="31872" y="66277"/>
                  <a:pt x="31910" y="66277"/>
                  <a:pt x="31910" y="66315"/>
                </a:cubicBezTo>
                <a:lnTo>
                  <a:pt x="32137" y="66202"/>
                </a:lnTo>
                <a:cubicBezTo>
                  <a:pt x="32137" y="66202"/>
                  <a:pt x="32175" y="66164"/>
                  <a:pt x="32175" y="66164"/>
                </a:cubicBezTo>
                <a:cubicBezTo>
                  <a:pt x="32175" y="66126"/>
                  <a:pt x="32213" y="66088"/>
                  <a:pt x="32213" y="66051"/>
                </a:cubicBezTo>
                <a:cubicBezTo>
                  <a:pt x="32213" y="66013"/>
                  <a:pt x="32213" y="65937"/>
                  <a:pt x="32061" y="65899"/>
                </a:cubicBezTo>
                <a:lnTo>
                  <a:pt x="31986" y="65937"/>
                </a:lnTo>
                <a:cubicBezTo>
                  <a:pt x="31948" y="65899"/>
                  <a:pt x="31948" y="65862"/>
                  <a:pt x="31910" y="65862"/>
                </a:cubicBezTo>
                <a:cubicBezTo>
                  <a:pt x="31854" y="65824"/>
                  <a:pt x="31787" y="65814"/>
                  <a:pt x="31726" y="65814"/>
                </a:cubicBezTo>
                <a:close/>
                <a:moveTo>
                  <a:pt x="41740" y="66013"/>
                </a:moveTo>
                <a:lnTo>
                  <a:pt x="41589" y="66088"/>
                </a:lnTo>
                <a:cubicBezTo>
                  <a:pt x="41589" y="66088"/>
                  <a:pt x="41589" y="66088"/>
                  <a:pt x="41551" y="66126"/>
                </a:cubicBezTo>
                <a:cubicBezTo>
                  <a:pt x="41551" y="66164"/>
                  <a:pt x="41513" y="66240"/>
                  <a:pt x="41513" y="66353"/>
                </a:cubicBezTo>
                <a:lnTo>
                  <a:pt x="41627" y="66429"/>
                </a:lnTo>
                <a:cubicBezTo>
                  <a:pt x="41660" y="66440"/>
                  <a:pt x="41690" y="66444"/>
                  <a:pt x="41718" y="66444"/>
                </a:cubicBezTo>
                <a:cubicBezTo>
                  <a:pt x="41785" y="66444"/>
                  <a:pt x="41838" y="66418"/>
                  <a:pt x="41891" y="66391"/>
                </a:cubicBezTo>
                <a:cubicBezTo>
                  <a:pt x="41929" y="66353"/>
                  <a:pt x="41967" y="66277"/>
                  <a:pt x="41967" y="66202"/>
                </a:cubicBezTo>
                <a:cubicBezTo>
                  <a:pt x="41967" y="66088"/>
                  <a:pt x="41854" y="66013"/>
                  <a:pt x="41740" y="66013"/>
                </a:cubicBezTo>
                <a:close/>
                <a:moveTo>
                  <a:pt x="54028" y="66164"/>
                </a:moveTo>
                <a:cubicBezTo>
                  <a:pt x="53914" y="66164"/>
                  <a:pt x="53839" y="66164"/>
                  <a:pt x="53763" y="66240"/>
                </a:cubicBezTo>
                <a:cubicBezTo>
                  <a:pt x="53650" y="66315"/>
                  <a:pt x="53650" y="66504"/>
                  <a:pt x="53687" y="66656"/>
                </a:cubicBezTo>
                <a:lnTo>
                  <a:pt x="53952" y="66693"/>
                </a:lnTo>
                <a:cubicBezTo>
                  <a:pt x="53952" y="66656"/>
                  <a:pt x="54028" y="66656"/>
                  <a:pt x="54066" y="66656"/>
                </a:cubicBezTo>
                <a:lnTo>
                  <a:pt x="54217" y="66542"/>
                </a:lnTo>
                <a:cubicBezTo>
                  <a:pt x="54217" y="66504"/>
                  <a:pt x="54217" y="66467"/>
                  <a:pt x="54217" y="66467"/>
                </a:cubicBezTo>
                <a:cubicBezTo>
                  <a:pt x="54217" y="66353"/>
                  <a:pt x="54179" y="66277"/>
                  <a:pt x="54141" y="66202"/>
                </a:cubicBezTo>
                <a:lnTo>
                  <a:pt x="54028" y="66164"/>
                </a:lnTo>
                <a:close/>
                <a:moveTo>
                  <a:pt x="19434" y="65975"/>
                </a:moveTo>
                <a:lnTo>
                  <a:pt x="19245" y="66013"/>
                </a:lnTo>
                <a:cubicBezTo>
                  <a:pt x="19245" y="66051"/>
                  <a:pt x="19207" y="66051"/>
                  <a:pt x="19207" y="66088"/>
                </a:cubicBezTo>
                <a:cubicBezTo>
                  <a:pt x="19169" y="66164"/>
                  <a:pt x="19131" y="66240"/>
                  <a:pt x="19131" y="66315"/>
                </a:cubicBezTo>
                <a:cubicBezTo>
                  <a:pt x="19131" y="66315"/>
                  <a:pt x="19131" y="66353"/>
                  <a:pt x="19131" y="66391"/>
                </a:cubicBezTo>
                <a:cubicBezTo>
                  <a:pt x="19093" y="66391"/>
                  <a:pt x="19056" y="66429"/>
                  <a:pt x="19056" y="66504"/>
                </a:cubicBezTo>
                <a:lnTo>
                  <a:pt x="19093" y="66618"/>
                </a:lnTo>
                <a:cubicBezTo>
                  <a:pt x="19177" y="66673"/>
                  <a:pt x="19260" y="66708"/>
                  <a:pt x="19328" y="66708"/>
                </a:cubicBezTo>
                <a:cubicBezTo>
                  <a:pt x="19353" y="66708"/>
                  <a:pt x="19376" y="66704"/>
                  <a:pt x="19396" y="66693"/>
                </a:cubicBezTo>
                <a:cubicBezTo>
                  <a:pt x="19509" y="66618"/>
                  <a:pt x="19509" y="66504"/>
                  <a:pt x="19509" y="66429"/>
                </a:cubicBezTo>
                <a:cubicBezTo>
                  <a:pt x="19509" y="66429"/>
                  <a:pt x="19509" y="66353"/>
                  <a:pt x="19547" y="66353"/>
                </a:cubicBezTo>
                <a:cubicBezTo>
                  <a:pt x="19509" y="66353"/>
                  <a:pt x="19509" y="66391"/>
                  <a:pt x="19472" y="66391"/>
                </a:cubicBezTo>
                <a:lnTo>
                  <a:pt x="19623" y="66277"/>
                </a:lnTo>
                <a:cubicBezTo>
                  <a:pt x="19623" y="66126"/>
                  <a:pt x="19547" y="66013"/>
                  <a:pt x="19434" y="65975"/>
                </a:cubicBezTo>
                <a:close/>
                <a:moveTo>
                  <a:pt x="28644" y="66375"/>
                </a:moveTo>
                <a:cubicBezTo>
                  <a:pt x="28612" y="66375"/>
                  <a:pt x="28579" y="66380"/>
                  <a:pt x="28545" y="66391"/>
                </a:cubicBezTo>
                <a:cubicBezTo>
                  <a:pt x="28394" y="66429"/>
                  <a:pt x="28281" y="66542"/>
                  <a:pt x="28281" y="66656"/>
                </a:cubicBezTo>
                <a:lnTo>
                  <a:pt x="28319" y="66769"/>
                </a:lnTo>
                <a:cubicBezTo>
                  <a:pt x="28363" y="66813"/>
                  <a:pt x="28433" y="66832"/>
                  <a:pt x="28514" y="66832"/>
                </a:cubicBezTo>
                <a:cubicBezTo>
                  <a:pt x="28571" y="66832"/>
                  <a:pt x="28634" y="66822"/>
                  <a:pt x="28697" y="66807"/>
                </a:cubicBezTo>
                <a:cubicBezTo>
                  <a:pt x="28810" y="66769"/>
                  <a:pt x="28886" y="66656"/>
                  <a:pt x="28886" y="66542"/>
                </a:cubicBezTo>
                <a:lnTo>
                  <a:pt x="28848" y="66429"/>
                </a:lnTo>
                <a:cubicBezTo>
                  <a:pt x="28794" y="66402"/>
                  <a:pt x="28722" y="66375"/>
                  <a:pt x="28644" y="66375"/>
                </a:cubicBezTo>
                <a:close/>
                <a:moveTo>
                  <a:pt x="1400" y="66542"/>
                </a:moveTo>
                <a:lnTo>
                  <a:pt x="1135" y="66618"/>
                </a:lnTo>
                <a:cubicBezTo>
                  <a:pt x="1097" y="66807"/>
                  <a:pt x="1286" y="66845"/>
                  <a:pt x="1362" y="66882"/>
                </a:cubicBezTo>
                <a:lnTo>
                  <a:pt x="1589" y="66807"/>
                </a:lnTo>
                <a:cubicBezTo>
                  <a:pt x="1589" y="66807"/>
                  <a:pt x="1626" y="66769"/>
                  <a:pt x="1626" y="66731"/>
                </a:cubicBezTo>
                <a:cubicBezTo>
                  <a:pt x="1626" y="66618"/>
                  <a:pt x="1475" y="66580"/>
                  <a:pt x="1400" y="66542"/>
                </a:cubicBezTo>
                <a:close/>
                <a:moveTo>
                  <a:pt x="6882" y="66456"/>
                </a:moveTo>
                <a:cubicBezTo>
                  <a:pt x="6836" y="66456"/>
                  <a:pt x="6786" y="66460"/>
                  <a:pt x="6730" y="66467"/>
                </a:cubicBezTo>
                <a:lnTo>
                  <a:pt x="6617" y="66580"/>
                </a:lnTo>
                <a:lnTo>
                  <a:pt x="6617" y="66769"/>
                </a:lnTo>
                <a:lnTo>
                  <a:pt x="6693" y="66882"/>
                </a:lnTo>
                <a:cubicBezTo>
                  <a:pt x="6764" y="66918"/>
                  <a:pt x="6829" y="66932"/>
                  <a:pt x="6886" y="66932"/>
                </a:cubicBezTo>
                <a:cubicBezTo>
                  <a:pt x="7008" y="66932"/>
                  <a:pt x="7095" y="66870"/>
                  <a:pt x="7146" y="66845"/>
                </a:cubicBezTo>
                <a:cubicBezTo>
                  <a:pt x="7184" y="66807"/>
                  <a:pt x="7222" y="66807"/>
                  <a:pt x="7260" y="66807"/>
                </a:cubicBezTo>
                <a:lnTo>
                  <a:pt x="7260" y="66580"/>
                </a:lnTo>
                <a:cubicBezTo>
                  <a:pt x="7198" y="66518"/>
                  <a:pt x="7086" y="66456"/>
                  <a:pt x="6882" y="66456"/>
                </a:cubicBezTo>
                <a:close/>
                <a:moveTo>
                  <a:pt x="53461" y="66164"/>
                </a:moveTo>
                <a:cubicBezTo>
                  <a:pt x="53234" y="66202"/>
                  <a:pt x="53083" y="66315"/>
                  <a:pt x="53045" y="66504"/>
                </a:cubicBezTo>
                <a:lnTo>
                  <a:pt x="53083" y="66618"/>
                </a:lnTo>
                <a:lnTo>
                  <a:pt x="52969" y="66693"/>
                </a:lnTo>
                <a:cubicBezTo>
                  <a:pt x="52969" y="66656"/>
                  <a:pt x="53006" y="66618"/>
                  <a:pt x="53007" y="66618"/>
                </a:cubicBezTo>
                <a:lnTo>
                  <a:pt x="53007" y="66618"/>
                </a:lnTo>
                <a:cubicBezTo>
                  <a:pt x="52969" y="66656"/>
                  <a:pt x="52893" y="66693"/>
                  <a:pt x="52856" y="66769"/>
                </a:cubicBezTo>
                <a:lnTo>
                  <a:pt x="52856" y="66845"/>
                </a:lnTo>
                <a:cubicBezTo>
                  <a:pt x="52893" y="66920"/>
                  <a:pt x="53007" y="66958"/>
                  <a:pt x="53120" y="66958"/>
                </a:cubicBezTo>
                <a:cubicBezTo>
                  <a:pt x="53234" y="66920"/>
                  <a:pt x="53347" y="66807"/>
                  <a:pt x="53309" y="66693"/>
                </a:cubicBezTo>
                <a:cubicBezTo>
                  <a:pt x="53347" y="66693"/>
                  <a:pt x="53423" y="66693"/>
                  <a:pt x="53461" y="66656"/>
                </a:cubicBezTo>
                <a:cubicBezTo>
                  <a:pt x="53574" y="66618"/>
                  <a:pt x="53650" y="66504"/>
                  <a:pt x="53650" y="66391"/>
                </a:cubicBezTo>
                <a:cubicBezTo>
                  <a:pt x="53650" y="66315"/>
                  <a:pt x="53650" y="66277"/>
                  <a:pt x="53574" y="66202"/>
                </a:cubicBezTo>
                <a:lnTo>
                  <a:pt x="53461" y="66164"/>
                </a:lnTo>
                <a:close/>
                <a:moveTo>
                  <a:pt x="33801" y="66656"/>
                </a:moveTo>
                <a:cubicBezTo>
                  <a:pt x="33687" y="66656"/>
                  <a:pt x="33574" y="66693"/>
                  <a:pt x="33536" y="66731"/>
                </a:cubicBezTo>
                <a:cubicBezTo>
                  <a:pt x="33498" y="66769"/>
                  <a:pt x="33423" y="66845"/>
                  <a:pt x="33423" y="66920"/>
                </a:cubicBezTo>
                <a:cubicBezTo>
                  <a:pt x="33423" y="66958"/>
                  <a:pt x="33460" y="67034"/>
                  <a:pt x="33574" y="67071"/>
                </a:cubicBezTo>
                <a:lnTo>
                  <a:pt x="33725" y="66920"/>
                </a:lnTo>
                <a:lnTo>
                  <a:pt x="33725" y="66920"/>
                </a:lnTo>
                <a:cubicBezTo>
                  <a:pt x="33725" y="66958"/>
                  <a:pt x="33687" y="66996"/>
                  <a:pt x="33687" y="66996"/>
                </a:cubicBezTo>
                <a:cubicBezTo>
                  <a:pt x="33725" y="66996"/>
                  <a:pt x="33801" y="66996"/>
                  <a:pt x="33876" y="66958"/>
                </a:cubicBezTo>
                <a:lnTo>
                  <a:pt x="33914" y="66845"/>
                </a:lnTo>
                <a:cubicBezTo>
                  <a:pt x="33914" y="66807"/>
                  <a:pt x="33914" y="66769"/>
                  <a:pt x="33876" y="66731"/>
                </a:cubicBezTo>
                <a:lnTo>
                  <a:pt x="33801" y="66656"/>
                </a:lnTo>
                <a:close/>
                <a:moveTo>
                  <a:pt x="52122" y="66602"/>
                </a:moveTo>
                <a:cubicBezTo>
                  <a:pt x="52055" y="66602"/>
                  <a:pt x="52002" y="66629"/>
                  <a:pt x="51948" y="66656"/>
                </a:cubicBezTo>
                <a:cubicBezTo>
                  <a:pt x="51873" y="66693"/>
                  <a:pt x="51835" y="66769"/>
                  <a:pt x="51835" y="66882"/>
                </a:cubicBezTo>
                <a:cubicBezTo>
                  <a:pt x="51835" y="66958"/>
                  <a:pt x="51873" y="67034"/>
                  <a:pt x="51986" y="67071"/>
                </a:cubicBezTo>
                <a:lnTo>
                  <a:pt x="52137" y="66958"/>
                </a:lnTo>
                <a:lnTo>
                  <a:pt x="52175" y="66958"/>
                </a:lnTo>
                <a:cubicBezTo>
                  <a:pt x="52175" y="66996"/>
                  <a:pt x="52137" y="66996"/>
                  <a:pt x="52137" y="66996"/>
                </a:cubicBezTo>
                <a:cubicBezTo>
                  <a:pt x="52175" y="66996"/>
                  <a:pt x="52326" y="66996"/>
                  <a:pt x="52326" y="66845"/>
                </a:cubicBezTo>
                <a:lnTo>
                  <a:pt x="52251" y="66731"/>
                </a:lnTo>
                <a:lnTo>
                  <a:pt x="52251" y="66731"/>
                </a:lnTo>
                <a:cubicBezTo>
                  <a:pt x="52251" y="66731"/>
                  <a:pt x="52289" y="66769"/>
                  <a:pt x="52289" y="66769"/>
                </a:cubicBezTo>
                <a:lnTo>
                  <a:pt x="52213" y="66618"/>
                </a:lnTo>
                <a:cubicBezTo>
                  <a:pt x="52180" y="66607"/>
                  <a:pt x="52150" y="66602"/>
                  <a:pt x="52122" y="66602"/>
                </a:cubicBezTo>
                <a:close/>
                <a:moveTo>
                  <a:pt x="27903" y="66656"/>
                </a:moveTo>
                <a:lnTo>
                  <a:pt x="27676" y="66693"/>
                </a:lnTo>
                <a:lnTo>
                  <a:pt x="27638" y="66769"/>
                </a:lnTo>
                <a:cubicBezTo>
                  <a:pt x="27638" y="66807"/>
                  <a:pt x="27600" y="66882"/>
                  <a:pt x="27600" y="66958"/>
                </a:cubicBezTo>
                <a:cubicBezTo>
                  <a:pt x="27600" y="67109"/>
                  <a:pt x="27676" y="67185"/>
                  <a:pt x="27827" y="67223"/>
                </a:cubicBezTo>
                <a:lnTo>
                  <a:pt x="27978" y="67109"/>
                </a:lnTo>
                <a:lnTo>
                  <a:pt x="27978" y="67109"/>
                </a:lnTo>
                <a:cubicBezTo>
                  <a:pt x="27978" y="67147"/>
                  <a:pt x="27978" y="67147"/>
                  <a:pt x="27940" y="67147"/>
                </a:cubicBezTo>
                <a:lnTo>
                  <a:pt x="28016" y="67147"/>
                </a:lnTo>
                <a:lnTo>
                  <a:pt x="28167" y="67034"/>
                </a:lnTo>
                <a:lnTo>
                  <a:pt x="28167" y="66769"/>
                </a:lnTo>
                <a:lnTo>
                  <a:pt x="28016" y="66656"/>
                </a:lnTo>
                <a:close/>
                <a:moveTo>
                  <a:pt x="61627" y="66882"/>
                </a:moveTo>
                <a:cubicBezTo>
                  <a:pt x="61476" y="66882"/>
                  <a:pt x="61362" y="66920"/>
                  <a:pt x="61287" y="67071"/>
                </a:cubicBezTo>
                <a:lnTo>
                  <a:pt x="61325" y="67185"/>
                </a:lnTo>
                <a:cubicBezTo>
                  <a:pt x="61380" y="67240"/>
                  <a:pt x="61476" y="67275"/>
                  <a:pt x="61553" y="67275"/>
                </a:cubicBezTo>
                <a:cubicBezTo>
                  <a:pt x="61581" y="67275"/>
                  <a:pt x="61607" y="67271"/>
                  <a:pt x="61627" y="67260"/>
                </a:cubicBezTo>
                <a:cubicBezTo>
                  <a:pt x="61703" y="67223"/>
                  <a:pt x="61740" y="67147"/>
                  <a:pt x="61740" y="67071"/>
                </a:cubicBezTo>
                <a:cubicBezTo>
                  <a:pt x="61740" y="67034"/>
                  <a:pt x="61740" y="66996"/>
                  <a:pt x="61740" y="66958"/>
                </a:cubicBezTo>
                <a:lnTo>
                  <a:pt x="61627" y="66882"/>
                </a:lnTo>
                <a:close/>
                <a:moveTo>
                  <a:pt x="2912" y="66920"/>
                </a:moveTo>
                <a:lnTo>
                  <a:pt x="2761" y="67034"/>
                </a:lnTo>
                <a:lnTo>
                  <a:pt x="2761" y="67185"/>
                </a:lnTo>
                <a:lnTo>
                  <a:pt x="2912" y="67298"/>
                </a:lnTo>
                <a:lnTo>
                  <a:pt x="3139" y="67298"/>
                </a:lnTo>
                <a:lnTo>
                  <a:pt x="3290" y="67223"/>
                </a:lnTo>
                <a:lnTo>
                  <a:pt x="3290" y="67185"/>
                </a:lnTo>
                <a:cubicBezTo>
                  <a:pt x="3290" y="67071"/>
                  <a:pt x="3252" y="67034"/>
                  <a:pt x="3214" y="66996"/>
                </a:cubicBezTo>
                <a:cubicBezTo>
                  <a:pt x="3139" y="66920"/>
                  <a:pt x="3025" y="66920"/>
                  <a:pt x="2912" y="66920"/>
                </a:cubicBezTo>
                <a:close/>
                <a:moveTo>
                  <a:pt x="58791" y="66967"/>
                </a:moveTo>
                <a:cubicBezTo>
                  <a:pt x="58754" y="66967"/>
                  <a:pt x="58716" y="66977"/>
                  <a:pt x="58678" y="66996"/>
                </a:cubicBezTo>
                <a:cubicBezTo>
                  <a:pt x="58565" y="67034"/>
                  <a:pt x="58527" y="67260"/>
                  <a:pt x="58640" y="67336"/>
                </a:cubicBezTo>
                <a:cubicBezTo>
                  <a:pt x="58678" y="67374"/>
                  <a:pt x="58754" y="67374"/>
                  <a:pt x="58791" y="67374"/>
                </a:cubicBezTo>
                <a:lnTo>
                  <a:pt x="58867" y="67298"/>
                </a:lnTo>
                <a:lnTo>
                  <a:pt x="58791" y="67298"/>
                </a:lnTo>
                <a:lnTo>
                  <a:pt x="58981" y="67185"/>
                </a:lnTo>
                <a:lnTo>
                  <a:pt x="58981" y="67109"/>
                </a:lnTo>
                <a:lnTo>
                  <a:pt x="58905" y="66996"/>
                </a:lnTo>
                <a:cubicBezTo>
                  <a:pt x="58867" y="66977"/>
                  <a:pt x="58829" y="66967"/>
                  <a:pt x="58791" y="66967"/>
                </a:cubicBezTo>
                <a:close/>
                <a:moveTo>
                  <a:pt x="50128" y="67020"/>
                </a:moveTo>
                <a:cubicBezTo>
                  <a:pt x="50032" y="67020"/>
                  <a:pt x="49928" y="67076"/>
                  <a:pt x="49869" y="67223"/>
                </a:cubicBezTo>
                <a:lnTo>
                  <a:pt x="49982" y="67412"/>
                </a:lnTo>
                <a:cubicBezTo>
                  <a:pt x="50058" y="67412"/>
                  <a:pt x="50134" y="67412"/>
                  <a:pt x="50209" y="67374"/>
                </a:cubicBezTo>
                <a:cubicBezTo>
                  <a:pt x="50247" y="67336"/>
                  <a:pt x="50285" y="67260"/>
                  <a:pt x="50285" y="67185"/>
                </a:cubicBezTo>
                <a:lnTo>
                  <a:pt x="50285" y="67147"/>
                </a:lnTo>
                <a:lnTo>
                  <a:pt x="50209" y="67034"/>
                </a:lnTo>
                <a:cubicBezTo>
                  <a:pt x="50184" y="67025"/>
                  <a:pt x="50156" y="67020"/>
                  <a:pt x="50128" y="67020"/>
                </a:cubicBezTo>
                <a:close/>
                <a:moveTo>
                  <a:pt x="4953" y="67185"/>
                </a:moveTo>
                <a:cubicBezTo>
                  <a:pt x="4878" y="67185"/>
                  <a:pt x="4802" y="67223"/>
                  <a:pt x="4764" y="67223"/>
                </a:cubicBezTo>
                <a:cubicBezTo>
                  <a:pt x="4727" y="67260"/>
                  <a:pt x="4689" y="67336"/>
                  <a:pt x="4689" y="67487"/>
                </a:cubicBezTo>
                <a:lnTo>
                  <a:pt x="4840" y="67563"/>
                </a:lnTo>
                <a:lnTo>
                  <a:pt x="4953" y="67563"/>
                </a:lnTo>
                <a:lnTo>
                  <a:pt x="5105" y="67450"/>
                </a:lnTo>
                <a:lnTo>
                  <a:pt x="5105" y="67298"/>
                </a:lnTo>
                <a:lnTo>
                  <a:pt x="4953" y="67185"/>
                </a:lnTo>
                <a:close/>
                <a:moveTo>
                  <a:pt x="80153" y="67336"/>
                </a:moveTo>
                <a:lnTo>
                  <a:pt x="79964" y="67450"/>
                </a:lnTo>
                <a:cubicBezTo>
                  <a:pt x="79964" y="67487"/>
                  <a:pt x="79964" y="67525"/>
                  <a:pt x="79926" y="67563"/>
                </a:cubicBezTo>
                <a:lnTo>
                  <a:pt x="80077" y="67714"/>
                </a:lnTo>
                <a:lnTo>
                  <a:pt x="80115" y="67714"/>
                </a:lnTo>
                <a:cubicBezTo>
                  <a:pt x="80191" y="67714"/>
                  <a:pt x="80380" y="67714"/>
                  <a:pt x="80417" y="67601"/>
                </a:cubicBezTo>
                <a:lnTo>
                  <a:pt x="80304" y="67412"/>
                </a:lnTo>
                <a:cubicBezTo>
                  <a:pt x="80266" y="67412"/>
                  <a:pt x="80228" y="67374"/>
                  <a:pt x="80153" y="67336"/>
                </a:cubicBezTo>
                <a:close/>
                <a:moveTo>
                  <a:pt x="25937" y="67374"/>
                </a:moveTo>
                <a:lnTo>
                  <a:pt x="25748" y="67450"/>
                </a:lnTo>
                <a:lnTo>
                  <a:pt x="25748" y="67601"/>
                </a:lnTo>
                <a:lnTo>
                  <a:pt x="25861" y="67714"/>
                </a:lnTo>
                <a:cubicBezTo>
                  <a:pt x="25888" y="67721"/>
                  <a:pt x="25913" y="67724"/>
                  <a:pt x="25938" y="67724"/>
                </a:cubicBezTo>
                <a:cubicBezTo>
                  <a:pt x="26050" y="67724"/>
                  <a:pt x="26132" y="67656"/>
                  <a:pt x="26164" y="67563"/>
                </a:cubicBezTo>
                <a:lnTo>
                  <a:pt x="26050" y="67374"/>
                </a:lnTo>
                <a:cubicBezTo>
                  <a:pt x="26037" y="67387"/>
                  <a:pt x="26025" y="67391"/>
                  <a:pt x="26012" y="67391"/>
                </a:cubicBezTo>
                <a:cubicBezTo>
                  <a:pt x="25987" y="67391"/>
                  <a:pt x="25962" y="67374"/>
                  <a:pt x="25937" y="67374"/>
                </a:cubicBezTo>
                <a:close/>
                <a:moveTo>
                  <a:pt x="39785" y="67439"/>
                </a:moveTo>
                <a:cubicBezTo>
                  <a:pt x="39756" y="67439"/>
                  <a:pt x="39728" y="67442"/>
                  <a:pt x="39699" y="67450"/>
                </a:cubicBezTo>
                <a:cubicBezTo>
                  <a:pt x="39623" y="67487"/>
                  <a:pt x="39547" y="67563"/>
                  <a:pt x="39585" y="67676"/>
                </a:cubicBezTo>
                <a:lnTo>
                  <a:pt x="39736" y="67790"/>
                </a:lnTo>
                <a:lnTo>
                  <a:pt x="39812" y="67790"/>
                </a:lnTo>
                <a:cubicBezTo>
                  <a:pt x="39888" y="67790"/>
                  <a:pt x="40077" y="67790"/>
                  <a:pt x="40115" y="67639"/>
                </a:cubicBezTo>
                <a:lnTo>
                  <a:pt x="40077" y="67525"/>
                </a:lnTo>
                <a:cubicBezTo>
                  <a:pt x="40016" y="67495"/>
                  <a:pt x="39905" y="67439"/>
                  <a:pt x="39785" y="67439"/>
                </a:cubicBezTo>
                <a:close/>
                <a:moveTo>
                  <a:pt x="71268" y="67412"/>
                </a:moveTo>
                <a:lnTo>
                  <a:pt x="71117" y="67487"/>
                </a:lnTo>
                <a:cubicBezTo>
                  <a:pt x="71079" y="67525"/>
                  <a:pt x="71079" y="67525"/>
                  <a:pt x="71041" y="67601"/>
                </a:cubicBezTo>
                <a:lnTo>
                  <a:pt x="71155" y="67714"/>
                </a:lnTo>
                <a:cubicBezTo>
                  <a:pt x="71192" y="67752"/>
                  <a:pt x="71230" y="67752"/>
                  <a:pt x="71268" y="67790"/>
                </a:cubicBezTo>
                <a:lnTo>
                  <a:pt x="71457" y="67676"/>
                </a:lnTo>
                <a:cubicBezTo>
                  <a:pt x="71457" y="67676"/>
                  <a:pt x="71495" y="67639"/>
                  <a:pt x="71495" y="67601"/>
                </a:cubicBezTo>
                <a:lnTo>
                  <a:pt x="71381" y="67450"/>
                </a:lnTo>
                <a:cubicBezTo>
                  <a:pt x="71381" y="67412"/>
                  <a:pt x="71344" y="67412"/>
                  <a:pt x="71268" y="67412"/>
                </a:cubicBezTo>
                <a:close/>
                <a:moveTo>
                  <a:pt x="28545" y="67639"/>
                </a:moveTo>
                <a:cubicBezTo>
                  <a:pt x="28432" y="67639"/>
                  <a:pt x="28319" y="67714"/>
                  <a:pt x="28319" y="67828"/>
                </a:cubicBezTo>
                <a:lnTo>
                  <a:pt x="28470" y="67828"/>
                </a:lnTo>
                <a:cubicBezTo>
                  <a:pt x="28470" y="67828"/>
                  <a:pt x="28470" y="67865"/>
                  <a:pt x="28470" y="67865"/>
                </a:cubicBezTo>
                <a:lnTo>
                  <a:pt x="28659" y="67865"/>
                </a:lnTo>
                <a:cubicBezTo>
                  <a:pt x="28659" y="67865"/>
                  <a:pt x="28659" y="67828"/>
                  <a:pt x="28659" y="67828"/>
                </a:cubicBezTo>
                <a:lnTo>
                  <a:pt x="28810" y="67828"/>
                </a:lnTo>
                <a:cubicBezTo>
                  <a:pt x="28810" y="67790"/>
                  <a:pt x="28772" y="67752"/>
                  <a:pt x="28734" y="67714"/>
                </a:cubicBezTo>
                <a:cubicBezTo>
                  <a:pt x="28697" y="67676"/>
                  <a:pt x="28621" y="67639"/>
                  <a:pt x="28545" y="67639"/>
                </a:cubicBezTo>
                <a:close/>
                <a:moveTo>
                  <a:pt x="14708" y="67601"/>
                </a:moveTo>
                <a:lnTo>
                  <a:pt x="14594" y="67714"/>
                </a:lnTo>
                <a:lnTo>
                  <a:pt x="14594" y="67828"/>
                </a:lnTo>
                <a:lnTo>
                  <a:pt x="14708" y="67941"/>
                </a:lnTo>
                <a:lnTo>
                  <a:pt x="14972" y="67941"/>
                </a:lnTo>
                <a:lnTo>
                  <a:pt x="15086" y="67828"/>
                </a:lnTo>
                <a:lnTo>
                  <a:pt x="15086" y="67714"/>
                </a:lnTo>
                <a:lnTo>
                  <a:pt x="14972" y="67601"/>
                </a:lnTo>
                <a:close/>
                <a:moveTo>
                  <a:pt x="72024" y="67487"/>
                </a:moveTo>
                <a:lnTo>
                  <a:pt x="71911" y="67563"/>
                </a:lnTo>
                <a:cubicBezTo>
                  <a:pt x="71873" y="67639"/>
                  <a:pt x="71873" y="67714"/>
                  <a:pt x="71873" y="67790"/>
                </a:cubicBezTo>
                <a:cubicBezTo>
                  <a:pt x="71873" y="67979"/>
                  <a:pt x="71949" y="68130"/>
                  <a:pt x="72100" y="68168"/>
                </a:cubicBezTo>
                <a:lnTo>
                  <a:pt x="72213" y="68168"/>
                </a:lnTo>
                <a:cubicBezTo>
                  <a:pt x="72364" y="68130"/>
                  <a:pt x="72402" y="68017"/>
                  <a:pt x="72402" y="67903"/>
                </a:cubicBezTo>
                <a:lnTo>
                  <a:pt x="72516" y="67865"/>
                </a:lnTo>
                <a:lnTo>
                  <a:pt x="72516" y="67828"/>
                </a:lnTo>
                <a:cubicBezTo>
                  <a:pt x="72516" y="67790"/>
                  <a:pt x="72516" y="67714"/>
                  <a:pt x="72516" y="67676"/>
                </a:cubicBezTo>
                <a:cubicBezTo>
                  <a:pt x="72516" y="67601"/>
                  <a:pt x="72478" y="67525"/>
                  <a:pt x="72364" y="67487"/>
                </a:cubicBezTo>
                <a:lnTo>
                  <a:pt x="72289" y="67563"/>
                </a:lnTo>
                <a:lnTo>
                  <a:pt x="72251" y="67563"/>
                </a:lnTo>
                <a:cubicBezTo>
                  <a:pt x="72251" y="67563"/>
                  <a:pt x="72251" y="67563"/>
                  <a:pt x="72213" y="67525"/>
                </a:cubicBezTo>
                <a:cubicBezTo>
                  <a:pt x="72175" y="67525"/>
                  <a:pt x="72100" y="67487"/>
                  <a:pt x="72024" y="67487"/>
                </a:cubicBezTo>
                <a:close/>
                <a:moveTo>
                  <a:pt x="47508" y="67765"/>
                </a:moveTo>
                <a:cubicBezTo>
                  <a:pt x="47474" y="67765"/>
                  <a:pt x="47443" y="67774"/>
                  <a:pt x="47411" y="67790"/>
                </a:cubicBezTo>
                <a:cubicBezTo>
                  <a:pt x="47336" y="67790"/>
                  <a:pt x="47298" y="67865"/>
                  <a:pt x="47298" y="67941"/>
                </a:cubicBezTo>
                <a:cubicBezTo>
                  <a:pt x="47298" y="68017"/>
                  <a:pt x="47336" y="68130"/>
                  <a:pt x="47449" y="68168"/>
                </a:cubicBezTo>
                <a:cubicBezTo>
                  <a:pt x="47468" y="68187"/>
                  <a:pt x="47496" y="68196"/>
                  <a:pt x="47530" y="68196"/>
                </a:cubicBezTo>
                <a:cubicBezTo>
                  <a:pt x="47563" y="68196"/>
                  <a:pt x="47600" y="68187"/>
                  <a:pt x="47638" y="68168"/>
                </a:cubicBezTo>
                <a:cubicBezTo>
                  <a:pt x="47714" y="68130"/>
                  <a:pt x="47752" y="68092"/>
                  <a:pt x="47752" y="68017"/>
                </a:cubicBezTo>
                <a:cubicBezTo>
                  <a:pt x="47752" y="67941"/>
                  <a:pt x="47714" y="67903"/>
                  <a:pt x="47676" y="67828"/>
                </a:cubicBezTo>
                <a:cubicBezTo>
                  <a:pt x="47610" y="67783"/>
                  <a:pt x="47556" y="67765"/>
                  <a:pt x="47508" y="67765"/>
                </a:cubicBezTo>
                <a:close/>
                <a:moveTo>
                  <a:pt x="17610" y="67749"/>
                </a:moveTo>
                <a:cubicBezTo>
                  <a:pt x="17560" y="67749"/>
                  <a:pt x="17511" y="67761"/>
                  <a:pt x="17468" y="67790"/>
                </a:cubicBezTo>
                <a:cubicBezTo>
                  <a:pt x="17354" y="67828"/>
                  <a:pt x="17279" y="67903"/>
                  <a:pt x="17279" y="67979"/>
                </a:cubicBezTo>
                <a:lnTo>
                  <a:pt x="17203" y="67903"/>
                </a:lnTo>
                <a:cubicBezTo>
                  <a:pt x="16976" y="67903"/>
                  <a:pt x="16938" y="68017"/>
                  <a:pt x="16938" y="68054"/>
                </a:cubicBezTo>
                <a:cubicBezTo>
                  <a:pt x="16938" y="68092"/>
                  <a:pt x="16938" y="68092"/>
                  <a:pt x="16976" y="68092"/>
                </a:cubicBezTo>
                <a:lnTo>
                  <a:pt x="17014" y="68281"/>
                </a:lnTo>
                <a:cubicBezTo>
                  <a:pt x="17036" y="68292"/>
                  <a:pt x="17062" y="68297"/>
                  <a:pt x="17087" y="68297"/>
                </a:cubicBezTo>
                <a:cubicBezTo>
                  <a:pt x="17150" y="68297"/>
                  <a:pt x="17214" y="68270"/>
                  <a:pt x="17241" y="68243"/>
                </a:cubicBezTo>
                <a:cubicBezTo>
                  <a:pt x="17279" y="68206"/>
                  <a:pt x="17317" y="68168"/>
                  <a:pt x="17317" y="68092"/>
                </a:cubicBezTo>
                <a:cubicBezTo>
                  <a:pt x="17372" y="68148"/>
                  <a:pt x="17427" y="68183"/>
                  <a:pt x="17497" y="68183"/>
                </a:cubicBezTo>
                <a:cubicBezTo>
                  <a:pt x="17523" y="68183"/>
                  <a:pt x="17551" y="68178"/>
                  <a:pt x="17581" y="68168"/>
                </a:cubicBezTo>
                <a:cubicBezTo>
                  <a:pt x="17695" y="68168"/>
                  <a:pt x="17808" y="68054"/>
                  <a:pt x="17846" y="67979"/>
                </a:cubicBezTo>
                <a:lnTo>
                  <a:pt x="17846" y="67828"/>
                </a:lnTo>
                <a:cubicBezTo>
                  <a:pt x="17776" y="67781"/>
                  <a:pt x="17691" y="67749"/>
                  <a:pt x="17610" y="67749"/>
                </a:cubicBezTo>
                <a:close/>
                <a:moveTo>
                  <a:pt x="44992" y="67865"/>
                </a:moveTo>
                <a:lnTo>
                  <a:pt x="44954" y="67903"/>
                </a:lnTo>
                <a:cubicBezTo>
                  <a:pt x="44899" y="67881"/>
                  <a:pt x="44850" y="67872"/>
                  <a:pt x="44807" y="67872"/>
                </a:cubicBezTo>
                <a:cubicBezTo>
                  <a:pt x="44705" y="67872"/>
                  <a:pt x="44640" y="67925"/>
                  <a:pt x="44614" y="67979"/>
                </a:cubicBezTo>
                <a:lnTo>
                  <a:pt x="44614" y="68130"/>
                </a:lnTo>
                <a:lnTo>
                  <a:pt x="44651" y="68206"/>
                </a:lnTo>
                <a:cubicBezTo>
                  <a:pt x="44651" y="68168"/>
                  <a:pt x="44651" y="68168"/>
                  <a:pt x="44651" y="68168"/>
                </a:cubicBezTo>
                <a:lnTo>
                  <a:pt x="44727" y="68243"/>
                </a:lnTo>
                <a:lnTo>
                  <a:pt x="44765" y="68281"/>
                </a:lnTo>
                <a:cubicBezTo>
                  <a:pt x="44796" y="68297"/>
                  <a:pt x="44827" y="68306"/>
                  <a:pt x="44859" y="68306"/>
                </a:cubicBezTo>
                <a:cubicBezTo>
                  <a:pt x="44903" y="68306"/>
                  <a:pt x="44947" y="68288"/>
                  <a:pt x="44992" y="68243"/>
                </a:cubicBezTo>
                <a:cubicBezTo>
                  <a:pt x="45067" y="68206"/>
                  <a:pt x="45143" y="68092"/>
                  <a:pt x="45143" y="68017"/>
                </a:cubicBezTo>
                <a:cubicBezTo>
                  <a:pt x="45143" y="67941"/>
                  <a:pt x="45067" y="67865"/>
                  <a:pt x="44992" y="67865"/>
                </a:cubicBezTo>
                <a:close/>
                <a:moveTo>
                  <a:pt x="28621" y="67903"/>
                </a:moveTo>
                <a:cubicBezTo>
                  <a:pt x="28394" y="67941"/>
                  <a:pt x="28243" y="68054"/>
                  <a:pt x="28281" y="68281"/>
                </a:cubicBezTo>
                <a:lnTo>
                  <a:pt x="28394" y="68395"/>
                </a:lnTo>
                <a:cubicBezTo>
                  <a:pt x="28734" y="68395"/>
                  <a:pt x="28772" y="68206"/>
                  <a:pt x="28772" y="68092"/>
                </a:cubicBezTo>
                <a:cubicBezTo>
                  <a:pt x="28772" y="68092"/>
                  <a:pt x="28772" y="68054"/>
                  <a:pt x="28772" y="68017"/>
                </a:cubicBezTo>
                <a:lnTo>
                  <a:pt x="28621" y="67903"/>
                </a:lnTo>
                <a:close/>
                <a:moveTo>
                  <a:pt x="48810" y="67298"/>
                </a:moveTo>
                <a:cubicBezTo>
                  <a:pt x="48659" y="67298"/>
                  <a:pt x="48546" y="67336"/>
                  <a:pt x="48470" y="67374"/>
                </a:cubicBezTo>
                <a:lnTo>
                  <a:pt x="48432" y="67412"/>
                </a:lnTo>
                <a:lnTo>
                  <a:pt x="48357" y="67487"/>
                </a:lnTo>
                <a:cubicBezTo>
                  <a:pt x="48130" y="67525"/>
                  <a:pt x="47979" y="67676"/>
                  <a:pt x="47865" y="67790"/>
                </a:cubicBezTo>
                <a:lnTo>
                  <a:pt x="47827" y="67828"/>
                </a:lnTo>
                <a:lnTo>
                  <a:pt x="47827" y="68017"/>
                </a:lnTo>
                <a:cubicBezTo>
                  <a:pt x="47865" y="68017"/>
                  <a:pt x="47865" y="68092"/>
                  <a:pt x="47903" y="68130"/>
                </a:cubicBezTo>
                <a:cubicBezTo>
                  <a:pt x="47941" y="68206"/>
                  <a:pt x="47979" y="68395"/>
                  <a:pt x="48205" y="68395"/>
                </a:cubicBezTo>
                <a:lnTo>
                  <a:pt x="48319" y="68395"/>
                </a:lnTo>
                <a:cubicBezTo>
                  <a:pt x="48394" y="68319"/>
                  <a:pt x="48432" y="68243"/>
                  <a:pt x="48432" y="68206"/>
                </a:cubicBezTo>
                <a:cubicBezTo>
                  <a:pt x="48432" y="68206"/>
                  <a:pt x="48470" y="68168"/>
                  <a:pt x="48470" y="68168"/>
                </a:cubicBezTo>
                <a:cubicBezTo>
                  <a:pt x="48546" y="68168"/>
                  <a:pt x="48621" y="68092"/>
                  <a:pt x="48621" y="68017"/>
                </a:cubicBezTo>
                <a:lnTo>
                  <a:pt x="48621" y="67979"/>
                </a:lnTo>
                <a:cubicBezTo>
                  <a:pt x="48621" y="67941"/>
                  <a:pt x="48583" y="67903"/>
                  <a:pt x="48583" y="67903"/>
                </a:cubicBezTo>
                <a:cubicBezTo>
                  <a:pt x="48659" y="67865"/>
                  <a:pt x="48697" y="67865"/>
                  <a:pt x="48735" y="67865"/>
                </a:cubicBezTo>
                <a:cubicBezTo>
                  <a:pt x="48772" y="67865"/>
                  <a:pt x="48810" y="67828"/>
                  <a:pt x="48848" y="67828"/>
                </a:cubicBezTo>
                <a:lnTo>
                  <a:pt x="48961" y="67714"/>
                </a:lnTo>
                <a:lnTo>
                  <a:pt x="48961" y="67412"/>
                </a:lnTo>
                <a:lnTo>
                  <a:pt x="48810" y="67298"/>
                </a:lnTo>
                <a:close/>
                <a:moveTo>
                  <a:pt x="62799" y="67903"/>
                </a:moveTo>
                <a:cubicBezTo>
                  <a:pt x="62383" y="67903"/>
                  <a:pt x="62308" y="67979"/>
                  <a:pt x="62270" y="67979"/>
                </a:cubicBezTo>
                <a:lnTo>
                  <a:pt x="62308" y="68206"/>
                </a:lnTo>
                <a:cubicBezTo>
                  <a:pt x="62270" y="68206"/>
                  <a:pt x="62270" y="68168"/>
                  <a:pt x="62270" y="68168"/>
                </a:cubicBezTo>
                <a:cubicBezTo>
                  <a:pt x="62270" y="68168"/>
                  <a:pt x="62270" y="68206"/>
                  <a:pt x="62270" y="68206"/>
                </a:cubicBezTo>
                <a:cubicBezTo>
                  <a:pt x="62270" y="68281"/>
                  <a:pt x="62270" y="68395"/>
                  <a:pt x="62421" y="68433"/>
                </a:cubicBezTo>
                <a:lnTo>
                  <a:pt x="62459" y="68470"/>
                </a:lnTo>
                <a:cubicBezTo>
                  <a:pt x="62761" y="68470"/>
                  <a:pt x="62950" y="68281"/>
                  <a:pt x="62950" y="68017"/>
                </a:cubicBezTo>
                <a:lnTo>
                  <a:pt x="62799" y="67903"/>
                </a:lnTo>
                <a:close/>
                <a:moveTo>
                  <a:pt x="595" y="67991"/>
                </a:moveTo>
                <a:cubicBezTo>
                  <a:pt x="475" y="67991"/>
                  <a:pt x="389" y="68064"/>
                  <a:pt x="303" y="68092"/>
                </a:cubicBezTo>
                <a:lnTo>
                  <a:pt x="341" y="68092"/>
                </a:lnTo>
                <a:lnTo>
                  <a:pt x="114" y="68168"/>
                </a:lnTo>
                <a:lnTo>
                  <a:pt x="114" y="68206"/>
                </a:lnTo>
                <a:cubicBezTo>
                  <a:pt x="114" y="68281"/>
                  <a:pt x="152" y="68319"/>
                  <a:pt x="190" y="68357"/>
                </a:cubicBezTo>
                <a:cubicBezTo>
                  <a:pt x="190" y="68433"/>
                  <a:pt x="265" y="68470"/>
                  <a:pt x="341" y="68508"/>
                </a:cubicBezTo>
                <a:lnTo>
                  <a:pt x="530" y="68395"/>
                </a:lnTo>
                <a:lnTo>
                  <a:pt x="530" y="68395"/>
                </a:lnTo>
                <a:cubicBezTo>
                  <a:pt x="530" y="68395"/>
                  <a:pt x="492" y="68433"/>
                  <a:pt x="492" y="68433"/>
                </a:cubicBezTo>
                <a:cubicBezTo>
                  <a:pt x="454" y="68470"/>
                  <a:pt x="417" y="68470"/>
                  <a:pt x="417" y="68470"/>
                </a:cubicBezTo>
                <a:cubicBezTo>
                  <a:pt x="454" y="68470"/>
                  <a:pt x="530" y="68508"/>
                  <a:pt x="643" y="68508"/>
                </a:cubicBezTo>
                <a:lnTo>
                  <a:pt x="757" y="68433"/>
                </a:lnTo>
                <a:cubicBezTo>
                  <a:pt x="757" y="68433"/>
                  <a:pt x="757" y="68395"/>
                  <a:pt x="795" y="68395"/>
                </a:cubicBezTo>
                <a:cubicBezTo>
                  <a:pt x="832" y="68357"/>
                  <a:pt x="870" y="68319"/>
                  <a:pt x="870" y="68243"/>
                </a:cubicBezTo>
                <a:cubicBezTo>
                  <a:pt x="870" y="68206"/>
                  <a:pt x="832" y="68168"/>
                  <a:pt x="795" y="68092"/>
                </a:cubicBezTo>
                <a:lnTo>
                  <a:pt x="719" y="68017"/>
                </a:lnTo>
                <a:cubicBezTo>
                  <a:pt x="674" y="67998"/>
                  <a:pt x="632" y="67991"/>
                  <a:pt x="595" y="67991"/>
                </a:cubicBezTo>
                <a:close/>
                <a:moveTo>
                  <a:pt x="71079" y="68206"/>
                </a:moveTo>
                <a:lnTo>
                  <a:pt x="70928" y="68319"/>
                </a:lnTo>
                <a:cubicBezTo>
                  <a:pt x="70890" y="68357"/>
                  <a:pt x="70852" y="68395"/>
                  <a:pt x="70814" y="68470"/>
                </a:cubicBezTo>
                <a:lnTo>
                  <a:pt x="70890" y="68584"/>
                </a:lnTo>
                <a:cubicBezTo>
                  <a:pt x="70928" y="68603"/>
                  <a:pt x="70975" y="68612"/>
                  <a:pt x="71022" y="68612"/>
                </a:cubicBezTo>
                <a:cubicBezTo>
                  <a:pt x="71070" y="68612"/>
                  <a:pt x="71117" y="68603"/>
                  <a:pt x="71155" y="68584"/>
                </a:cubicBezTo>
                <a:cubicBezTo>
                  <a:pt x="71230" y="68546"/>
                  <a:pt x="71268" y="68470"/>
                  <a:pt x="71268" y="68395"/>
                </a:cubicBezTo>
                <a:cubicBezTo>
                  <a:pt x="71268" y="68319"/>
                  <a:pt x="71230" y="68243"/>
                  <a:pt x="71079" y="68206"/>
                </a:cubicBezTo>
                <a:close/>
                <a:moveTo>
                  <a:pt x="81287" y="68281"/>
                </a:moveTo>
                <a:cubicBezTo>
                  <a:pt x="81211" y="68281"/>
                  <a:pt x="81098" y="68281"/>
                  <a:pt x="81060" y="68470"/>
                </a:cubicBezTo>
                <a:lnTo>
                  <a:pt x="81098" y="68584"/>
                </a:lnTo>
                <a:cubicBezTo>
                  <a:pt x="81124" y="68610"/>
                  <a:pt x="81186" y="68654"/>
                  <a:pt x="81259" y="68654"/>
                </a:cubicBezTo>
                <a:cubicBezTo>
                  <a:pt x="81292" y="68654"/>
                  <a:pt x="81327" y="68645"/>
                  <a:pt x="81363" y="68622"/>
                </a:cubicBezTo>
                <a:cubicBezTo>
                  <a:pt x="81438" y="68622"/>
                  <a:pt x="81476" y="68546"/>
                  <a:pt x="81476" y="68508"/>
                </a:cubicBezTo>
                <a:cubicBezTo>
                  <a:pt x="81476" y="68395"/>
                  <a:pt x="81400" y="68281"/>
                  <a:pt x="81287" y="68281"/>
                </a:cubicBezTo>
                <a:close/>
                <a:moveTo>
                  <a:pt x="76939" y="69000"/>
                </a:moveTo>
                <a:cubicBezTo>
                  <a:pt x="76864" y="69037"/>
                  <a:pt x="76788" y="69113"/>
                  <a:pt x="76788" y="69189"/>
                </a:cubicBezTo>
                <a:lnTo>
                  <a:pt x="76939" y="69340"/>
                </a:lnTo>
                <a:lnTo>
                  <a:pt x="76977" y="69340"/>
                </a:lnTo>
                <a:cubicBezTo>
                  <a:pt x="77090" y="69340"/>
                  <a:pt x="77242" y="69340"/>
                  <a:pt x="77279" y="69189"/>
                </a:cubicBezTo>
                <a:lnTo>
                  <a:pt x="77242" y="69075"/>
                </a:lnTo>
                <a:cubicBezTo>
                  <a:pt x="77166" y="69000"/>
                  <a:pt x="77053" y="69000"/>
                  <a:pt x="76939" y="69000"/>
                </a:cubicBezTo>
                <a:close/>
                <a:moveTo>
                  <a:pt x="31445" y="69349"/>
                </a:moveTo>
                <a:lnTo>
                  <a:pt x="31445" y="69349"/>
                </a:lnTo>
                <a:cubicBezTo>
                  <a:pt x="31449" y="69358"/>
                  <a:pt x="31453" y="69368"/>
                  <a:pt x="31457" y="69378"/>
                </a:cubicBezTo>
                <a:cubicBezTo>
                  <a:pt x="31457" y="69378"/>
                  <a:pt x="31457" y="69360"/>
                  <a:pt x="31445" y="69349"/>
                </a:cubicBezTo>
                <a:close/>
                <a:moveTo>
                  <a:pt x="58111" y="68811"/>
                </a:moveTo>
                <a:cubicBezTo>
                  <a:pt x="57998" y="68811"/>
                  <a:pt x="57922" y="68886"/>
                  <a:pt x="57922" y="68962"/>
                </a:cubicBezTo>
                <a:lnTo>
                  <a:pt x="58035" y="69075"/>
                </a:lnTo>
                <a:cubicBezTo>
                  <a:pt x="58066" y="69136"/>
                  <a:pt x="58121" y="69247"/>
                  <a:pt x="58281" y="69247"/>
                </a:cubicBezTo>
                <a:cubicBezTo>
                  <a:pt x="58319" y="69247"/>
                  <a:pt x="58363" y="69241"/>
                  <a:pt x="58413" y="69227"/>
                </a:cubicBezTo>
                <a:lnTo>
                  <a:pt x="58413" y="69227"/>
                </a:lnTo>
                <a:cubicBezTo>
                  <a:pt x="58363" y="69260"/>
                  <a:pt x="58338" y="69312"/>
                  <a:pt x="58338" y="69378"/>
                </a:cubicBezTo>
                <a:lnTo>
                  <a:pt x="58489" y="69378"/>
                </a:lnTo>
                <a:cubicBezTo>
                  <a:pt x="58489" y="69378"/>
                  <a:pt x="58451" y="69416"/>
                  <a:pt x="58489" y="69416"/>
                </a:cubicBezTo>
                <a:lnTo>
                  <a:pt x="58640" y="69416"/>
                </a:lnTo>
                <a:cubicBezTo>
                  <a:pt x="58678" y="69416"/>
                  <a:pt x="58640" y="69378"/>
                  <a:pt x="58640" y="69378"/>
                </a:cubicBezTo>
                <a:lnTo>
                  <a:pt x="58791" y="69378"/>
                </a:lnTo>
                <a:cubicBezTo>
                  <a:pt x="58791" y="69302"/>
                  <a:pt x="58754" y="69264"/>
                  <a:pt x="58716" y="69226"/>
                </a:cubicBezTo>
                <a:cubicBezTo>
                  <a:pt x="58678" y="69189"/>
                  <a:pt x="58602" y="69189"/>
                  <a:pt x="58565" y="69189"/>
                </a:cubicBezTo>
                <a:cubicBezTo>
                  <a:pt x="58501" y="69189"/>
                  <a:pt x="58451" y="69202"/>
                  <a:pt x="58414" y="69226"/>
                </a:cubicBezTo>
                <a:lnTo>
                  <a:pt x="58414" y="69226"/>
                </a:lnTo>
                <a:lnTo>
                  <a:pt x="58489" y="69151"/>
                </a:lnTo>
                <a:cubicBezTo>
                  <a:pt x="58489" y="69113"/>
                  <a:pt x="58489" y="69113"/>
                  <a:pt x="58489" y="69075"/>
                </a:cubicBezTo>
                <a:cubicBezTo>
                  <a:pt x="58489" y="68886"/>
                  <a:pt x="58262" y="68811"/>
                  <a:pt x="58111" y="68811"/>
                </a:cubicBezTo>
                <a:close/>
                <a:moveTo>
                  <a:pt x="15955" y="69113"/>
                </a:moveTo>
                <a:lnTo>
                  <a:pt x="15729" y="69189"/>
                </a:lnTo>
                <a:cubicBezTo>
                  <a:pt x="15729" y="69189"/>
                  <a:pt x="15729" y="69226"/>
                  <a:pt x="15729" y="69226"/>
                </a:cubicBezTo>
                <a:cubicBezTo>
                  <a:pt x="15691" y="69264"/>
                  <a:pt x="15653" y="69340"/>
                  <a:pt x="15691" y="69453"/>
                </a:cubicBezTo>
                <a:lnTo>
                  <a:pt x="15842" y="69529"/>
                </a:lnTo>
                <a:lnTo>
                  <a:pt x="15880" y="69529"/>
                </a:lnTo>
                <a:cubicBezTo>
                  <a:pt x="15993" y="69529"/>
                  <a:pt x="16182" y="69491"/>
                  <a:pt x="16182" y="69302"/>
                </a:cubicBezTo>
                <a:lnTo>
                  <a:pt x="16182" y="69264"/>
                </a:lnTo>
                <a:lnTo>
                  <a:pt x="16031" y="69151"/>
                </a:lnTo>
                <a:cubicBezTo>
                  <a:pt x="15993" y="69151"/>
                  <a:pt x="15993" y="69151"/>
                  <a:pt x="15955" y="69113"/>
                </a:cubicBezTo>
                <a:close/>
                <a:moveTo>
                  <a:pt x="12364" y="69151"/>
                </a:moveTo>
                <a:lnTo>
                  <a:pt x="12212" y="69189"/>
                </a:lnTo>
                <a:cubicBezTo>
                  <a:pt x="12175" y="69226"/>
                  <a:pt x="12137" y="69302"/>
                  <a:pt x="12137" y="69378"/>
                </a:cubicBezTo>
                <a:cubicBezTo>
                  <a:pt x="12137" y="69491"/>
                  <a:pt x="12212" y="69567"/>
                  <a:pt x="12364" y="69605"/>
                </a:cubicBezTo>
                <a:lnTo>
                  <a:pt x="12515" y="69491"/>
                </a:lnTo>
                <a:cubicBezTo>
                  <a:pt x="12515" y="69453"/>
                  <a:pt x="12515" y="69453"/>
                  <a:pt x="12515" y="69416"/>
                </a:cubicBezTo>
                <a:cubicBezTo>
                  <a:pt x="12553" y="69378"/>
                  <a:pt x="12553" y="69378"/>
                  <a:pt x="12553" y="69340"/>
                </a:cubicBezTo>
                <a:cubicBezTo>
                  <a:pt x="12553" y="69189"/>
                  <a:pt x="12402" y="69151"/>
                  <a:pt x="12364" y="69151"/>
                </a:cubicBezTo>
                <a:close/>
                <a:moveTo>
                  <a:pt x="89445" y="69083"/>
                </a:moveTo>
                <a:cubicBezTo>
                  <a:pt x="89381" y="69083"/>
                  <a:pt x="89307" y="69108"/>
                  <a:pt x="89227" y="69189"/>
                </a:cubicBezTo>
                <a:lnTo>
                  <a:pt x="89302" y="69378"/>
                </a:lnTo>
                <a:cubicBezTo>
                  <a:pt x="89302" y="69378"/>
                  <a:pt x="89227" y="69340"/>
                  <a:pt x="89227" y="69302"/>
                </a:cubicBezTo>
                <a:cubicBezTo>
                  <a:pt x="89227" y="69264"/>
                  <a:pt x="89264" y="69264"/>
                  <a:pt x="89227" y="69264"/>
                </a:cubicBezTo>
                <a:cubicBezTo>
                  <a:pt x="89189" y="69302"/>
                  <a:pt x="89151" y="69416"/>
                  <a:pt x="89227" y="69529"/>
                </a:cubicBezTo>
                <a:lnTo>
                  <a:pt x="89340" y="69605"/>
                </a:lnTo>
                <a:cubicBezTo>
                  <a:pt x="89416" y="69605"/>
                  <a:pt x="89453" y="69567"/>
                  <a:pt x="89491" y="69567"/>
                </a:cubicBezTo>
                <a:cubicBezTo>
                  <a:pt x="89491" y="69567"/>
                  <a:pt x="89491" y="69567"/>
                  <a:pt x="89529" y="69605"/>
                </a:cubicBezTo>
                <a:lnTo>
                  <a:pt x="89756" y="69567"/>
                </a:lnTo>
                <a:cubicBezTo>
                  <a:pt x="89756" y="69529"/>
                  <a:pt x="89794" y="69529"/>
                  <a:pt x="89794" y="69491"/>
                </a:cubicBezTo>
                <a:cubicBezTo>
                  <a:pt x="89832" y="69453"/>
                  <a:pt x="89869" y="69378"/>
                  <a:pt x="89869" y="69264"/>
                </a:cubicBezTo>
                <a:lnTo>
                  <a:pt x="89680" y="69189"/>
                </a:lnTo>
                <a:cubicBezTo>
                  <a:pt x="89642" y="69189"/>
                  <a:pt x="89642" y="69189"/>
                  <a:pt x="89642" y="69151"/>
                </a:cubicBezTo>
                <a:cubicBezTo>
                  <a:pt x="89599" y="69129"/>
                  <a:pt x="89531" y="69083"/>
                  <a:pt x="89445" y="69083"/>
                </a:cubicBezTo>
                <a:close/>
                <a:moveTo>
                  <a:pt x="31276" y="69250"/>
                </a:moveTo>
                <a:cubicBezTo>
                  <a:pt x="31249" y="69250"/>
                  <a:pt x="31220" y="69255"/>
                  <a:pt x="31192" y="69264"/>
                </a:cubicBezTo>
                <a:lnTo>
                  <a:pt x="31116" y="69378"/>
                </a:lnTo>
                <a:lnTo>
                  <a:pt x="31116" y="69529"/>
                </a:lnTo>
                <a:lnTo>
                  <a:pt x="31268" y="69642"/>
                </a:lnTo>
                <a:lnTo>
                  <a:pt x="31305" y="69642"/>
                </a:lnTo>
                <a:cubicBezTo>
                  <a:pt x="31343" y="69642"/>
                  <a:pt x="31532" y="69642"/>
                  <a:pt x="31570" y="69491"/>
                </a:cubicBezTo>
                <a:lnTo>
                  <a:pt x="31419" y="69340"/>
                </a:lnTo>
                <a:cubicBezTo>
                  <a:pt x="31431" y="69340"/>
                  <a:pt x="31439" y="69344"/>
                  <a:pt x="31445" y="69349"/>
                </a:cubicBezTo>
                <a:lnTo>
                  <a:pt x="31445" y="69349"/>
                </a:lnTo>
                <a:cubicBezTo>
                  <a:pt x="31411" y="69283"/>
                  <a:pt x="31348" y="69250"/>
                  <a:pt x="31276" y="69250"/>
                </a:cubicBezTo>
                <a:close/>
                <a:moveTo>
                  <a:pt x="14245" y="69425"/>
                </a:moveTo>
                <a:cubicBezTo>
                  <a:pt x="14207" y="69425"/>
                  <a:pt x="14178" y="69434"/>
                  <a:pt x="14141" y="69453"/>
                </a:cubicBezTo>
                <a:lnTo>
                  <a:pt x="13989" y="69453"/>
                </a:lnTo>
                <a:lnTo>
                  <a:pt x="13876" y="69567"/>
                </a:lnTo>
                <a:lnTo>
                  <a:pt x="13876" y="69794"/>
                </a:lnTo>
                <a:lnTo>
                  <a:pt x="13914" y="69869"/>
                </a:lnTo>
                <a:cubicBezTo>
                  <a:pt x="13958" y="69914"/>
                  <a:pt x="14041" y="69932"/>
                  <a:pt x="14125" y="69932"/>
                </a:cubicBezTo>
                <a:cubicBezTo>
                  <a:pt x="14185" y="69932"/>
                  <a:pt x="14245" y="69923"/>
                  <a:pt x="14292" y="69907"/>
                </a:cubicBezTo>
                <a:cubicBezTo>
                  <a:pt x="14443" y="69831"/>
                  <a:pt x="14519" y="69756"/>
                  <a:pt x="14519" y="69642"/>
                </a:cubicBezTo>
                <a:cubicBezTo>
                  <a:pt x="14519" y="69605"/>
                  <a:pt x="14519" y="69567"/>
                  <a:pt x="14481" y="69567"/>
                </a:cubicBezTo>
                <a:lnTo>
                  <a:pt x="14405" y="69453"/>
                </a:lnTo>
                <a:cubicBezTo>
                  <a:pt x="14330" y="69434"/>
                  <a:pt x="14282" y="69425"/>
                  <a:pt x="14245" y="69425"/>
                </a:cubicBezTo>
                <a:close/>
                <a:moveTo>
                  <a:pt x="47222" y="69416"/>
                </a:moveTo>
                <a:cubicBezTo>
                  <a:pt x="47071" y="69453"/>
                  <a:pt x="46958" y="69567"/>
                  <a:pt x="46882" y="69642"/>
                </a:cubicBezTo>
                <a:cubicBezTo>
                  <a:pt x="46882" y="69680"/>
                  <a:pt x="46844" y="69718"/>
                  <a:pt x="46806" y="69756"/>
                </a:cubicBezTo>
                <a:lnTo>
                  <a:pt x="46806" y="69945"/>
                </a:lnTo>
                <a:cubicBezTo>
                  <a:pt x="46853" y="69968"/>
                  <a:pt x="46904" y="69977"/>
                  <a:pt x="46954" y="69977"/>
                </a:cubicBezTo>
                <a:cubicBezTo>
                  <a:pt x="47064" y="69977"/>
                  <a:pt x="47170" y="69933"/>
                  <a:pt x="47222" y="69907"/>
                </a:cubicBezTo>
                <a:lnTo>
                  <a:pt x="47260" y="69907"/>
                </a:lnTo>
                <a:lnTo>
                  <a:pt x="47298" y="69680"/>
                </a:lnTo>
                <a:cubicBezTo>
                  <a:pt x="47298" y="69680"/>
                  <a:pt x="47336" y="69718"/>
                  <a:pt x="47336" y="69756"/>
                </a:cubicBezTo>
                <a:cubicBezTo>
                  <a:pt x="47374" y="69718"/>
                  <a:pt x="47411" y="69642"/>
                  <a:pt x="47411" y="69567"/>
                </a:cubicBezTo>
                <a:cubicBezTo>
                  <a:pt x="47411" y="69529"/>
                  <a:pt x="47411" y="69491"/>
                  <a:pt x="47374" y="69453"/>
                </a:cubicBezTo>
                <a:lnTo>
                  <a:pt x="47222" y="69416"/>
                </a:lnTo>
                <a:close/>
                <a:moveTo>
                  <a:pt x="71722" y="69869"/>
                </a:moveTo>
                <a:lnTo>
                  <a:pt x="71608" y="69983"/>
                </a:lnTo>
                <a:lnTo>
                  <a:pt x="71608" y="70096"/>
                </a:lnTo>
                <a:lnTo>
                  <a:pt x="71722" y="70209"/>
                </a:lnTo>
                <a:lnTo>
                  <a:pt x="71986" y="70209"/>
                </a:lnTo>
                <a:lnTo>
                  <a:pt x="72100" y="70096"/>
                </a:lnTo>
                <a:lnTo>
                  <a:pt x="72100" y="69983"/>
                </a:lnTo>
                <a:lnTo>
                  <a:pt x="71986" y="69869"/>
                </a:lnTo>
                <a:close/>
                <a:moveTo>
                  <a:pt x="79170" y="69869"/>
                </a:moveTo>
                <a:lnTo>
                  <a:pt x="79019" y="69983"/>
                </a:lnTo>
                <a:cubicBezTo>
                  <a:pt x="78981" y="69983"/>
                  <a:pt x="78943" y="70020"/>
                  <a:pt x="78943" y="70058"/>
                </a:cubicBezTo>
                <a:lnTo>
                  <a:pt x="79056" y="70209"/>
                </a:lnTo>
                <a:cubicBezTo>
                  <a:pt x="79094" y="70209"/>
                  <a:pt x="79132" y="70247"/>
                  <a:pt x="79170" y="70247"/>
                </a:cubicBezTo>
                <a:lnTo>
                  <a:pt x="79321" y="70172"/>
                </a:lnTo>
                <a:cubicBezTo>
                  <a:pt x="79359" y="70134"/>
                  <a:pt x="79397" y="70096"/>
                  <a:pt x="79397" y="70058"/>
                </a:cubicBezTo>
                <a:lnTo>
                  <a:pt x="79283" y="69945"/>
                </a:lnTo>
                <a:cubicBezTo>
                  <a:pt x="79245" y="69907"/>
                  <a:pt x="79208" y="69869"/>
                  <a:pt x="79170" y="69869"/>
                </a:cubicBezTo>
                <a:close/>
                <a:moveTo>
                  <a:pt x="88649" y="69958"/>
                </a:moveTo>
                <a:cubicBezTo>
                  <a:pt x="88608" y="69958"/>
                  <a:pt x="88561" y="69965"/>
                  <a:pt x="88508" y="69983"/>
                </a:cubicBezTo>
                <a:lnTo>
                  <a:pt x="88395" y="70096"/>
                </a:lnTo>
                <a:lnTo>
                  <a:pt x="88395" y="70247"/>
                </a:lnTo>
                <a:lnTo>
                  <a:pt x="88622" y="70361"/>
                </a:lnTo>
                <a:cubicBezTo>
                  <a:pt x="88641" y="70342"/>
                  <a:pt x="88650" y="70332"/>
                  <a:pt x="88655" y="70332"/>
                </a:cubicBezTo>
                <a:cubicBezTo>
                  <a:pt x="88660" y="70332"/>
                  <a:pt x="88660" y="70342"/>
                  <a:pt x="88660" y="70361"/>
                </a:cubicBezTo>
                <a:cubicBezTo>
                  <a:pt x="88685" y="70361"/>
                  <a:pt x="88714" y="70365"/>
                  <a:pt x="88746" y="70365"/>
                </a:cubicBezTo>
                <a:cubicBezTo>
                  <a:pt x="88811" y="70365"/>
                  <a:pt x="88886" y="70348"/>
                  <a:pt x="88962" y="70247"/>
                </a:cubicBezTo>
                <a:lnTo>
                  <a:pt x="88924" y="70096"/>
                </a:lnTo>
                <a:cubicBezTo>
                  <a:pt x="88866" y="70038"/>
                  <a:pt x="88786" y="69958"/>
                  <a:pt x="88649" y="69958"/>
                </a:cubicBezTo>
                <a:close/>
                <a:moveTo>
                  <a:pt x="34935" y="70020"/>
                </a:moveTo>
                <a:cubicBezTo>
                  <a:pt x="34859" y="70020"/>
                  <a:pt x="34784" y="70020"/>
                  <a:pt x="34708" y="70096"/>
                </a:cubicBezTo>
                <a:cubicBezTo>
                  <a:pt x="34632" y="70134"/>
                  <a:pt x="34595" y="70209"/>
                  <a:pt x="34595" y="70323"/>
                </a:cubicBezTo>
                <a:cubicBezTo>
                  <a:pt x="34595" y="70474"/>
                  <a:pt x="34708" y="70550"/>
                  <a:pt x="34859" y="70588"/>
                </a:cubicBezTo>
                <a:lnTo>
                  <a:pt x="34973" y="70512"/>
                </a:lnTo>
                <a:cubicBezTo>
                  <a:pt x="34973" y="70474"/>
                  <a:pt x="35010" y="70436"/>
                  <a:pt x="35010" y="70436"/>
                </a:cubicBezTo>
                <a:cubicBezTo>
                  <a:pt x="35048" y="70361"/>
                  <a:pt x="35086" y="70323"/>
                  <a:pt x="35086" y="70247"/>
                </a:cubicBezTo>
                <a:cubicBezTo>
                  <a:pt x="35086" y="70172"/>
                  <a:pt x="35086" y="70096"/>
                  <a:pt x="35010" y="70058"/>
                </a:cubicBezTo>
                <a:lnTo>
                  <a:pt x="34935" y="70020"/>
                </a:lnTo>
                <a:close/>
                <a:moveTo>
                  <a:pt x="73650" y="70247"/>
                </a:moveTo>
                <a:cubicBezTo>
                  <a:pt x="73574" y="70247"/>
                  <a:pt x="73385" y="70247"/>
                  <a:pt x="73310" y="70399"/>
                </a:cubicBezTo>
                <a:lnTo>
                  <a:pt x="73385" y="70588"/>
                </a:lnTo>
                <a:cubicBezTo>
                  <a:pt x="73725" y="70588"/>
                  <a:pt x="73801" y="70436"/>
                  <a:pt x="73801" y="70361"/>
                </a:cubicBezTo>
                <a:lnTo>
                  <a:pt x="73650" y="70247"/>
                </a:lnTo>
                <a:close/>
                <a:moveTo>
                  <a:pt x="17959" y="70020"/>
                </a:moveTo>
                <a:cubicBezTo>
                  <a:pt x="17770" y="70058"/>
                  <a:pt x="17732" y="70134"/>
                  <a:pt x="17732" y="70209"/>
                </a:cubicBezTo>
                <a:cubicBezTo>
                  <a:pt x="17732" y="70247"/>
                  <a:pt x="17732" y="70247"/>
                  <a:pt x="17732" y="70285"/>
                </a:cubicBezTo>
                <a:cubicBezTo>
                  <a:pt x="17732" y="70323"/>
                  <a:pt x="17695" y="70361"/>
                  <a:pt x="17695" y="70361"/>
                </a:cubicBezTo>
                <a:cubicBezTo>
                  <a:pt x="17657" y="70436"/>
                  <a:pt x="17619" y="70550"/>
                  <a:pt x="17657" y="70663"/>
                </a:cubicBezTo>
                <a:lnTo>
                  <a:pt x="17770" y="70777"/>
                </a:lnTo>
                <a:lnTo>
                  <a:pt x="17884" y="70777"/>
                </a:lnTo>
                <a:cubicBezTo>
                  <a:pt x="17884" y="70777"/>
                  <a:pt x="17846" y="70739"/>
                  <a:pt x="17846" y="70739"/>
                </a:cubicBezTo>
                <a:lnTo>
                  <a:pt x="17846" y="70739"/>
                </a:lnTo>
                <a:lnTo>
                  <a:pt x="18035" y="70852"/>
                </a:lnTo>
                <a:lnTo>
                  <a:pt x="18224" y="70852"/>
                </a:lnTo>
                <a:cubicBezTo>
                  <a:pt x="18256" y="70852"/>
                  <a:pt x="18295" y="70855"/>
                  <a:pt x="18335" y="70855"/>
                </a:cubicBezTo>
                <a:cubicBezTo>
                  <a:pt x="18436" y="70855"/>
                  <a:pt x="18548" y="70836"/>
                  <a:pt x="18602" y="70701"/>
                </a:cubicBezTo>
                <a:lnTo>
                  <a:pt x="18451" y="70550"/>
                </a:lnTo>
                <a:cubicBezTo>
                  <a:pt x="18337" y="70550"/>
                  <a:pt x="18262" y="70474"/>
                  <a:pt x="18148" y="70399"/>
                </a:cubicBezTo>
                <a:cubicBezTo>
                  <a:pt x="18148" y="70361"/>
                  <a:pt x="18110" y="70323"/>
                  <a:pt x="18110" y="70323"/>
                </a:cubicBezTo>
                <a:cubicBezTo>
                  <a:pt x="18148" y="70285"/>
                  <a:pt x="18148" y="70247"/>
                  <a:pt x="18186" y="70209"/>
                </a:cubicBezTo>
                <a:lnTo>
                  <a:pt x="18110" y="70134"/>
                </a:lnTo>
                <a:cubicBezTo>
                  <a:pt x="18110" y="70172"/>
                  <a:pt x="18110" y="70172"/>
                  <a:pt x="18110" y="70172"/>
                </a:cubicBezTo>
                <a:lnTo>
                  <a:pt x="17959" y="70020"/>
                </a:lnTo>
                <a:close/>
                <a:moveTo>
                  <a:pt x="15880" y="70966"/>
                </a:moveTo>
                <a:lnTo>
                  <a:pt x="15729" y="71079"/>
                </a:lnTo>
                <a:cubicBezTo>
                  <a:pt x="15691" y="71117"/>
                  <a:pt x="15653" y="71155"/>
                  <a:pt x="15615" y="71192"/>
                </a:cubicBezTo>
                <a:lnTo>
                  <a:pt x="15729" y="71382"/>
                </a:lnTo>
                <a:cubicBezTo>
                  <a:pt x="15766" y="71382"/>
                  <a:pt x="15804" y="71419"/>
                  <a:pt x="15880" y="71457"/>
                </a:cubicBezTo>
                <a:lnTo>
                  <a:pt x="16031" y="71419"/>
                </a:lnTo>
                <a:cubicBezTo>
                  <a:pt x="16069" y="71382"/>
                  <a:pt x="16107" y="71268"/>
                  <a:pt x="16107" y="71192"/>
                </a:cubicBezTo>
                <a:cubicBezTo>
                  <a:pt x="16107" y="71079"/>
                  <a:pt x="16031" y="70966"/>
                  <a:pt x="15880" y="70966"/>
                </a:cubicBezTo>
                <a:close/>
                <a:moveTo>
                  <a:pt x="41102" y="71051"/>
                </a:moveTo>
                <a:cubicBezTo>
                  <a:pt x="41069" y="71051"/>
                  <a:pt x="41041" y="71060"/>
                  <a:pt x="41022" y="71079"/>
                </a:cubicBezTo>
                <a:cubicBezTo>
                  <a:pt x="40908" y="71117"/>
                  <a:pt x="40871" y="71192"/>
                  <a:pt x="40871" y="71268"/>
                </a:cubicBezTo>
                <a:cubicBezTo>
                  <a:pt x="40871" y="71344"/>
                  <a:pt x="40946" y="71419"/>
                  <a:pt x="41022" y="71457"/>
                </a:cubicBezTo>
                <a:cubicBezTo>
                  <a:pt x="41098" y="71457"/>
                  <a:pt x="41135" y="71457"/>
                  <a:pt x="41211" y="71419"/>
                </a:cubicBezTo>
                <a:cubicBezTo>
                  <a:pt x="41249" y="71382"/>
                  <a:pt x="41287" y="71306"/>
                  <a:pt x="41287" y="71268"/>
                </a:cubicBezTo>
                <a:cubicBezTo>
                  <a:pt x="41287" y="71192"/>
                  <a:pt x="41249" y="71117"/>
                  <a:pt x="41211" y="71079"/>
                </a:cubicBezTo>
                <a:cubicBezTo>
                  <a:pt x="41173" y="71060"/>
                  <a:pt x="41135" y="71051"/>
                  <a:pt x="41102" y="71051"/>
                </a:cubicBezTo>
                <a:close/>
                <a:moveTo>
                  <a:pt x="42005" y="71117"/>
                </a:moveTo>
                <a:cubicBezTo>
                  <a:pt x="41891" y="71117"/>
                  <a:pt x="41816" y="71117"/>
                  <a:pt x="41740" y="71155"/>
                </a:cubicBezTo>
                <a:cubicBezTo>
                  <a:pt x="41702" y="71192"/>
                  <a:pt x="41665" y="71268"/>
                  <a:pt x="41665" y="71344"/>
                </a:cubicBezTo>
                <a:cubicBezTo>
                  <a:pt x="41665" y="71457"/>
                  <a:pt x="41740" y="71533"/>
                  <a:pt x="41891" y="71571"/>
                </a:cubicBezTo>
                <a:lnTo>
                  <a:pt x="42043" y="71457"/>
                </a:lnTo>
                <a:cubicBezTo>
                  <a:pt x="42043" y="71457"/>
                  <a:pt x="42043" y="71457"/>
                  <a:pt x="42043" y="71419"/>
                </a:cubicBezTo>
                <a:cubicBezTo>
                  <a:pt x="42081" y="71382"/>
                  <a:pt x="42118" y="71344"/>
                  <a:pt x="42118" y="71268"/>
                </a:cubicBezTo>
                <a:cubicBezTo>
                  <a:pt x="42118" y="71268"/>
                  <a:pt x="42118" y="71230"/>
                  <a:pt x="42081" y="71192"/>
                </a:cubicBezTo>
                <a:lnTo>
                  <a:pt x="42005" y="71117"/>
                </a:lnTo>
                <a:close/>
                <a:moveTo>
                  <a:pt x="36183" y="70890"/>
                </a:moveTo>
                <a:lnTo>
                  <a:pt x="36031" y="71003"/>
                </a:lnTo>
                <a:cubicBezTo>
                  <a:pt x="35956" y="71079"/>
                  <a:pt x="35880" y="71155"/>
                  <a:pt x="35918" y="71306"/>
                </a:cubicBezTo>
                <a:lnTo>
                  <a:pt x="35993" y="71344"/>
                </a:lnTo>
                <a:cubicBezTo>
                  <a:pt x="35918" y="71419"/>
                  <a:pt x="35918" y="71457"/>
                  <a:pt x="35918" y="71457"/>
                </a:cubicBezTo>
                <a:lnTo>
                  <a:pt x="35956" y="71571"/>
                </a:lnTo>
                <a:cubicBezTo>
                  <a:pt x="36011" y="71626"/>
                  <a:pt x="36107" y="71661"/>
                  <a:pt x="36184" y="71661"/>
                </a:cubicBezTo>
                <a:cubicBezTo>
                  <a:pt x="36212" y="71661"/>
                  <a:pt x="36238" y="71656"/>
                  <a:pt x="36258" y="71646"/>
                </a:cubicBezTo>
                <a:cubicBezTo>
                  <a:pt x="36372" y="71608"/>
                  <a:pt x="36447" y="71533"/>
                  <a:pt x="36447" y="71419"/>
                </a:cubicBezTo>
                <a:cubicBezTo>
                  <a:pt x="36447" y="71419"/>
                  <a:pt x="36447" y="71382"/>
                  <a:pt x="36447" y="71382"/>
                </a:cubicBezTo>
                <a:lnTo>
                  <a:pt x="36372" y="71306"/>
                </a:lnTo>
                <a:cubicBezTo>
                  <a:pt x="36409" y="71268"/>
                  <a:pt x="36409" y="71192"/>
                  <a:pt x="36409" y="71117"/>
                </a:cubicBezTo>
                <a:cubicBezTo>
                  <a:pt x="36409" y="71003"/>
                  <a:pt x="36334" y="70928"/>
                  <a:pt x="36183" y="70890"/>
                </a:cubicBezTo>
                <a:close/>
                <a:moveTo>
                  <a:pt x="66693" y="71251"/>
                </a:moveTo>
                <a:cubicBezTo>
                  <a:pt x="66520" y="71251"/>
                  <a:pt x="66466" y="71394"/>
                  <a:pt x="66466" y="71457"/>
                </a:cubicBezTo>
                <a:lnTo>
                  <a:pt x="66429" y="71457"/>
                </a:lnTo>
                <a:lnTo>
                  <a:pt x="66429" y="71382"/>
                </a:lnTo>
                <a:lnTo>
                  <a:pt x="66315" y="71268"/>
                </a:lnTo>
                <a:cubicBezTo>
                  <a:pt x="66285" y="71265"/>
                  <a:pt x="66256" y="71263"/>
                  <a:pt x="66230" y="71263"/>
                </a:cubicBezTo>
                <a:cubicBezTo>
                  <a:pt x="65968" y="71263"/>
                  <a:pt x="65937" y="71423"/>
                  <a:pt x="65937" y="71457"/>
                </a:cubicBezTo>
                <a:lnTo>
                  <a:pt x="66051" y="71608"/>
                </a:lnTo>
                <a:lnTo>
                  <a:pt x="66088" y="71608"/>
                </a:lnTo>
                <a:cubicBezTo>
                  <a:pt x="66115" y="71635"/>
                  <a:pt x="66161" y="71662"/>
                  <a:pt x="66225" y="71662"/>
                </a:cubicBezTo>
                <a:cubicBezTo>
                  <a:pt x="66252" y="71662"/>
                  <a:pt x="66282" y="71657"/>
                  <a:pt x="66315" y="71646"/>
                </a:cubicBezTo>
                <a:lnTo>
                  <a:pt x="66429" y="71533"/>
                </a:lnTo>
                <a:lnTo>
                  <a:pt x="66429" y="71495"/>
                </a:lnTo>
                <a:lnTo>
                  <a:pt x="66542" y="71646"/>
                </a:lnTo>
                <a:lnTo>
                  <a:pt x="66807" y="71646"/>
                </a:lnTo>
                <a:lnTo>
                  <a:pt x="66920" y="71533"/>
                </a:lnTo>
                <a:lnTo>
                  <a:pt x="66920" y="71382"/>
                </a:lnTo>
                <a:lnTo>
                  <a:pt x="66807" y="71268"/>
                </a:lnTo>
                <a:cubicBezTo>
                  <a:pt x="66764" y="71256"/>
                  <a:pt x="66726" y="71251"/>
                  <a:pt x="66693" y="71251"/>
                </a:cubicBezTo>
                <a:close/>
                <a:moveTo>
                  <a:pt x="26617" y="71230"/>
                </a:moveTo>
                <a:cubicBezTo>
                  <a:pt x="26466" y="71268"/>
                  <a:pt x="26353" y="71382"/>
                  <a:pt x="26277" y="71495"/>
                </a:cubicBezTo>
                <a:lnTo>
                  <a:pt x="26315" y="71608"/>
                </a:lnTo>
                <a:cubicBezTo>
                  <a:pt x="26387" y="71680"/>
                  <a:pt x="26474" y="71707"/>
                  <a:pt x="26566" y="71707"/>
                </a:cubicBezTo>
                <a:cubicBezTo>
                  <a:pt x="26620" y="71707"/>
                  <a:pt x="26675" y="71698"/>
                  <a:pt x="26731" y="71684"/>
                </a:cubicBezTo>
                <a:cubicBezTo>
                  <a:pt x="26844" y="71646"/>
                  <a:pt x="26920" y="71533"/>
                  <a:pt x="26920" y="71419"/>
                </a:cubicBezTo>
                <a:cubicBezTo>
                  <a:pt x="26920" y="71419"/>
                  <a:pt x="26920" y="71382"/>
                  <a:pt x="26920" y="71344"/>
                </a:cubicBezTo>
                <a:lnTo>
                  <a:pt x="26882" y="71306"/>
                </a:lnTo>
                <a:cubicBezTo>
                  <a:pt x="26806" y="71230"/>
                  <a:pt x="26731" y="71230"/>
                  <a:pt x="26617" y="71230"/>
                </a:cubicBezTo>
                <a:close/>
                <a:moveTo>
                  <a:pt x="33574" y="71571"/>
                </a:moveTo>
                <a:cubicBezTo>
                  <a:pt x="33423" y="71571"/>
                  <a:pt x="33309" y="71646"/>
                  <a:pt x="33271" y="71760"/>
                </a:cubicBezTo>
                <a:lnTo>
                  <a:pt x="33385" y="71911"/>
                </a:lnTo>
                <a:cubicBezTo>
                  <a:pt x="33423" y="71949"/>
                  <a:pt x="33423" y="71949"/>
                  <a:pt x="33498" y="71949"/>
                </a:cubicBezTo>
                <a:lnTo>
                  <a:pt x="33649" y="71873"/>
                </a:lnTo>
                <a:cubicBezTo>
                  <a:pt x="33687" y="71835"/>
                  <a:pt x="33725" y="71797"/>
                  <a:pt x="33725" y="71722"/>
                </a:cubicBezTo>
                <a:lnTo>
                  <a:pt x="33725" y="71684"/>
                </a:lnTo>
                <a:lnTo>
                  <a:pt x="33574" y="71571"/>
                </a:lnTo>
                <a:close/>
                <a:moveTo>
                  <a:pt x="80153" y="71571"/>
                </a:moveTo>
                <a:cubicBezTo>
                  <a:pt x="80002" y="71571"/>
                  <a:pt x="79888" y="71646"/>
                  <a:pt x="79850" y="71760"/>
                </a:cubicBezTo>
                <a:lnTo>
                  <a:pt x="80002" y="71911"/>
                </a:lnTo>
                <a:cubicBezTo>
                  <a:pt x="80039" y="71911"/>
                  <a:pt x="80039" y="71911"/>
                  <a:pt x="80077" y="71949"/>
                </a:cubicBezTo>
                <a:lnTo>
                  <a:pt x="80304" y="71835"/>
                </a:lnTo>
                <a:lnTo>
                  <a:pt x="80304" y="71684"/>
                </a:lnTo>
                <a:lnTo>
                  <a:pt x="80153" y="71571"/>
                </a:lnTo>
                <a:close/>
                <a:moveTo>
                  <a:pt x="79434" y="71684"/>
                </a:moveTo>
                <a:lnTo>
                  <a:pt x="79245" y="71760"/>
                </a:lnTo>
                <a:cubicBezTo>
                  <a:pt x="79208" y="71873"/>
                  <a:pt x="79321" y="72062"/>
                  <a:pt x="79472" y="72062"/>
                </a:cubicBezTo>
                <a:cubicBezTo>
                  <a:pt x="79492" y="72069"/>
                  <a:pt x="79512" y="72072"/>
                  <a:pt x="79532" y="72072"/>
                </a:cubicBezTo>
                <a:cubicBezTo>
                  <a:pt x="79622" y="72072"/>
                  <a:pt x="79699" y="72004"/>
                  <a:pt x="79699" y="71911"/>
                </a:cubicBezTo>
                <a:lnTo>
                  <a:pt x="79548" y="71760"/>
                </a:lnTo>
                <a:cubicBezTo>
                  <a:pt x="79548" y="71760"/>
                  <a:pt x="79510" y="71722"/>
                  <a:pt x="79434" y="71684"/>
                </a:cubicBezTo>
                <a:close/>
                <a:moveTo>
                  <a:pt x="12288" y="71155"/>
                </a:moveTo>
                <a:lnTo>
                  <a:pt x="12212" y="71192"/>
                </a:lnTo>
                <a:cubicBezTo>
                  <a:pt x="12061" y="71344"/>
                  <a:pt x="12023" y="71533"/>
                  <a:pt x="12137" y="71646"/>
                </a:cubicBezTo>
                <a:cubicBezTo>
                  <a:pt x="12099" y="71684"/>
                  <a:pt x="12099" y="71722"/>
                  <a:pt x="12061" y="71760"/>
                </a:cubicBezTo>
                <a:lnTo>
                  <a:pt x="12137" y="71873"/>
                </a:lnTo>
                <a:cubicBezTo>
                  <a:pt x="12137" y="71911"/>
                  <a:pt x="12137" y="71949"/>
                  <a:pt x="12099" y="71986"/>
                </a:cubicBezTo>
                <a:lnTo>
                  <a:pt x="12250" y="72138"/>
                </a:lnTo>
                <a:cubicBezTo>
                  <a:pt x="12402" y="72138"/>
                  <a:pt x="12553" y="72100"/>
                  <a:pt x="12628" y="72024"/>
                </a:cubicBezTo>
                <a:cubicBezTo>
                  <a:pt x="12704" y="71986"/>
                  <a:pt x="12780" y="71835"/>
                  <a:pt x="12704" y="71646"/>
                </a:cubicBezTo>
                <a:lnTo>
                  <a:pt x="12817" y="71533"/>
                </a:lnTo>
                <a:cubicBezTo>
                  <a:pt x="12780" y="71268"/>
                  <a:pt x="12591" y="71155"/>
                  <a:pt x="12288" y="71155"/>
                </a:cubicBezTo>
                <a:close/>
                <a:moveTo>
                  <a:pt x="31041" y="71722"/>
                </a:moveTo>
                <a:cubicBezTo>
                  <a:pt x="30927" y="71722"/>
                  <a:pt x="30814" y="71722"/>
                  <a:pt x="30738" y="71797"/>
                </a:cubicBezTo>
                <a:cubicBezTo>
                  <a:pt x="30625" y="71873"/>
                  <a:pt x="30587" y="72062"/>
                  <a:pt x="30738" y="72138"/>
                </a:cubicBezTo>
                <a:lnTo>
                  <a:pt x="30814" y="72175"/>
                </a:lnTo>
                <a:cubicBezTo>
                  <a:pt x="30889" y="72175"/>
                  <a:pt x="30965" y="72175"/>
                  <a:pt x="31041" y="72138"/>
                </a:cubicBezTo>
                <a:cubicBezTo>
                  <a:pt x="31116" y="72062"/>
                  <a:pt x="31116" y="71986"/>
                  <a:pt x="31116" y="71911"/>
                </a:cubicBezTo>
                <a:cubicBezTo>
                  <a:pt x="31116" y="71873"/>
                  <a:pt x="31116" y="71873"/>
                  <a:pt x="31116" y="71835"/>
                </a:cubicBezTo>
                <a:lnTo>
                  <a:pt x="31041" y="71722"/>
                </a:lnTo>
                <a:close/>
                <a:moveTo>
                  <a:pt x="152" y="71797"/>
                </a:moveTo>
                <a:lnTo>
                  <a:pt x="1" y="71911"/>
                </a:lnTo>
                <a:lnTo>
                  <a:pt x="1" y="72251"/>
                </a:lnTo>
                <a:lnTo>
                  <a:pt x="114" y="72365"/>
                </a:lnTo>
                <a:cubicBezTo>
                  <a:pt x="147" y="72376"/>
                  <a:pt x="180" y="72380"/>
                  <a:pt x="213" y="72380"/>
                </a:cubicBezTo>
                <a:cubicBezTo>
                  <a:pt x="291" y="72380"/>
                  <a:pt x="363" y="72353"/>
                  <a:pt x="417" y="72327"/>
                </a:cubicBezTo>
                <a:cubicBezTo>
                  <a:pt x="492" y="72289"/>
                  <a:pt x="530" y="72213"/>
                  <a:pt x="530" y="72138"/>
                </a:cubicBezTo>
                <a:cubicBezTo>
                  <a:pt x="530" y="72062"/>
                  <a:pt x="454" y="71949"/>
                  <a:pt x="379" y="71873"/>
                </a:cubicBezTo>
                <a:cubicBezTo>
                  <a:pt x="303" y="71797"/>
                  <a:pt x="227" y="71797"/>
                  <a:pt x="152" y="71797"/>
                </a:cubicBezTo>
                <a:close/>
                <a:moveTo>
                  <a:pt x="53990" y="71646"/>
                </a:moveTo>
                <a:cubicBezTo>
                  <a:pt x="53876" y="71760"/>
                  <a:pt x="53801" y="71911"/>
                  <a:pt x="53763" y="72024"/>
                </a:cubicBezTo>
                <a:cubicBezTo>
                  <a:pt x="53763" y="72100"/>
                  <a:pt x="53725" y="72175"/>
                  <a:pt x="53725" y="72213"/>
                </a:cubicBezTo>
                <a:lnTo>
                  <a:pt x="53801" y="72365"/>
                </a:lnTo>
                <a:cubicBezTo>
                  <a:pt x="53848" y="72388"/>
                  <a:pt x="53891" y="72397"/>
                  <a:pt x="53930" y="72397"/>
                </a:cubicBezTo>
                <a:cubicBezTo>
                  <a:pt x="54015" y="72397"/>
                  <a:pt x="54077" y="72353"/>
                  <a:pt x="54103" y="72327"/>
                </a:cubicBezTo>
                <a:cubicBezTo>
                  <a:pt x="54179" y="72327"/>
                  <a:pt x="54255" y="72289"/>
                  <a:pt x="54255" y="72175"/>
                </a:cubicBezTo>
                <a:lnTo>
                  <a:pt x="54217" y="72062"/>
                </a:lnTo>
                <a:lnTo>
                  <a:pt x="54217" y="72062"/>
                </a:lnTo>
                <a:cubicBezTo>
                  <a:pt x="54255" y="72100"/>
                  <a:pt x="54255" y="72100"/>
                  <a:pt x="54255" y="72100"/>
                </a:cubicBezTo>
                <a:cubicBezTo>
                  <a:pt x="54255" y="72100"/>
                  <a:pt x="54255" y="72062"/>
                  <a:pt x="54255" y="72062"/>
                </a:cubicBezTo>
                <a:cubicBezTo>
                  <a:pt x="54292" y="71986"/>
                  <a:pt x="54330" y="71949"/>
                  <a:pt x="54330" y="71873"/>
                </a:cubicBezTo>
                <a:cubicBezTo>
                  <a:pt x="54330" y="71797"/>
                  <a:pt x="54292" y="71722"/>
                  <a:pt x="54141" y="71646"/>
                </a:cubicBezTo>
                <a:close/>
                <a:moveTo>
                  <a:pt x="75360" y="71933"/>
                </a:moveTo>
                <a:cubicBezTo>
                  <a:pt x="75323" y="71933"/>
                  <a:pt x="75282" y="71938"/>
                  <a:pt x="75238" y="71949"/>
                </a:cubicBezTo>
                <a:lnTo>
                  <a:pt x="75162" y="72024"/>
                </a:lnTo>
                <a:cubicBezTo>
                  <a:pt x="75124" y="72062"/>
                  <a:pt x="75124" y="72138"/>
                  <a:pt x="75124" y="72175"/>
                </a:cubicBezTo>
                <a:cubicBezTo>
                  <a:pt x="75124" y="72251"/>
                  <a:pt x="75162" y="72402"/>
                  <a:pt x="75465" y="72440"/>
                </a:cubicBezTo>
                <a:lnTo>
                  <a:pt x="75616" y="72327"/>
                </a:lnTo>
                <a:cubicBezTo>
                  <a:pt x="75654" y="72327"/>
                  <a:pt x="75729" y="72251"/>
                  <a:pt x="75729" y="72138"/>
                </a:cubicBezTo>
                <a:cubicBezTo>
                  <a:pt x="75729" y="72138"/>
                  <a:pt x="75729" y="72100"/>
                  <a:pt x="75729" y="72062"/>
                </a:cubicBezTo>
                <a:lnTo>
                  <a:pt x="75540" y="71986"/>
                </a:lnTo>
                <a:cubicBezTo>
                  <a:pt x="75514" y="71960"/>
                  <a:pt x="75449" y="71933"/>
                  <a:pt x="75360" y="71933"/>
                </a:cubicBezTo>
                <a:close/>
                <a:moveTo>
                  <a:pt x="3025" y="72100"/>
                </a:moveTo>
                <a:lnTo>
                  <a:pt x="2836" y="72213"/>
                </a:lnTo>
                <a:cubicBezTo>
                  <a:pt x="2836" y="72213"/>
                  <a:pt x="2798" y="72251"/>
                  <a:pt x="2761" y="72289"/>
                </a:cubicBezTo>
                <a:lnTo>
                  <a:pt x="2912" y="72440"/>
                </a:lnTo>
                <a:cubicBezTo>
                  <a:pt x="2912" y="72440"/>
                  <a:pt x="2950" y="72478"/>
                  <a:pt x="2987" y="72478"/>
                </a:cubicBezTo>
                <a:lnTo>
                  <a:pt x="3176" y="72365"/>
                </a:lnTo>
                <a:cubicBezTo>
                  <a:pt x="3176" y="72365"/>
                  <a:pt x="3214" y="72327"/>
                  <a:pt x="3214" y="72289"/>
                </a:cubicBezTo>
                <a:lnTo>
                  <a:pt x="3101" y="72138"/>
                </a:lnTo>
                <a:cubicBezTo>
                  <a:pt x="3101" y="72138"/>
                  <a:pt x="3063" y="72100"/>
                  <a:pt x="3025" y="72100"/>
                </a:cubicBezTo>
                <a:close/>
                <a:moveTo>
                  <a:pt x="33234" y="72667"/>
                </a:moveTo>
                <a:cubicBezTo>
                  <a:pt x="33234" y="72667"/>
                  <a:pt x="33233" y="72667"/>
                  <a:pt x="33196" y="72705"/>
                </a:cubicBezTo>
                <a:lnTo>
                  <a:pt x="33139" y="72705"/>
                </a:lnTo>
                <a:lnTo>
                  <a:pt x="33234" y="72667"/>
                </a:lnTo>
                <a:close/>
                <a:moveTo>
                  <a:pt x="33385" y="72289"/>
                </a:moveTo>
                <a:cubicBezTo>
                  <a:pt x="33271" y="72289"/>
                  <a:pt x="33158" y="72327"/>
                  <a:pt x="33044" y="72402"/>
                </a:cubicBezTo>
                <a:cubicBezTo>
                  <a:pt x="33007" y="72440"/>
                  <a:pt x="32931" y="72478"/>
                  <a:pt x="32931" y="72591"/>
                </a:cubicBezTo>
                <a:cubicBezTo>
                  <a:pt x="32931" y="72667"/>
                  <a:pt x="32969" y="72705"/>
                  <a:pt x="33044" y="72743"/>
                </a:cubicBezTo>
                <a:lnTo>
                  <a:pt x="33135" y="72706"/>
                </a:lnTo>
                <a:lnTo>
                  <a:pt x="33135" y="72706"/>
                </a:lnTo>
                <a:cubicBezTo>
                  <a:pt x="33169" y="72714"/>
                  <a:pt x="33210" y="72743"/>
                  <a:pt x="33309" y="72743"/>
                </a:cubicBezTo>
                <a:lnTo>
                  <a:pt x="33423" y="72591"/>
                </a:lnTo>
                <a:cubicBezTo>
                  <a:pt x="33460" y="72554"/>
                  <a:pt x="33498" y="72516"/>
                  <a:pt x="33498" y="72440"/>
                </a:cubicBezTo>
                <a:lnTo>
                  <a:pt x="33385" y="72289"/>
                </a:lnTo>
                <a:close/>
                <a:moveTo>
                  <a:pt x="46693" y="72289"/>
                </a:moveTo>
                <a:lnTo>
                  <a:pt x="46466" y="72365"/>
                </a:lnTo>
                <a:cubicBezTo>
                  <a:pt x="46428" y="72478"/>
                  <a:pt x="46466" y="72591"/>
                  <a:pt x="46542" y="72705"/>
                </a:cubicBezTo>
                <a:lnTo>
                  <a:pt x="46655" y="72743"/>
                </a:lnTo>
                <a:cubicBezTo>
                  <a:pt x="46882" y="72743"/>
                  <a:pt x="46958" y="72629"/>
                  <a:pt x="46996" y="72554"/>
                </a:cubicBezTo>
                <a:lnTo>
                  <a:pt x="47033" y="72516"/>
                </a:lnTo>
                <a:lnTo>
                  <a:pt x="46996" y="72365"/>
                </a:lnTo>
                <a:cubicBezTo>
                  <a:pt x="46920" y="72327"/>
                  <a:pt x="46844" y="72327"/>
                  <a:pt x="46769" y="72289"/>
                </a:cubicBezTo>
                <a:close/>
                <a:moveTo>
                  <a:pt x="19963" y="72365"/>
                </a:moveTo>
                <a:cubicBezTo>
                  <a:pt x="19736" y="72365"/>
                  <a:pt x="19585" y="72478"/>
                  <a:pt x="19585" y="72667"/>
                </a:cubicBezTo>
                <a:lnTo>
                  <a:pt x="19698" y="72780"/>
                </a:lnTo>
                <a:cubicBezTo>
                  <a:pt x="19745" y="72796"/>
                  <a:pt x="19786" y="72805"/>
                  <a:pt x="19823" y="72805"/>
                </a:cubicBezTo>
                <a:cubicBezTo>
                  <a:pt x="19874" y="72805"/>
                  <a:pt x="19919" y="72787"/>
                  <a:pt x="19963" y="72743"/>
                </a:cubicBezTo>
                <a:cubicBezTo>
                  <a:pt x="20076" y="72705"/>
                  <a:pt x="20076" y="72591"/>
                  <a:pt x="20114" y="72478"/>
                </a:cubicBezTo>
                <a:lnTo>
                  <a:pt x="19963" y="72365"/>
                </a:lnTo>
                <a:close/>
                <a:moveTo>
                  <a:pt x="87856" y="73045"/>
                </a:moveTo>
                <a:cubicBezTo>
                  <a:pt x="87851" y="73045"/>
                  <a:pt x="87848" y="73045"/>
                  <a:pt x="87844" y="73046"/>
                </a:cubicBezTo>
                <a:lnTo>
                  <a:pt x="87844" y="73046"/>
                </a:lnTo>
                <a:cubicBezTo>
                  <a:pt x="87848" y="73045"/>
                  <a:pt x="87852" y="73045"/>
                  <a:pt x="87856" y="73045"/>
                </a:cubicBezTo>
                <a:lnTo>
                  <a:pt x="87856" y="73045"/>
                </a:lnTo>
                <a:lnTo>
                  <a:pt x="87856" y="73045"/>
                </a:lnTo>
                <a:close/>
                <a:moveTo>
                  <a:pt x="74257" y="72651"/>
                </a:moveTo>
                <a:cubicBezTo>
                  <a:pt x="74195" y="72651"/>
                  <a:pt x="74130" y="72678"/>
                  <a:pt x="74104" y="72705"/>
                </a:cubicBezTo>
                <a:cubicBezTo>
                  <a:pt x="73990" y="72780"/>
                  <a:pt x="73952" y="72894"/>
                  <a:pt x="73952" y="72969"/>
                </a:cubicBezTo>
                <a:lnTo>
                  <a:pt x="74066" y="73121"/>
                </a:lnTo>
                <a:lnTo>
                  <a:pt x="74330" y="73121"/>
                </a:lnTo>
                <a:lnTo>
                  <a:pt x="74444" y="72969"/>
                </a:lnTo>
                <a:lnTo>
                  <a:pt x="74444" y="72780"/>
                </a:lnTo>
                <a:lnTo>
                  <a:pt x="74330" y="72667"/>
                </a:lnTo>
                <a:cubicBezTo>
                  <a:pt x="74308" y="72656"/>
                  <a:pt x="74283" y="72651"/>
                  <a:pt x="74257" y="72651"/>
                </a:cubicBezTo>
                <a:close/>
                <a:moveTo>
                  <a:pt x="60228" y="72856"/>
                </a:moveTo>
                <a:cubicBezTo>
                  <a:pt x="60153" y="72856"/>
                  <a:pt x="60077" y="72894"/>
                  <a:pt x="60001" y="72932"/>
                </a:cubicBezTo>
                <a:cubicBezTo>
                  <a:pt x="59888" y="73007"/>
                  <a:pt x="59888" y="73234"/>
                  <a:pt x="60153" y="73272"/>
                </a:cubicBezTo>
                <a:lnTo>
                  <a:pt x="60304" y="73121"/>
                </a:lnTo>
                <a:cubicBezTo>
                  <a:pt x="60304" y="73121"/>
                  <a:pt x="60304" y="73083"/>
                  <a:pt x="60342" y="73045"/>
                </a:cubicBezTo>
                <a:lnTo>
                  <a:pt x="60228" y="72856"/>
                </a:lnTo>
                <a:close/>
                <a:moveTo>
                  <a:pt x="87941" y="72932"/>
                </a:moveTo>
                <a:lnTo>
                  <a:pt x="87856" y="73045"/>
                </a:lnTo>
                <a:lnTo>
                  <a:pt x="87856" y="73045"/>
                </a:lnTo>
                <a:cubicBezTo>
                  <a:pt x="87859" y="73045"/>
                  <a:pt x="87862" y="73045"/>
                  <a:pt x="87866" y="73045"/>
                </a:cubicBezTo>
                <a:cubicBezTo>
                  <a:pt x="87862" y="73045"/>
                  <a:pt x="87859" y="73045"/>
                  <a:pt x="87856" y="73045"/>
                </a:cubicBezTo>
                <a:lnTo>
                  <a:pt x="87856" y="73045"/>
                </a:lnTo>
                <a:lnTo>
                  <a:pt x="87828" y="73083"/>
                </a:lnTo>
                <a:cubicBezTo>
                  <a:pt x="87828" y="73054"/>
                  <a:pt x="87828" y="73047"/>
                  <a:pt x="87844" y="73046"/>
                </a:cubicBezTo>
                <a:lnTo>
                  <a:pt x="87844" y="73046"/>
                </a:lnTo>
                <a:cubicBezTo>
                  <a:pt x="87711" y="73052"/>
                  <a:pt x="87677" y="73124"/>
                  <a:pt x="87677" y="73196"/>
                </a:cubicBezTo>
                <a:cubicBezTo>
                  <a:pt x="87677" y="73234"/>
                  <a:pt x="87677" y="73272"/>
                  <a:pt x="87677" y="73272"/>
                </a:cubicBezTo>
                <a:lnTo>
                  <a:pt x="87790" y="73348"/>
                </a:lnTo>
                <a:cubicBezTo>
                  <a:pt x="87790" y="73348"/>
                  <a:pt x="87828" y="73385"/>
                  <a:pt x="87828" y="73385"/>
                </a:cubicBezTo>
                <a:cubicBezTo>
                  <a:pt x="87866" y="73385"/>
                  <a:pt x="87941" y="73423"/>
                  <a:pt x="88092" y="73423"/>
                </a:cubicBezTo>
                <a:lnTo>
                  <a:pt x="88206" y="73310"/>
                </a:lnTo>
                <a:cubicBezTo>
                  <a:pt x="88206" y="73272"/>
                  <a:pt x="88206" y="73234"/>
                  <a:pt x="88206" y="73196"/>
                </a:cubicBezTo>
                <a:cubicBezTo>
                  <a:pt x="88206" y="72969"/>
                  <a:pt x="88055" y="72932"/>
                  <a:pt x="87941" y="72932"/>
                </a:cubicBezTo>
                <a:close/>
                <a:moveTo>
                  <a:pt x="10360" y="73121"/>
                </a:moveTo>
                <a:cubicBezTo>
                  <a:pt x="10133" y="73121"/>
                  <a:pt x="10020" y="73234"/>
                  <a:pt x="10057" y="73385"/>
                </a:cubicBezTo>
                <a:lnTo>
                  <a:pt x="10209" y="73461"/>
                </a:lnTo>
                <a:cubicBezTo>
                  <a:pt x="10246" y="73461"/>
                  <a:pt x="10284" y="73461"/>
                  <a:pt x="10322" y="73499"/>
                </a:cubicBezTo>
                <a:lnTo>
                  <a:pt x="10511" y="73385"/>
                </a:lnTo>
                <a:lnTo>
                  <a:pt x="10511" y="73234"/>
                </a:lnTo>
                <a:lnTo>
                  <a:pt x="10360" y="73121"/>
                </a:lnTo>
                <a:close/>
                <a:moveTo>
                  <a:pt x="1473" y="73077"/>
                </a:moveTo>
                <a:cubicBezTo>
                  <a:pt x="1421" y="73077"/>
                  <a:pt x="1369" y="73083"/>
                  <a:pt x="1324" y="73083"/>
                </a:cubicBezTo>
                <a:lnTo>
                  <a:pt x="1210" y="73196"/>
                </a:lnTo>
                <a:lnTo>
                  <a:pt x="1210" y="73385"/>
                </a:lnTo>
                <a:lnTo>
                  <a:pt x="1362" y="73537"/>
                </a:lnTo>
                <a:lnTo>
                  <a:pt x="1664" y="73537"/>
                </a:lnTo>
                <a:lnTo>
                  <a:pt x="1778" y="73423"/>
                </a:lnTo>
                <a:cubicBezTo>
                  <a:pt x="1778" y="73385"/>
                  <a:pt x="1778" y="73348"/>
                  <a:pt x="1778" y="73348"/>
                </a:cubicBezTo>
                <a:cubicBezTo>
                  <a:pt x="1778" y="73234"/>
                  <a:pt x="1740" y="73158"/>
                  <a:pt x="1702" y="73158"/>
                </a:cubicBezTo>
                <a:cubicBezTo>
                  <a:pt x="1634" y="73090"/>
                  <a:pt x="1552" y="73077"/>
                  <a:pt x="1473" y="73077"/>
                </a:cubicBezTo>
                <a:close/>
                <a:moveTo>
                  <a:pt x="18564" y="73196"/>
                </a:moveTo>
                <a:cubicBezTo>
                  <a:pt x="18489" y="73196"/>
                  <a:pt x="18262" y="73234"/>
                  <a:pt x="18262" y="73423"/>
                </a:cubicBezTo>
                <a:lnTo>
                  <a:pt x="18262" y="73461"/>
                </a:lnTo>
                <a:lnTo>
                  <a:pt x="18375" y="73574"/>
                </a:lnTo>
                <a:cubicBezTo>
                  <a:pt x="18489" y="73574"/>
                  <a:pt x="18640" y="73574"/>
                  <a:pt x="18715" y="73537"/>
                </a:cubicBezTo>
                <a:cubicBezTo>
                  <a:pt x="18753" y="73499"/>
                  <a:pt x="18791" y="73461"/>
                  <a:pt x="18791" y="73385"/>
                </a:cubicBezTo>
                <a:cubicBezTo>
                  <a:pt x="18791" y="73348"/>
                  <a:pt x="18791" y="73310"/>
                  <a:pt x="18753" y="73272"/>
                </a:cubicBezTo>
                <a:lnTo>
                  <a:pt x="18602" y="73196"/>
                </a:lnTo>
                <a:close/>
                <a:moveTo>
                  <a:pt x="53309" y="73234"/>
                </a:moveTo>
                <a:cubicBezTo>
                  <a:pt x="53196" y="73272"/>
                  <a:pt x="53158" y="73348"/>
                  <a:pt x="53158" y="73423"/>
                </a:cubicBezTo>
                <a:cubicBezTo>
                  <a:pt x="53158" y="73537"/>
                  <a:pt x="53234" y="73612"/>
                  <a:pt x="53309" y="73612"/>
                </a:cubicBezTo>
                <a:cubicBezTo>
                  <a:pt x="53332" y="73623"/>
                  <a:pt x="53354" y="73628"/>
                  <a:pt x="53375" y="73628"/>
                </a:cubicBezTo>
                <a:cubicBezTo>
                  <a:pt x="53426" y="73628"/>
                  <a:pt x="53472" y="73601"/>
                  <a:pt x="53498" y="73574"/>
                </a:cubicBezTo>
                <a:cubicBezTo>
                  <a:pt x="53574" y="73537"/>
                  <a:pt x="53574" y="73499"/>
                  <a:pt x="53574" y="73423"/>
                </a:cubicBezTo>
                <a:cubicBezTo>
                  <a:pt x="53574" y="73348"/>
                  <a:pt x="53536" y="73272"/>
                  <a:pt x="53498" y="73272"/>
                </a:cubicBezTo>
                <a:cubicBezTo>
                  <a:pt x="53423" y="73234"/>
                  <a:pt x="53347" y="73234"/>
                  <a:pt x="53309" y="73234"/>
                </a:cubicBezTo>
                <a:close/>
                <a:moveTo>
                  <a:pt x="21664" y="72831"/>
                </a:moveTo>
                <a:cubicBezTo>
                  <a:pt x="21589" y="72831"/>
                  <a:pt x="21522" y="72840"/>
                  <a:pt x="21475" y="72856"/>
                </a:cubicBezTo>
                <a:cubicBezTo>
                  <a:pt x="21362" y="72894"/>
                  <a:pt x="21286" y="72969"/>
                  <a:pt x="21286" y="73045"/>
                </a:cubicBezTo>
                <a:lnTo>
                  <a:pt x="21286" y="73121"/>
                </a:lnTo>
                <a:cubicBezTo>
                  <a:pt x="21324" y="73234"/>
                  <a:pt x="21438" y="73234"/>
                  <a:pt x="21513" y="73234"/>
                </a:cubicBezTo>
                <a:lnTo>
                  <a:pt x="21627" y="73348"/>
                </a:lnTo>
                <a:cubicBezTo>
                  <a:pt x="21645" y="73366"/>
                  <a:pt x="21664" y="73376"/>
                  <a:pt x="21683" y="73376"/>
                </a:cubicBezTo>
                <a:cubicBezTo>
                  <a:pt x="21702" y="73376"/>
                  <a:pt x="21721" y="73366"/>
                  <a:pt x="21740" y="73348"/>
                </a:cubicBezTo>
                <a:lnTo>
                  <a:pt x="21778" y="73423"/>
                </a:lnTo>
                <a:cubicBezTo>
                  <a:pt x="21813" y="73416"/>
                  <a:pt x="21846" y="73413"/>
                  <a:pt x="21878" y="73413"/>
                </a:cubicBezTo>
                <a:cubicBezTo>
                  <a:pt x="22022" y="73413"/>
                  <a:pt x="22146" y="73475"/>
                  <a:pt x="22269" y="73537"/>
                </a:cubicBezTo>
                <a:cubicBezTo>
                  <a:pt x="22376" y="73590"/>
                  <a:pt x="22502" y="73643"/>
                  <a:pt x="22647" y="73643"/>
                </a:cubicBezTo>
                <a:cubicBezTo>
                  <a:pt x="22707" y="73643"/>
                  <a:pt x="22770" y="73634"/>
                  <a:pt x="22836" y="73612"/>
                </a:cubicBezTo>
                <a:lnTo>
                  <a:pt x="22912" y="73537"/>
                </a:lnTo>
                <a:cubicBezTo>
                  <a:pt x="22950" y="73499"/>
                  <a:pt x="22950" y="73461"/>
                  <a:pt x="22950" y="73423"/>
                </a:cubicBezTo>
                <a:cubicBezTo>
                  <a:pt x="22950" y="73234"/>
                  <a:pt x="22685" y="73196"/>
                  <a:pt x="22534" y="73158"/>
                </a:cubicBezTo>
                <a:cubicBezTo>
                  <a:pt x="22496" y="73158"/>
                  <a:pt x="22496" y="73121"/>
                  <a:pt x="22458" y="73121"/>
                </a:cubicBezTo>
                <a:lnTo>
                  <a:pt x="22383" y="72969"/>
                </a:lnTo>
                <a:cubicBezTo>
                  <a:pt x="22307" y="72969"/>
                  <a:pt x="22232" y="72969"/>
                  <a:pt x="22156" y="73007"/>
                </a:cubicBezTo>
                <a:cubicBezTo>
                  <a:pt x="22118" y="72969"/>
                  <a:pt x="22080" y="72894"/>
                  <a:pt x="22005" y="72894"/>
                </a:cubicBezTo>
                <a:cubicBezTo>
                  <a:pt x="21894" y="72850"/>
                  <a:pt x="21770" y="72831"/>
                  <a:pt x="21664" y="72831"/>
                </a:cubicBezTo>
                <a:close/>
                <a:moveTo>
                  <a:pt x="62232" y="73121"/>
                </a:moveTo>
                <a:cubicBezTo>
                  <a:pt x="62119" y="73121"/>
                  <a:pt x="62005" y="73121"/>
                  <a:pt x="61930" y="73158"/>
                </a:cubicBezTo>
                <a:cubicBezTo>
                  <a:pt x="61816" y="73234"/>
                  <a:pt x="61778" y="73385"/>
                  <a:pt x="61778" y="73499"/>
                </a:cubicBezTo>
                <a:lnTo>
                  <a:pt x="61778" y="73537"/>
                </a:lnTo>
                <a:lnTo>
                  <a:pt x="61892" y="73688"/>
                </a:lnTo>
                <a:lnTo>
                  <a:pt x="61967" y="73688"/>
                </a:lnTo>
                <a:cubicBezTo>
                  <a:pt x="62119" y="73688"/>
                  <a:pt x="62383" y="73688"/>
                  <a:pt x="62421" y="73461"/>
                </a:cubicBezTo>
                <a:lnTo>
                  <a:pt x="62270" y="73348"/>
                </a:lnTo>
                <a:lnTo>
                  <a:pt x="62345" y="73348"/>
                </a:lnTo>
                <a:lnTo>
                  <a:pt x="62345" y="73234"/>
                </a:lnTo>
                <a:lnTo>
                  <a:pt x="62232" y="73121"/>
                </a:lnTo>
                <a:close/>
                <a:moveTo>
                  <a:pt x="66318" y="73209"/>
                </a:moveTo>
                <a:cubicBezTo>
                  <a:pt x="66259" y="73209"/>
                  <a:pt x="66193" y="73228"/>
                  <a:pt x="66126" y="73272"/>
                </a:cubicBezTo>
                <a:cubicBezTo>
                  <a:pt x="65975" y="73310"/>
                  <a:pt x="65824" y="73461"/>
                  <a:pt x="65862" y="73688"/>
                </a:cubicBezTo>
                <a:lnTo>
                  <a:pt x="66051" y="73763"/>
                </a:lnTo>
                <a:cubicBezTo>
                  <a:pt x="66088" y="73763"/>
                  <a:pt x="66126" y="73763"/>
                  <a:pt x="66126" y="73726"/>
                </a:cubicBezTo>
                <a:cubicBezTo>
                  <a:pt x="66277" y="73688"/>
                  <a:pt x="66504" y="73612"/>
                  <a:pt x="66504" y="73385"/>
                </a:cubicBezTo>
                <a:cubicBezTo>
                  <a:pt x="66504" y="73385"/>
                  <a:pt x="66504" y="73348"/>
                  <a:pt x="66504" y="73348"/>
                </a:cubicBezTo>
                <a:lnTo>
                  <a:pt x="66429" y="73234"/>
                </a:lnTo>
                <a:cubicBezTo>
                  <a:pt x="66397" y="73218"/>
                  <a:pt x="66359" y="73209"/>
                  <a:pt x="66318" y="73209"/>
                </a:cubicBezTo>
                <a:close/>
                <a:moveTo>
                  <a:pt x="28734" y="73272"/>
                </a:moveTo>
                <a:cubicBezTo>
                  <a:pt x="28394" y="73348"/>
                  <a:pt x="28432" y="73650"/>
                  <a:pt x="28583" y="73726"/>
                </a:cubicBezTo>
                <a:cubicBezTo>
                  <a:pt x="28610" y="73752"/>
                  <a:pt x="28656" y="73779"/>
                  <a:pt x="28693" y="73779"/>
                </a:cubicBezTo>
                <a:cubicBezTo>
                  <a:pt x="28709" y="73779"/>
                  <a:pt x="28723" y="73774"/>
                  <a:pt x="28734" y="73763"/>
                </a:cubicBezTo>
                <a:lnTo>
                  <a:pt x="28810" y="73650"/>
                </a:lnTo>
                <a:cubicBezTo>
                  <a:pt x="28886" y="73612"/>
                  <a:pt x="28999" y="73537"/>
                  <a:pt x="28999" y="73461"/>
                </a:cubicBezTo>
                <a:cubicBezTo>
                  <a:pt x="28999" y="73423"/>
                  <a:pt x="28961" y="73348"/>
                  <a:pt x="28810" y="73310"/>
                </a:cubicBezTo>
                <a:lnTo>
                  <a:pt x="28734" y="73272"/>
                </a:lnTo>
                <a:close/>
                <a:moveTo>
                  <a:pt x="50981" y="73218"/>
                </a:moveTo>
                <a:cubicBezTo>
                  <a:pt x="50953" y="73218"/>
                  <a:pt x="50923" y="73223"/>
                  <a:pt x="50890" y="73234"/>
                </a:cubicBezTo>
                <a:cubicBezTo>
                  <a:pt x="50738" y="73272"/>
                  <a:pt x="50663" y="73423"/>
                  <a:pt x="50663" y="73574"/>
                </a:cubicBezTo>
                <a:cubicBezTo>
                  <a:pt x="50663" y="73650"/>
                  <a:pt x="50701" y="73726"/>
                  <a:pt x="50776" y="73763"/>
                </a:cubicBezTo>
                <a:cubicBezTo>
                  <a:pt x="50814" y="73801"/>
                  <a:pt x="50890" y="73839"/>
                  <a:pt x="51003" y="73839"/>
                </a:cubicBezTo>
                <a:cubicBezTo>
                  <a:pt x="51154" y="73839"/>
                  <a:pt x="51268" y="73688"/>
                  <a:pt x="51268" y="73537"/>
                </a:cubicBezTo>
                <a:cubicBezTo>
                  <a:pt x="51268" y="73423"/>
                  <a:pt x="51230" y="73310"/>
                  <a:pt x="51154" y="73272"/>
                </a:cubicBezTo>
                <a:cubicBezTo>
                  <a:pt x="51101" y="73245"/>
                  <a:pt x="51047" y="73218"/>
                  <a:pt x="50981" y="73218"/>
                </a:cubicBezTo>
                <a:close/>
                <a:moveTo>
                  <a:pt x="88395" y="73348"/>
                </a:moveTo>
                <a:cubicBezTo>
                  <a:pt x="88168" y="73348"/>
                  <a:pt x="88017" y="73499"/>
                  <a:pt x="88055" y="73726"/>
                </a:cubicBezTo>
                <a:lnTo>
                  <a:pt x="88168" y="73839"/>
                </a:lnTo>
                <a:lnTo>
                  <a:pt x="88433" y="73839"/>
                </a:lnTo>
                <a:lnTo>
                  <a:pt x="88546" y="73726"/>
                </a:lnTo>
                <a:lnTo>
                  <a:pt x="88546" y="73461"/>
                </a:lnTo>
                <a:lnTo>
                  <a:pt x="88395" y="73348"/>
                </a:lnTo>
                <a:close/>
                <a:moveTo>
                  <a:pt x="30776" y="73499"/>
                </a:moveTo>
                <a:cubicBezTo>
                  <a:pt x="30663" y="73499"/>
                  <a:pt x="30587" y="73499"/>
                  <a:pt x="30511" y="73537"/>
                </a:cubicBezTo>
                <a:cubicBezTo>
                  <a:pt x="30474" y="73574"/>
                  <a:pt x="30436" y="73650"/>
                  <a:pt x="30436" y="73726"/>
                </a:cubicBezTo>
                <a:lnTo>
                  <a:pt x="30436" y="73763"/>
                </a:lnTo>
                <a:lnTo>
                  <a:pt x="30587" y="73877"/>
                </a:lnTo>
                <a:lnTo>
                  <a:pt x="30738" y="73877"/>
                </a:lnTo>
                <a:lnTo>
                  <a:pt x="30889" y="73763"/>
                </a:lnTo>
                <a:lnTo>
                  <a:pt x="30889" y="73612"/>
                </a:lnTo>
                <a:lnTo>
                  <a:pt x="30776" y="73499"/>
                </a:lnTo>
                <a:close/>
                <a:moveTo>
                  <a:pt x="20455" y="73688"/>
                </a:moveTo>
                <a:cubicBezTo>
                  <a:pt x="20341" y="73688"/>
                  <a:pt x="20266" y="73688"/>
                  <a:pt x="20190" y="73726"/>
                </a:cubicBezTo>
                <a:cubicBezTo>
                  <a:pt x="20114" y="73763"/>
                  <a:pt x="20076" y="73877"/>
                  <a:pt x="20076" y="73952"/>
                </a:cubicBezTo>
                <a:cubicBezTo>
                  <a:pt x="20076" y="74066"/>
                  <a:pt x="20114" y="74141"/>
                  <a:pt x="20228" y="74179"/>
                </a:cubicBezTo>
                <a:lnTo>
                  <a:pt x="20379" y="74028"/>
                </a:lnTo>
                <a:cubicBezTo>
                  <a:pt x="20455" y="73990"/>
                  <a:pt x="20530" y="73952"/>
                  <a:pt x="20530" y="73839"/>
                </a:cubicBezTo>
                <a:cubicBezTo>
                  <a:pt x="20530" y="73839"/>
                  <a:pt x="20530" y="73801"/>
                  <a:pt x="20530" y="73801"/>
                </a:cubicBezTo>
                <a:lnTo>
                  <a:pt x="20455" y="73688"/>
                </a:lnTo>
                <a:close/>
                <a:moveTo>
                  <a:pt x="75502" y="73801"/>
                </a:moveTo>
                <a:lnTo>
                  <a:pt x="75313" y="73952"/>
                </a:lnTo>
                <a:cubicBezTo>
                  <a:pt x="75313" y="73952"/>
                  <a:pt x="75276" y="73990"/>
                  <a:pt x="75238" y="74028"/>
                </a:cubicBezTo>
                <a:lnTo>
                  <a:pt x="75351" y="74179"/>
                </a:lnTo>
                <a:lnTo>
                  <a:pt x="75540" y="74179"/>
                </a:lnTo>
                <a:lnTo>
                  <a:pt x="75654" y="74066"/>
                </a:lnTo>
                <a:cubicBezTo>
                  <a:pt x="75654" y="74066"/>
                  <a:pt x="75654" y="74028"/>
                  <a:pt x="75654" y="74028"/>
                </a:cubicBezTo>
                <a:cubicBezTo>
                  <a:pt x="75654" y="73990"/>
                  <a:pt x="75654" y="73839"/>
                  <a:pt x="75502" y="73801"/>
                </a:cubicBezTo>
                <a:close/>
                <a:moveTo>
                  <a:pt x="26466" y="73726"/>
                </a:moveTo>
                <a:cubicBezTo>
                  <a:pt x="26390" y="73726"/>
                  <a:pt x="26277" y="73763"/>
                  <a:pt x="26277" y="73839"/>
                </a:cubicBezTo>
                <a:lnTo>
                  <a:pt x="26201" y="73915"/>
                </a:lnTo>
                <a:cubicBezTo>
                  <a:pt x="26201" y="74028"/>
                  <a:pt x="26239" y="74104"/>
                  <a:pt x="26277" y="74141"/>
                </a:cubicBezTo>
                <a:cubicBezTo>
                  <a:pt x="26343" y="74186"/>
                  <a:pt x="26423" y="74204"/>
                  <a:pt x="26500" y="74204"/>
                </a:cubicBezTo>
                <a:cubicBezTo>
                  <a:pt x="26555" y="74204"/>
                  <a:pt x="26608" y="74195"/>
                  <a:pt x="26655" y="74179"/>
                </a:cubicBezTo>
                <a:lnTo>
                  <a:pt x="26768" y="74104"/>
                </a:lnTo>
                <a:cubicBezTo>
                  <a:pt x="26806" y="74066"/>
                  <a:pt x="26806" y="74066"/>
                  <a:pt x="26806" y="74028"/>
                </a:cubicBezTo>
                <a:cubicBezTo>
                  <a:pt x="26806" y="73877"/>
                  <a:pt x="26617" y="73726"/>
                  <a:pt x="26466" y="73726"/>
                </a:cubicBezTo>
                <a:close/>
                <a:moveTo>
                  <a:pt x="42081" y="73763"/>
                </a:moveTo>
                <a:lnTo>
                  <a:pt x="41929" y="73877"/>
                </a:lnTo>
                <a:cubicBezTo>
                  <a:pt x="41929" y="73877"/>
                  <a:pt x="41929" y="73915"/>
                  <a:pt x="41929" y="73952"/>
                </a:cubicBezTo>
                <a:cubicBezTo>
                  <a:pt x="41891" y="73990"/>
                  <a:pt x="41891" y="74028"/>
                  <a:pt x="41891" y="74104"/>
                </a:cubicBezTo>
                <a:cubicBezTo>
                  <a:pt x="41891" y="74179"/>
                  <a:pt x="41929" y="74255"/>
                  <a:pt x="42043" y="74293"/>
                </a:cubicBezTo>
                <a:lnTo>
                  <a:pt x="42156" y="74255"/>
                </a:lnTo>
                <a:cubicBezTo>
                  <a:pt x="42232" y="74217"/>
                  <a:pt x="42383" y="74104"/>
                  <a:pt x="42383" y="73952"/>
                </a:cubicBezTo>
                <a:cubicBezTo>
                  <a:pt x="42383" y="73915"/>
                  <a:pt x="42383" y="73763"/>
                  <a:pt x="42081" y="73763"/>
                </a:cubicBezTo>
                <a:close/>
                <a:moveTo>
                  <a:pt x="54066" y="73877"/>
                </a:moveTo>
                <a:cubicBezTo>
                  <a:pt x="54028" y="73915"/>
                  <a:pt x="53952" y="73915"/>
                  <a:pt x="53839" y="73952"/>
                </a:cubicBezTo>
                <a:lnTo>
                  <a:pt x="53763" y="74066"/>
                </a:lnTo>
                <a:cubicBezTo>
                  <a:pt x="53763" y="74179"/>
                  <a:pt x="53801" y="74217"/>
                  <a:pt x="53801" y="74255"/>
                </a:cubicBezTo>
                <a:cubicBezTo>
                  <a:pt x="53801" y="74255"/>
                  <a:pt x="53801" y="74217"/>
                  <a:pt x="53801" y="74217"/>
                </a:cubicBezTo>
                <a:lnTo>
                  <a:pt x="53914" y="74406"/>
                </a:lnTo>
                <a:lnTo>
                  <a:pt x="53952" y="74406"/>
                </a:lnTo>
                <a:cubicBezTo>
                  <a:pt x="53990" y="74444"/>
                  <a:pt x="54066" y="74444"/>
                  <a:pt x="54141" y="74444"/>
                </a:cubicBezTo>
                <a:lnTo>
                  <a:pt x="54217" y="74406"/>
                </a:lnTo>
                <a:cubicBezTo>
                  <a:pt x="54292" y="74368"/>
                  <a:pt x="54406" y="74217"/>
                  <a:pt x="54406" y="74066"/>
                </a:cubicBezTo>
                <a:cubicBezTo>
                  <a:pt x="54406" y="73990"/>
                  <a:pt x="54368" y="73915"/>
                  <a:pt x="54255" y="73877"/>
                </a:cubicBezTo>
                <a:close/>
                <a:moveTo>
                  <a:pt x="83215" y="73461"/>
                </a:moveTo>
                <a:cubicBezTo>
                  <a:pt x="83140" y="73537"/>
                  <a:pt x="83102" y="73574"/>
                  <a:pt x="83102" y="73650"/>
                </a:cubicBezTo>
                <a:cubicBezTo>
                  <a:pt x="83064" y="73726"/>
                  <a:pt x="83026" y="73763"/>
                  <a:pt x="82988" y="73763"/>
                </a:cubicBezTo>
                <a:lnTo>
                  <a:pt x="83102" y="73990"/>
                </a:lnTo>
                <a:cubicBezTo>
                  <a:pt x="83064" y="73990"/>
                  <a:pt x="83026" y="73952"/>
                  <a:pt x="83026" y="73952"/>
                </a:cubicBezTo>
                <a:cubicBezTo>
                  <a:pt x="83026" y="73952"/>
                  <a:pt x="83026" y="73952"/>
                  <a:pt x="83026" y="73990"/>
                </a:cubicBezTo>
                <a:cubicBezTo>
                  <a:pt x="83026" y="74028"/>
                  <a:pt x="83026" y="74104"/>
                  <a:pt x="83064" y="74141"/>
                </a:cubicBezTo>
                <a:cubicBezTo>
                  <a:pt x="83102" y="74179"/>
                  <a:pt x="83140" y="74179"/>
                  <a:pt x="83177" y="74217"/>
                </a:cubicBezTo>
                <a:lnTo>
                  <a:pt x="83215" y="74217"/>
                </a:lnTo>
                <a:lnTo>
                  <a:pt x="83253" y="74255"/>
                </a:lnTo>
                <a:cubicBezTo>
                  <a:pt x="83329" y="74331"/>
                  <a:pt x="83480" y="74444"/>
                  <a:pt x="83669" y="74444"/>
                </a:cubicBezTo>
                <a:lnTo>
                  <a:pt x="83782" y="74368"/>
                </a:lnTo>
                <a:cubicBezTo>
                  <a:pt x="83782" y="74368"/>
                  <a:pt x="83782" y="74406"/>
                  <a:pt x="83782" y="74406"/>
                </a:cubicBezTo>
                <a:lnTo>
                  <a:pt x="83896" y="74293"/>
                </a:lnTo>
                <a:cubicBezTo>
                  <a:pt x="83934" y="74255"/>
                  <a:pt x="83934" y="74217"/>
                  <a:pt x="83934" y="74179"/>
                </a:cubicBezTo>
                <a:cubicBezTo>
                  <a:pt x="83934" y="74028"/>
                  <a:pt x="83820" y="73952"/>
                  <a:pt x="83745" y="73915"/>
                </a:cubicBezTo>
                <a:cubicBezTo>
                  <a:pt x="83707" y="73915"/>
                  <a:pt x="83707" y="73915"/>
                  <a:pt x="83669" y="73877"/>
                </a:cubicBezTo>
                <a:cubicBezTo>
                  <a:pt x="83669" y="73574"/>
                  <a:pt x="83480" y="73461"/>
                  <a:pt x="83329" y="73461"/>
                </a:cubicBezTo>
                <a:close/>
                <a:moveTo>
                  <a:pt x="53725" y="74217"/>
                </a:moveTo>
                <a:cubicBezTo>
                  <a:pt x="53650" y="74217"/>
                  <a:pt x="53536" y="74217"/>
                  <a:pt x="53498" y="74255"/>
                </a:cubicBezTo>
                <a:cubicBezTo>
                  <a:pt x="53347" y="74368"/>
                  <a:pt x="53385" y="74595"/>
                  <a:pt x="53650" y="74595"/>
                </a:cubicBezTo>
                <a:lnTo>
                  <a:pt x="53801" y="74482"/>
                </a:lnTo>
                <a:cubicBezTo>
                  <a:pt x="53801" y="74444"/>
                  <a:pt x="53801" y="74444"/>
                  <a:pt x="53839" y="74406"/>
                </a:cubicBezTo>
                <a:lnTo>
                  <a:pt x="53725" y="74217"/>
                </a:lnTo>
                <a:close/>
                <a:moveTo>
                  <a:pt x="43177" y="73915"/>
                </a:moveTo>
                <a:cubicBezTo>
                  <a:pt x="43026" y="73952"/>
                  <a:pt x="42950" y="74066"/>
                  <a:pt x="42874" y="74179"/>
                </a:cubicBezTo>
                <a:cubicBezTo>
                  <a:pt x="42837" y="74217"/>
                  <a:pt x="42837" y="74255"/>
                  <a:pt x="42799" y="74293"/>
                </a:cubicBezTo>
                <a:lnTo>
                  <a:pt x="42912" y="74482"/>
                </a:lnTo>
                <a:cubicBezTo>
                  <a:pt x="42950" y="74482"/>
                  <a:pt x="42950" y="74482"/>
                  <a:pt x="42988" y="74520"/>
                </a:cubicBezTo>
                <a:cubicBezTo>
                  <a:pt x="43026" y="74595"/>
                  <a:pt x="43139" y="74671"/>
                  <a:pt x="43290" y="74671"/>
                </a:cubicBezTo>
                <a:lnTo>
                  <a:pt x="43442" y="74557"/>
                </a:lnTo>
                <a:cubicBezTo>
                  <a:pt x="43442" y="74520"/>
                  <a:pt x="43442" y="74520"/>
                  <a:pt x="43479" y="74482"/>
                </a:cubicBezTo>
                <a:cubicBezTo>
                  <a:pt x="43555" y="74444"/>
                  <a:pt x="43631" y="74406"/>
                  <a:pt x="43668" y="74331"/>
                </a:cubicBezTo>
                <a:lnTo>
                  <a:pt x="43517" y="74179"/>
                </a:lnTo>
                <a:cubicBezTo>
                  <a:pt x="43517" y="74141"/>
                  <a:pt x="43479" y="74141"/>
                  <a:pt x="43479" y="74141"/>
                </a:cubicBezTo>
                <a:cubicBezTo>
                  <a:pt x="43442" y="74104"/>
                  <a:pt x="43404" y="74066"/>
                  <a:pt x="43366" y="74028"/>
                </a:cubicBezTo>
                <a:lnTo>
                  <a:pt x="43177" y="73915"/>
                </a:lnTo>
                <a:close/>
                <a:moveTo>
                  <a:pt x="39473" y="74209"/>
                </a:moveTo>
                <a:cubicBezTo>
                  <a:pt x="39327" y="74209"/>
                  <a:pt x="39234" y="74298"/>
                  <a:pt x="39169" y="74331"/>
                </a:cubicBezTo>
                <a:cubicBezTo>
                  <a:pt x="39132" y="74368"/>
                  <a:pt x="39132" y="74368"/>
                  <a:pt x="39094" y="74406"/>
                </a:cubicBezTo>
                <a:lnTo>
                  <a:pt x="39207" y="74633"/>
                </a:lnTo>
                <a:cubicBezTo>
                  <a:pt x="39265" y="74662"/>
                  <a:pt x="39322" y="74734"/>
                  <a:pt x="39446" y="74734"/>
                </a:cubicBezTo>
                <a:cubicBezTo>
                  <a:pt x="39485" y="74734"/>
                  <a:pt x="39531" y="74727"/>
                  <a:pt x="39585" y="74709"/>
                </a:cubicBezTo>
                <a:lnTo>
                  <a:pt x="39699" y="74595"/>
                </a:lnTo>
                <a:lnTo>
                  <a:pt x="39699" y="74331"/>
                </a:lnTo>
                <a:lnTo>
                  <a:pt x="39547" y="74217"/>
                </a:lnTo>
                <a:cubicBezTo>
                  <a:pt x="39521" y="74212"/>
                  <a:pt x="39496" y="74209"/>
                  <a:pt x="39473" y="74209"/>
                </a:cubicBezTo>
                <a:close/>
                <a:moveTo>
                  <a:pt x="70020" y="74406"/>
                </a:moveTo>
                <a:cubicBezTo>
                  <a:pt x="69945" y="74406"/>
                  <a:pt x="69718" y="74444"/>
                  <a:pt x="69718" y="74595"/>
                </a:cubicBezTo>
                <a:cubicBezTo>
                  <a:pt x="69718" y="74633"/>
                  <a:pt x="69718" y="74633"/>
                  <a:pt x="69718" y="74671"/>
                </a:cubicBezTo>
                <a:lnTo>
                  <a:pt x="69869" y="74746"/>
                </a:lnTo>
                <a:lnTo>
                  <a:pt x="69983" y="74746"/>
                </a:lnTo>
                <a:lnTo>
                  <a:pt x="70134" y="74671"/>
                </a:lnTo>
                <a:cubicBezTo>
                  <a:pt x="70134" y="74633"/>
                  <a:pt x="70172" y="74595"/>
                  <a:pt x="70172" y="74557"/>
                </a:cubicBezTo>
                <a:lnTo>
                  <a:pt x="70020" y="74406"/>
                </a:lnTo>
                <a:close/>
                <a:moveTo>
                  <a:pt x="64765" y="74406"/>
                </a:moveTo>
                <a:lnTo>
                  <a:pt x="64614" y="74520"/>
                </a:lnTo>
                <a:cubicBezTo>
                  <a:pt x="64614" y="74482"/>
                  <a:pt x="64614" y="74482"/>
                  <a:pt x="64614" y="74482"/>
                </a:cubicBezTo>
                <a:lnTo>
                  <a:pt x="64500" y="74595"/>
                </a:lnTo>
                <a:cubicBezTo>
                  <a:pt x="64500" y="74633"/>
                  <a:pt x="64500" y="74633"/>
                  <a:pt x="64500" y="74633"/>
                </a:cubicBezTo>
                <a:cubicBezTo>
                  <a:pt x="64500" y="74709"/>
                  <a:pt x="64500" y="74860"/>
                  <a:pt x="64652" y="74860"/>
                </a:cubicBezTo>
                <a:lnTo>
                  <a:pt x="64803" y="74746"/>
                </a:lnTo>
                <a:lnTo>
                  <a:pt x="64803" y="74746"/>
                </a:lnTo>
                <a:cubicBezTo>
                  <a:pt x="64803" y="74784"/>
                  <a:pt x="64765" y="74822"/>
                  <a:pt x="64803" y="74822"/>
                </a:cubicBezTo>
                <a:cubicBezTo>
                  <a:pt x="64841" y="74784"/>
                  <a:pt x="64954" y="74784"/>
                  <a:pt x="64992" y="74671"/>
                </a:cubicBezTo>
                <a:lnTo>
                  <a:pt x="64879" y="74520"/>
                </a:lnTo>
                <a:lnTo>
                  <a:pt x="64879" y="74520"/>
                </a:lnTo>
                <a:cubicBezTo>
                  <a:pt x="64879" y="74520"/>
                  <a:pt x="64916" y="74557"/>
                  <a:pt x="64916" y="74557"/>
                </a:cubicBezTo>
                <a:cubicBezTo>
                  <a:pt x="64916" y="74520"/>
                  <a:pt x="64879" y="74444"/>
                  <a:pt x="64765" y="74406"/>
                </a:cubicBezTo>
                <a:close/>
                <a:moveTo>
                  <a:pt x="8091" y="74520"/>
                </a:moveTo>
                <a:lnTo>
                  <a:pt x="7940" y="74633"/>
                </a:lnTo>
                <a:lnTo>
                  <a:pt x="7940" y="74784"/>
                </a:lnTo>
                <a:lnTo>
                  <a:pt x="8091" y="74898"/>
                </a:lnTo>
                <a:cubicBezTo>
                  <a:pt x="8125" y="74909"/>
                  <a:pt x="8155" y="74913"/>
                  <a:pt x="8181" y="74913"/>
                </a:cubicBezTo>
                <a:cubicBezTo>
                  <a:pt x="8246" y="74913"/>
                  <a:pt x="8292" y="74887"/>
                  <a:pt x="8318" y="74860"/>
                </a:cubicBezTo>
                <a:cubicBezTo>
                  <a:pt x="8356" y="74822"/>
                  <a:pt x="8432" y="74746"/>
                  <a:pt x="8432" y="74671"/>
                </a:cubicBezTo>
                <a:lnTo>
                  <a:pt x="8394" y="74633"/>
                </a:lnTo>
                <a:lnTo>
                  <a:pt x="8280" y="74520"/>
                </a:lnTo>
                <a:close/>
                <a:moveTo>
                  <a:pt x="58640" y="74709"/>
                </a:moveTo>
                <a:cubicBezTo>
                  <a:pt x="58489" y="74709"/>
                  <a:pt x="58376" y="74784"/>
                  <a:pt x="58376" y="74898"/>
                </a:cubicBezTo>
                <a:lnTo>
                  <a:pt x="58527" y="74898"/>
                </a:lnTo>
                <a:cubicBezTo>
                  <a:pt x="58527" y="74935"/>
                  <a:pt x="58527" y="74935"/>
                  <a:pt x="58527" y="74935"/>
                </a:cubicBezTo>
                <a:lnTo>
                  <a:pt x="58716" y="74935"/>
                </a:lnTo>
                <a:cubicBezTo>
                  <a:pt x="58716" y="74935"/>
                  <a:pt x="58716" y="74935"/>
                  <a:pt x="58716" y="74898"/>
                </a:cubicBezTo>
                <a:lnTo>
                  <a:pt x="58867" y="74898"/>
                </a:lnTo>
                <a:cubicBezTo>
                  <a:pt x="58867" y="74860"/>
                  <a:pt x="58829" y="74784"/>
                  <a:pt x="58754" y="74746"/>
                </a:cubicBezTo>
                <a:cubicBezTo>
                  <a:pt x="58716" y="74746"/>
                  <a:pt x="58678" y="74709"/>
                  <a:pt x="58640" y="74709"/>
                </a:cubicBezTo>
                <a:close/>
                <a:moveTo>
                  <a:pt x="46277" y="74671"/>
                </a:moveTo>
                <a:lnTo>
                  <a:pt x="46164" y="74784"/>
                </a:lnTo>
                <a:lnTo>
                  <a:pt x="46164" y="74898"/>
                </a:lnTo>
                <a:lnTo>
                  <a:pt x="46277" y="75011"/>
                </a:lnTo>
                <a:cubicBezTo>
                  <a:pt x="46315" y="75049"/>
                  <a:pt x="46353" y="75049"/>
                  <a:pt x="46391" y="75049"/>
                </a:cubicBezTo>
                <a:lnTo>
                  <a:pt x="46542" y="74898"/>
                </a:lnTo>
                <a:cubicBezTo>
                  <a:pt x="46542" y="74860"/>
                  <a:pt x="46542" y="74784"/>
                  <a:pt x="46466" y="74709"/>
                </a:cubicBezTo>
                <a:cubicBezTo>
                  <a:pt x="46428" y="74671"/>
                  <a:pt x="46353" y="74671"/>
                  <a:pt x="46277" y="74671"/>
                </a:cubicBezTo>
                <a:close/>
                <a:moveTo>
                  <a:pt x="43101" y="74671"/>
                </a:moveTo>
                <a:lnTo>
                  <a:pt x="42912" y="74784"/>
                </a:lnTo>
                <a:cubicBezTo>
                  <a:pt x="42912" y="74822"/>
                  <a:pt x="42912" y="74860"/>
                  <a:pt x="42874" y="74898"/>
                </a:cubicBezTo>
                <a:lnTo>
                  <a:pt x="42988" y="75087"/>
                </a:lnTo>
                <a:lnTo>
                  <a:pt x="43064" y="75087"/>
                </a:lnTo>
                <a:cubicBezTo>
                  <a:pt x="43117" y="75113"/>
                  <a:pt x="43170" y="75140"/>
                  <a:pt x="43251" y="75140"/>
                </a:cubicBezTo>
                <a:cubicBezTo>
                  <a:pt x="43284" y="75140"/>
                  <a:pt x="43322" y="75136"/>
                  <a:pt x="43366" y="75124"/>
                </a:cubicBezTo>
                <a:lnTo>
                  <a:pt x="43479" y="75049"/>
                </a:lnTo>
                <a:cubicBezTo>
                  <a:pt x="43479" y="75011"/>
                  <a:pt x="43479" y="74973"/>
                  <a:pt x="43479" y="74935"/>
                </a:cubicBezTo>
                <a:cubicBezTo>
                  <a:pt x="43479" y="74746"/>
                  <a:pt x="43290" y="74709"/>
                  <a:pt x="43177" y="74709"/>
                </a:cubicBezTo>
                <a:cubicBezTo>
                  <a:pt x="43139" y="74709"/>
                  <a:pt x="43101" y="74709"/>
                  <a:pt x="43101" y="74671"/>
                </a:cubicBezTo>
                <a:close/>
                <a:moveTo>
                  <a:pt x="14027" y="74822"/>
                </a:moveTo>
                <a:cubicBezTo>
                  <a:pt x="13914" y="74822"/>
                  <a:pt x="13800" y="74822"/>
                  <a:pt x="13725" y="75011"/>
                </a:cubicBezTo>
                <a:lnTo>
                  <a:pt x="13800" y="75238"/>
                </a:lnTo>
                <a:cubicBezTo>
                  <a:pt x="13874" y="75238"/>
                  <a:pt x="14019" y="75238"/>
                  <a:pt x="14096" y="75029"/>
                </a:cubicBezTo>
                <a:lnTo>
                  <a:pt x="14096" y="75029"/>
                </a:lnTo>
                <a:lnTo>
                  <a:pt x="14103" y="75049"/>
                </a:lnTo>
                <a:cubicBezTo>
                  <a:pt x="14103" y="75049"/>
                  <a:pt x="14103" y="75011"/>
                  <a:pt x="14103" y="75011"/>
                </a:cubicBezTo>
                <a:cubicBezTo>
                  <a:pt x="14101" y="75017"/>
                  <a:pt x="14099" y="75023"/>
                  <a:pt x="14096" y="75029"/>
                </a:cubicBezTo>
                <a:lnTo>
                  <a:pt x="14096" y="75029"/>
                </a:lnTo>
                <a:lnTo>
                  <a:pt x="14027" y="74822"/>
                </a:lnTo>
                <a:close/>
                <a:moveTo>
                  <a:pt x="35578" y="74066"/>
                </a:moveTo>
                <a:lnTo>
                  <a:pt x="35389" y="74141"/>
                </a:lnTo>
                <a:cubicBezTo>
                  <a:pt x="35351" y="74179"/>
                  <a:pt x="35351" y="74217"/>
                  <a:pt x="35313" y="74255"/>
                </a:cubicBezTo>
                <a:lnTo>
                  <a:pt x="35275" y="74293"/>
                </a:lnTo>
                <a:cubicBezTo>
                  <a:pt x="35200" y="74444"/>
                  <a:pt x="35313" y="74520"/>
                  <a:pt x="35389" y="74557"/>
                </a:cubicBezTo>
                <a:lnTo>
                  <a:pt x="35389" y="74633"/>
                </a:lnTo>
                <a:cubicBezTo>
                  <a:pt x="35389" y="74671"/>
                  <a:pt x="35389" y="74709"/>
                  <a:pt x="35389" y="74784"/>
                </a:cubicBezTo>
                <a:lnTo>
                  <a:pt x="35389" y="74860"/>
                </a:lnTo>
                <a:cubicBezTo>
                  <a:pt x="35389" y="74898"/>
                  <a:pt x="35389" y="75011"/>
                  <a:pt x="35502" y="75011"/>
                </a:cubicBezTo>
                <a:cubicBezTo>
                  <a:pt x="35521" y="75030"/>
                  <a:pt x="35540" y="75039"/>
                  <a:pt x="35563" y="75039"/>
                </a:cubicBezTo>
                <a:cubicBezTo>
                  <a:pt x="35587" y="75039"/>
                  <a:pt x="35615" y="75030"/>
                  <a:pt x="35653" y="75011"/>
                </a:cubicBezTo>
                <a:cubicBezTo>
                  <a:pt x="35691" y="74973"/>
                  <a:pt x="35729" y="74973"/>
                  <a:pt x="35767" y="74935"/>
                </a:cubicBezTo>
                <a:cubicBezTo>
                  <a:pt x="35927" y="74855"/>
                  <a:pt x="36087" y="74775"/>
                  <a:pt x="36288" y="74775"/>
                </a:cubicBezTo>
                <a:cubicBezTo>
                  <a:pt x="36371" y="74775"/>
                  <a:pt x="36461" y="74789"/>
                  <a:pt x="36561" y="74822"/>
                </a:cubicBezTo>
                <a:lnTo>
                  <a:pt x="36679" y="74751"/>
                </a:lnTo>
                <a:lnTo>
                  <a:pt x="36679" y="74751"/>
                </a:lnTo>
                <a:lnTo>
                  <a:pt x="36712" y="74784"/>
                </a:lnTo>
                <a:cubicBezTo>
                  <a:pt x="36598" y="74822"/>
                  <a:pt x="36561" y="74898"/>
                  <a:pt x="36561" y="74973"/>
                </a:cubicBezTo>
                <a:cubicBezTo>
                  <a:pt x="36561" y="74973"/>
                  <a:pt x="36561" y="75011"/>
                  <a:pt x="36561" y="75011"/>
                </a:cubicBezTo>
                <a:lnTo>
                  <a:pt x="36636" y="75238"/>
                </a:lnTo>
                <a:cubicBezTo>
                  <a:pt x="36712" y="75238"/>
                  <a:pt x="36787" y="75238"/>
                  <a:pt x="36863" y="75162"/>
                </a:cubicBezTo>
                <a:cubicBezTo>
                  <a:pt x="36976" y="75087"/>
                  <a:pt x="37014" y="74973"/>
                  <a:pt x="37014" y="74860"/>
                </a:cubicBezTo>
                <a:cubicBezTo>
                  <a:pt x="37014" y="74746"/>
                  <a:pt x="36939" y="74709"/>
                  <a:pt x="36939" y="74709"/>
                </a:cubicBezTo>
                <a:cubicBezTo>
                  <a:pt x="36901" y="74709"/>
                  <a:pt x="36863" y="74699"/>
                  <a:pt x="36821" y="74699"/>
                </a:cubicBezTo>
                <a:cubicBezTo>
                  <a:pt x="36797" y="74699"/>
                  <a:pt x="36773" y="74702"/>
                  <a:pt x="36747" y="74710"/>
                </a:cubicBezTo>
                <a:lnTo>
                  <a:pt x="36747" y="74710"/>
                </a:lnTo>
                <a:lnTo>
                  <a:pt x="36750" y="74709"/>
                </a:lnTo>
                <a:cubicBezTo>
                  <a:pt x="36750" y="74671"/>
                  <a:pt x="36750" y="74633"/>
                  <a:pt x="36750" y="74595"/>
                </a:cubicBezTo>
                <a:cubicBezTo>
                  <a:pt x="36750" y="74444"/>
                  <a:pt x="36674" y="74141"/>
                  <a:pt x="36183" y="74104"/>
                </a:cubicBezTo>
                <a:cubicBezTo>
                  <a:pt x="36107" y="74104"/>
                  <a:pt x="36031" y="74141"/>
                  <a:pt x="35993" y="74179"/>
                </a:cubicBezTo>
                <a:cubicBezTo>
                  <a:pt x="35880" y="74141"/>
                  <a:pt x="35767" y="74104"/>
                  <a:pt x="35691" y="74104"/>
                </a:cubicBezTo>
                <a:cubicBezTo>
                  <a:pt x="35653" y="74104"/>
                  <a:pt x="35615" y="74066"/>
                  <a:pt x="35578" y="74066"/>
                </a:cubicBezTo>
                <a:close/>
                <a:moveTo>
                  <a:pt x="85036" y="74882"/>
                </a:moveTo>
                <a:cubicBezTo>
                  <a:pt x="85014" y="74882"/>
                  <a:pt x="84988" y="74887"/>
                  <a:pt x="84954" y="74898"/>
                </a:cubicBezTo>
                <a:lnTo>
                  <a:pt x="84841" y="75011"/>
                </a:lnTo>
                <a:lnTo>
                  <a:pt x="84841" y="75124"/>
                </a:lnTo>
                <a:lnTo>
                  <a:pt x="84954" y="75238"/>
                </a:lnTo>
                <a:cubicBezTo>
                  <a:pt x="84992" y="75238"/>
                  <a:pt x="85030" y="75276"/>
                  <a:pt x="85068" y="75276"/>
                </a:cubicBezTo>
                <a:lnTo>
                  <a:pt x="85257" y="75124"/>
                </a:lnTo>
                <a:cubicBezTo>
                  <a:pt x="85257" y="75049"/>
                  <a:pt x="85219" y="74973"/>
                  <a:pt x="85143" y="74935"/>
                </a:cubicBezTo>
                <a:cubicBezTo>
                  <a:pt x="85117" y="74909"/>
                  <a:pt x="85090" y="74882"/>
                  <a:pt x="85036" y="74882"/>
                </a:cubicBezTo>
                <a:close/>
                <a:moveTo>
                  <a:pt x="48092" y="75011"/>
                </a:moveTo>
                <a:lnTo>
                  <a:pt x="47903" y="75124"/>
                </a:lnTo>
                <a:cubicBezTo>
                  <a:pt x="47903" y="75162"/>
                  <a:pt x="47903" y="75162"/>
                  <a:pt x="47865" y="75200"/>
                </a:cubicBezTo>
                <a:lnTo>
                  <a:pt x="47979" y="75389"/>
                </a:lnTo>
                <a:lnTo>
                  <a:pt x="48092" y="75389"/>
                </a:lnTo>
                <a:lnTo>
                  <a:pt x="48205" y="75351"/>
                </a:lnTo>
                <a:cubicBezTo>
                  <a:pt x="48243" y="75314"/>
                  <a:pt x="48281" y="75238"/>
                  <a:pt x="48281" y="75162"/>
                </a:cubicBezTo>
                <a:cubicBezTo>
                  <a:pt x="48281" y="75124"/>
                  <a:pt x="48243" y="75049"/>
                  <a:pt x="48092" y="75011"/>
                </a:cubicBezTo>
                <a:close/>
                <a:moveTo>
                  <a:pt x="18375" y="75124"/>
                </a:moveTo>
                <a:cubicBezTo>
                  <a:pt x="18300" y="75124"/>
                  <a:pt x="18262" y="75162"/>
                  <a:pt x="18224" y="75162"/>
                </a:cubicBezTo>
                <a:cubicBezTo>
                  <a:pt x="18186" y="75200"/>
                  <a:pt x="18148" y="75238"/>
                  <a:pt x="18148" y="75314"/>
                </a:cubicBezTo>
                <a:lnTo>
                  <a:pt x="18148" y="75351"/>
                </a:lnTo>
                <a:lnTo>
                  <a:pt x="18224" y="75389"/>
                </a:lnTo>
                <a:cubicBezTo>
                  <a:pt x="18224" y="75389"/>
                  <a:pt x="18224" y="75351"/>
                  <a:pt x="18224" y="75351"/>
                </a:cubicBezTo>
                <a:lnTo>
                  <a:pt x="18337" y="75465"/>
                </a:lnTo>
                <a:lnTo>
                  <a:pt x="18451" y="75465"/>
                </a:lnTo>
                <a:lnTo>
                  <a:pt x="18564" y="75427"/>
                </a:lnTo>
                <a:cubicBezTo>
                  <a:pt x="18602" y="75389"/>
                  <a:pt x="18602" y="75351"/>
                  <a:pt x="18602" y="75314"/>
                </a:cubicBezTo>
                <a:cubicBezTo>
                  <a:pt x="18602" y="75200"/>
                  <a:pt x="18489" y="75124"/>
                  <a:pt x="18375" y="75124"/>
                </a:cubicBezTo>
                <a:close/>
                <a:moveTo>
                  <a:pt x="10171" y="75049"/>
                </a:moveTo>
                <a:lnTo>
                  <a:pt x="9982" y="75087"/>
                </a:lnTo>
                <a:cubicBezTo>
                  <a:pt x="9944" y="75087"/>
                  <a:pt x="9944" y="75124"/>
                  <a:pt x="9906" y="75124"/>
                </a:cubicBezTo>
                <a:cubicBezTo>
                  <a:pt x="9831" y="75124"/>
                  <a:pt x="9604" y="75162"/>
                  <a:pt x="9642" y="75389"/>
                </a:cubicBezTo>
                <a:lnTo>
                  <a:pt x="9679" y="75427"/>
                </a:lnTo>
                <a:cubicBezTo>
                  <a:pt x="9727" y="75499"/>
                  <a:pt x="9790" y="75525"/>
                  <a:pt x="9869" y="75525"/>
                </a:cubicBezTo>
                <a:cubicBezTo>
                  <a:pt x="9914" y="75525"/>
                  <a:pt x="9964" y="75516"/>
                  <a:pt x="10020" y="75503"/>
                </a:cubicBezTo>
                <a:cubicBezTo>
                  <a:pt x="10133" y="75465"/>
                  <a:pt x="10284" y="75389"/>
                  <a:pt x="10284" y="75238"/>
                </a:cubicBezTo>
                <a:cubicBezTo>
                  <a:pt x="10284" y="75162"/>
                  <a:pt x="10246" y="75124"/>
                  <a:pt x="10171" y="75049"/>
                </a:cubicBezTo>
                <a:close/>
                <a:moveTo>
                  <a:pt x="54330" y="75087"/>
                </a:moveTo>
                <a:lnTo>
                  <a:pt x="54179" y="75200"/>
                </a:lnTo>
                <a:cubicBezTo>
                  <a:pt x="54141" y="75389"/>
                  <a:pt x="54255" y="75503"/>
                  <a:pt x="54406" y="75540"/>
                </a:cubicBezTo>
                <a:lnTo>
                  <a:pt x="54557" y="75427"/>
                </a:lnTo>
                <a:lnTo>
                  <a:pt x="54595" y="75427"/>
                </a:lnTo>
                <a:cubicBezTo>
                  <a:pt x="54595" y="75389"/>
                  <a:pt x="54633" y="75314"/>
                  <a:pt x="54633" y="75238"/>
                </a:cubicBezTo>
                <a:cubicBezTo>
                  <a:pt x="54633" y="75238"/>
                  <a:pt x="54633" y="75200"/>
                  <a:pt x="54633" y="75200"/>
                </a:cubicBezTo>
                <a:lnTo>
                  <a:pt x="54481" y="75087"/>
                </a:lnTo>
                <a:close/>
                <a:moveTo>
                  <a:pt x="55947" y="75233"/>
                </a:moveTo>
                <a:cubicBezTo>
                  <a:pt x="55685" y="75233"/>
                  <a:pt x="55650" y="75396"/>
                  <a:pt x="55616" y="75465"/>
                </a:cubicBezTo>
                <a:lnTo>
                  <a:pt x="55653" y="75540"/>
                </a:lnTo>
                <a:cubicBezTo>
                  <a:pt x="55725" y="75612"/>
                  <a:pt x="55782" y="75639"/>
                  <a:pt x="55833" y="75639"/>
                </a:cubicBezTo>
                <a:cubicBezTo>
                  <a:pt x="55863" y="75639"/>
                  <a:pt x="55890" y="75630"/>
                  <a:pt x="55918" y="75616"/>
                </a:cubicBezTo>
                <a:cubicBezTo>
                  <a:pt x="56032" y="75616"/>
                  <a:pt x="56107" y="75540"/>
                  <a:pt x="56145" y="75389"/>
                </a:cubicBezTo>
                <a:lnTo>
                  <a:pt x="56032" y="75238"/>
                </a:lnTo>
                <a:cubicBezTo>
                  <a:pt x="56001" y="75235"/>
                  <a:pt x="55973" y="75233"/>
                  <a:pt x="55947" y="75233"/>
                </a:cubicBezTo>
                <a:close/>
                <a:moveTo>
                  <a:pt x="17392" y="75238"/>
                </a:moveTo>
                <a:lnTo>
                  <a:pt x="17241" y="75351"/>
                </a:lnTo>
                <a:cubicBezTo>
                  <a:pt x="17203" y="75540"/>
                  <a:pt x="17317" y="75654"/>
                  <a:pt x="17468" y="75692"/>
                </a:cubicBezTo>
                <a:lnTo>
                  <a:pt x="17581" y="75578"/>
                </a:lnTo>
                <a:lnTo>
                  <a:pt x="17581" y="75578"/>
                </a:lnTo>
                <a:cubicBezTo>
                  <a:pt x="17732" y="75540"/>
                  <a:pt x="17770" y="75465"/>
                  <a:pt x="17770" y="75427"/>
                </a:cubicBezTo>
                <a:cubicBezTo>
                  <a:pt x="17770" y="75389"/>
                  <a:pt x="17770" y="75351"/>
                  <a:pt x="17732" y="75314"/>
                </a:cubicBezTo>
                <a:lnTo>
                  <a:pt x="17619" y="75238"/>
                </a:lnTo>
                <a:close/>
                <a:moveTo>
                  <a:pt x="47600" y="75238"/>
                </a:moveTo>
                <a:cubicBezTo>
                  <a:pt x="47525" y="75238"/>
                  <a:pt x="47449" y="75238"/>
                  <a:pt x="47374" y="75276"/>
                </a:cubicBezTo>
                <a:cubicBezTo>
                  <a:pt x="47298" y="75314"/>
                  <a:pt x="47222" y="75427"/>
                  <a:pt x="47222" y="75503"/>
                </a:cubicBezTo>
                <a:cubicBezTo>
                  <a:pt x="47222" y="75616"/>
                  <a:pt x="47298" y="75692"/>
                  <a:pt x="47411" y="75729"/>
                </a:cubicBezTo>
                <a:lnTo>
                  <a:pt x="47563" y="75692"/>
                </a:lnTo>
                <a:cubicBezTo>
                  <a:pt x="47563" y="75692"/>
                  <a:pt x="47600" y="75654"/>
                  <a:pt x="47600" y="75654"/>
                </a:cubicBezTo>
                <a:cubicBezTo>
                  <a:pt x="47676" y="75616"/>
                  <a:pt x="47752" y="75578"/>
                  <a:pt x="47752" y="75465"/>
                </a:cubicBezTo>
                <a:cubicBezTo>
                  <a:pt x="47752" y="75427"/>
                  <a:pt x="47714" y="75389"/>
                  <a:pt x="47676" y="75314"/>
                </a:cubicBezTo>
                <a:lnTo>
                  <a:pt x="47600" y="75238"/>
                </a:lnTo>
                <a:close/>
                <a:moveTo>
                  <a:pt x="8460" y="75346"/>
                </a:moveTo>
                <a:cubicBezTo>
                  <a:pt x="8198" y="75346"/>
                  <a:pt x="8164" y="75506"/>
                  <a:pt x="8129" y="75540"/>
                </a:cubicBezTo>
                <a:lnTo>
                  <a:pt x="8167" y="75654"/>
                </a:lnTo>
                <a:cubicBezTo>
                  <a:pt x="8222" y="75709"/>
                  <a:pt x="8318" y="75744"/>
                  <a:pt x="8410" y="75744"/>
                </a:cubicBezTo>
                <a:cubicBezTo>
                  <a:pt x="8444" y="75744"/>
                  <a:pt x="8477" y="75740"/>
                  <a:pt x="8507" y="75729"/>
                </a:cubicBezTo>
                <a:cubicBezTo>
                  <a:pt x="8583" y="75692"/>
                  <a:pt x="8659" y="75616"/>
                  <a:pt x="8659" y="75503"/>
                </a:cubicBezTo>
                <a:cubicBezTo>
                  <a:pt x="8659" y="75503"/>
                  <a:pt x="8659" y="75465"/>
                  <a:pt x="8659" y="75465"/>
                </a:cubicBezTo>
                <a:lnTo>
                  <a:pt x="8545" y="75351"/>
                </a:lnTo>
                <a:cubicBezTo>
                  <a:pt x="8514" y="75348"/>
                  <a:pt x="8486" y="75346"/>
                  <a:pt x="8460" y="75346"/>
                </a:cubicBezTo>
                <a:close/>
                <a:moveTo>
                  <a:pt x="63872" y="75493"/>
                </a:moveTo>
                <a:cubicBezTo>
                  <a:pt x="63820" y="75493"/>
                  <a:pt x="63763" y="75503"/>
                  <a:pt x="63706" y="75540"/>
                </a:cubicBezTo>
                <a:lnTo>
                  <a:pt x="63744" y="75729"/>
                </a:lnTo>
                <a:cubicBezTo>
                  <a:pt x="63706" y="75729"/>
                  <a:pt x="63669" y="75692"/>
                  <a:pt x="63669" y="75654"/>
                </a:cubicBezTo>
                <a:cubicBezTo>
                  <a:pt x="63669" y="75616"/>
                  <a:pt x="63669" y="75616"/>
                  <a:pt x="63669" y="75616"/>
                </a:cubicBezTo>
                <a:cubicBezTo>
                  <a:pt x="63669" y="75654"/>
                  <a:pt x="63631" y="75729"/>
                  <a:pt x="63631" y="75805"/>
                </a:cubicBezTo>
                <a:lnTo>
                  <a:pt x="63744" y="75881"/>
                </a:lnTo>
                <a:cubicBezTo>
                  <a:pt x="63808" y="75895"/>
                  <a:pt x="63865" y="75901"/>
                  <a:pt x="63916" y="75901"/>
                </a:cubicBezTo>
                <a:cubicBezTo>
                  <a:pt x="64140" y="75901"/>
                  <a:pt x="64257" y="75784"/>
                  <a:pt x="64349" y="75692"/>
                </a:cubicBezTo>
                <a:lnTo>
                  <a:pt x="64198" y="75503"/>
                </a:lnTo>
                <a:cubicBezTo>
                  <a:pt x="64160" y="75521"/>
                  <a:pt x="64122" y="75531"/>
                  <a:pt x="64089" y="75531"/>
                </a:cubicBezTo>
                <a:cubicBezTo>
                  <a:pt x="64056" y="75531"/>
                  <a:pt x="64028" y="75521"/>
                  <a:pt x="64009" y="75503"/>
                </a:cubicBezTo>
                <a:cubicBezTo>
                  <a:pt x="63971" y="75503"/>
                  <a:pt x="63924" y="75493"/>
                  <a:pt x="63872" y="75493"/>
                </a:cubicBezTo>
                <a:close/>
                <a:moveTo>
                  <a:pt x="21059" y="75540"/>
                </a:moveTo>
                <a:lnTo>
                  <a:pt x="20908" y="75692"/>
                </a:lnTo>
                <a:lnTo>
                  <a:pt x="20908" y="75767"/>
                </a:lnTo>
                <a:lnTo>
                  <a:pt x="21059" y="75881"/>
                </a:lnTo>
                <a:cubicBezTo>
                  <a:pt x="21059" y="75918"/>
                  <a:pt x="21135" y="75956"/>
                  <a:pt x="21249" y="75956"/>
                </a:cubicBezTo>
                <a:lnTo>
                  <a:pt x="21362" y="75843"/>
                </a:lnTo>
                <a:lnTo>
                  <a:pt x="21362" y="75692"/>
                </a:lnTo>
                <a:lnTo>
                  <a:pt x="21249" y="75540"/>
                </a:lnTo>
                <a:close/>
                <a:moveTo>
                  <a:pt x="32364" y="75616"/>
                </a:moveTo>
                <a:lnTo>
                  <a:pt x="32251" y="75729"/>
                </a:lnTo>
                <a:lnTo>
                  <a:pt x="32251" y="75881"/>
                </a:lnTo>
                <a:lnTo>
                  <a:pt x="32364" y="75994"/>
                </a:lnTo>
                <a:cubicBezTo>
                  <a:pt x="32477" y="75994"/>
                  <a:pt x="32553" y="75994"/>
                  <a:pt x="32629" y="75956"/>
                </a:cubicBezTo>
                <a:cubicBezTo>
                  <a:pt x="32666" y="75918"/>
                  <a:pt x="32704" y="75843"/>
                  <a:pt x="32704" y="75767"/>
                </a:cubicBezTo>
                <a:lnTo>
                  <a:pt x="32704" y="75729"/>
                </a:lnTo>
                <a:lnTo>
                  <a:pt x="32553" y="75616"/>
                </a:lnTo>
                <a:close/>
                <a:moveTo>
                  <a:pt x="18678" y="75654"/>
                </a:moveTo>
                <a:cubicBezTo>
                  <a:pt x="18602" y="75692"/>
                  <a:pt x="18375" y="75729"/>
                  <a:pt x="18375" y="75918"/>
                </a:cubicBezTo>
                <a:lnTo>
                  <a:pt x="18375" y="75956"/>
                </a:lnTo>
                <a:lnTo>
                  <a:pt x="18526" y="76032"/>
                </a:lnTo>
                <a:cubicBezTo>
                  <a:pt x="18547" y="76037"/>
                  <a:pt x="18567" y="76039"/>
                  <a:pt x="18585" y="76039"/>
                </a:cubicBezTo>
                <a:cubicBezTo>
                  <a:pt x="18698" y="76039"/>
                  <a:pt x="18758" y="75951"/>
                  <a:pt x="18791" y="75918"/>
                </a:cubicBezTo>
                <a:cubicBezTo>
                  <a:pt x="18791" y="75918"/>
                  <a:pt x="18829" y="75881"/>
                  <a:pt x="18829" y="75881"/>
                </a:cubicBezTo>
                <a:lnTo>
                  <a:pt x="18715" y="75654"/>
                </a:lnTo>
                <a:close/>
                <a:moveTo>
                  <a:pt x="17052" y="75767"/>
                </a:moveTo>
                <a:lnTo>
                  <a:pt x="16938" y="75881"/>
                </a:lnTo>
                <a:lnTo>
                  <a:pt x="16938" y="76032"/>
                </a:lnTo>
                <a:lnTo>
                  <a:pt x="17090" y="76145"/>
                </a:lnTo>
                <a:lnTo>
                  <a:pt x="17241" y="76145"/>
                </a:lnTo>
                <a:lnTo>
                  <a:pt x="17392" y="76032"/>
                </a:lnTo>
                <a:lnTo>
                  <a:pt x="17392" y="75918"/>
                </a:lnTo>
                <a:lnTo>
                  <a:pt x="17279" y="75805"/>
                </a:lnTo>
                <a:cubicBezTo>
                  <a:pt x="17241" y="75805"/>
                  <a:pt x="17165" y="75767"/>
                  <a:pt x="17052" y="75767"/>
                </a:cubicBezTo>
                <a:close/>
                <a:moveTo>
                  <a:pt x="20455" y="75805"/>
                </a:moveTo>
                <a:cubicBezTo>
                  <a:pt x="20266" y="75843"/>
                  <a:pt x="20152" y="75994"/>
                  <a:pt x="20190" y="76145"/>
                </a:cubicBezTo>
                <a:lnTo>
                  <a:pt x="20341" y="76221"/>
                </a:lnTo>
                <a:cubicBezTo>
                  <a:pt x="20354" y="76208"/>
                  <a:pt x="20366" y="76204"/>
                  <a:pt x="20379" y="76204"/>
                </a:cubicBezTo>
                <a:cubicBezTo>
                  <a:pt x="20404" y="76204"/>
                  <a:pt x="20429" y="76221"/>
                  <a:pt x="20455" y="76221"/>
                </a:cubicBezTo>
                <a:cubicBezTo>
                  <a:pt x="20530" y="76221"/>
                  <a:pt x="20644" y="76221"/>
                  <a:pt x="20719" y="76145"/>
                </a:cubicBezTo>
                <a:cubicBezTo>
                  <a:pt x="20757" y="76145"/>
                  <a:pt x="20795" y="76070"/>
                  <a:pt x="20795" y="76032"/>
                </a:cubicBezTo>
                <a:cubicBezTo>
                  <a:pt x="20795" y="75994"/>
                  <a:pt x="20757" y="75994"/>
                  <a:pt x="20757" y="75956"/>
                </a:cubicBezTo>
                <a:cubicBezTo>
                  <a:pt x="20719" y="75843"/>
                  <a:pt x="20606" y="75805"/>
                  <a:pt x="20455" y="75805"/>
                </a:cubicBezTo>
                <a:close/>
                <a:moveTo>
                  <a:pt x="23063" y="75805"/>
                </a:moveTo>
                <a:cubicBezTo>
                  <a:pt x="22950" y="75805"/>
                  <a:pt x="22874" y="75843"/>
                  <a:pt x="22799" y="75881"/>
                </a:cubicBezTo>
                <a:cubicBezTo>
                  <a:pt x="22761" y="75918"/>
                  <a:pt x="22723" y="75956"/>
                  <a:pt x="22723" y="76070"/>
                </a:cubicBezTo>
                <a:lnTo>
                  <a:pt x="22723" y="76107"/>
                </a:lnTo>
                <a:lnTo>
                  <a:pt x="22874" y="76221"/>
                </a:lnTo>
                <a:lnTo>
                  <a:pt x="23025" y="76221"/>
                </a:lnTo>
                <a:lnTo>
                  <a:pt x="23177" y="76070"/>
                </a:lnTo>
                <a:lnTo>
                  <a:pt x="23177" y="75918"/>
                </a:lnTo>
                <a:lnTo>
                  <a:pt x="23063" y="75805"/>
                </a:lnTo>
                <a:close/>
                <a:moveTo>
                  <a:pt x="7256" y="75908"/>
                </a:moveTo>
                <a:cubicBezTo>
                  <a:pt x="7230" y="75908"/>
                  <a:pt x="7206" y="75911"/>
                  <a:pt x="7184" y="75918"/>
                </a:cubicBezTo>
                <a:cubicBezTo>
                  <a:pt x="7071" y="75956"/>
                  <a:pt x="7033" y="76070"/>
                  <a:pt x="7071" y="76183"/>
                </a:cubicBezTo>
                <a:lnTo>
                  <a:pt x="7222" y="76259"/>
                </a:lnTo>
                <a:lnTo>
                  <a:pt x="7260" y="76259"/>
                </a:lnTo>
                <a:cubicBezTo>
                  <a:pt x="7335" y="76259"/>
                  <a:pt x="7524" y="76259"/>
                  <a:pt x="7562" y="76107"/>
                </a:cubicBezTo>
                <a:lnTo>
                  <a:pt x="7524" y="75994"/>
                </a:lnTo>
                <a:cubicBezTo>
                  <a:pt x="7494" y="75963"/>
                  <a:pt x="7364" y="75908"/>
                  <a:pt x="7256" y="75908"/>
                </a:cubicBezTo>
                <a:close/>
                <a:moveTo>
                  <a:pt x="61589" y="75805"/>
                </a:moveTo>
                <a:cubicBezTo>
                  <a:pt x="61438" y="75805"/>
                  <a:pt x="61287" y="75843"/>
                  <a:pt x="61249" y="75994"/>
                </a:cubicBezTo>
                <a:lnTo>
                  <a:pt x="61249" y="76107"/>
                </a:lnTo>
                <a:cubicBezTo>
                  <a:pt x="61287" y="76183"/>
                  <a:pt x="61400" y="76221"/>
                  <a:pt x="61438" y="76259"/>
                </a:cubicBezTo>
                <a:cubicBezTo>
                  <a:pt x="61476" y="76259"/>
                  <a:pt x="61551" y="76297"/>
                  <a:pt x="61551" y="76297"/>
                </a:cubicBezTo>
                <a:lnTo>
                  <a:pt x="61740" y="76334"/>
                </a:lnTo>
                <a:cubicBezTo>
                  <a:pt x="61892" y="76259"/>
                  <a:pt x="61930" y="76183"/>
                  <a:pt x="61930" y="76107"/>
                </a:cubicBezTo>
                <a:cubicBezTo>
                  <a:pt x="61930" y="75994"/>
                  <a:pt x="61778" y="75843"/>
                  <a:pt x="61589" y="75805"/>
                </a:cubicBezTo>
                <a:close/>
                <a:moveTo>
                  <a:pt x="78830" y="75881"/>
                </a:moveTo>
                <a:cubicBezTo>
                  <a:pt x="78754" y="75881"/>
                  <a:pt x="78678" y="75881"/>
                  <a:pt x="78603" y="75918"/>
                </a:cubicBezTo>
                <a:cubicBezTo>
                  <a:pt x="78451" y="76032"/>
                  <a:pt x="78565" y="76297"/>
                  <a:pt x="78754" y="76334"/>
                </a:cubicBezTo>
                <a:cubicBezTo>
                  <a:pt x="78784" y="76344"/>
                  <a:pt x="78815" y="76349"/>
                  <a:pt x="78844" y="76349"/>
                </a:cubicBezTo>
                <a:cubicBezTo>
                  <a:pt x="78925" y="76349"/>
                  <a:pt x="79001" y="76314"/>
                  <a:pt x="79056" y="76259"/>
                </a:cubicBezTo>
                <a:lnTo>
                  <a:pt x="79094" y="76221"/>
                </a:lnTo>
                <a:cubicBezTo>
                  <a:pt x="79094" y="76183"/>
                  <a:pt x="79094" y="76183"/>
                  <a:pt x="79094" y="76145"/>
                </a:cubicBezTo>
                <a:cubicBezTo>
                  <a:pt x="79094" y="76070"/>
                  <a:pt x="79094" y="75994"/>
                  <a:pt x="78943" y="75956"/>
                </a:cubicBezTo>
                <a:lnTo>
                  <a:pt x="78830" y="75881"/>
                </a:lnTo>
                <a:close/>
                <a:moveTo>
                  <a:pt x="18073" y="75956"/>
                </a:moveTo>
                <a:lnTo>
                  <a:pt x="17959" y="76070"/>
                </a:lnTo>
                <a:lnTo>
                  <a:pt x="17959" y="76259"/>
                </a:lnTo>
                <a:lnTo>
                  <a:pt x="18110" y="76372"/>
                </a:lnTo>
                <a:lnTo>
                  <a:pt x="18262" y="76372"/>
                </a:lnTo>
                <a:lnTo>
                  <a:pt x="18413" y="76259"/>
                </a:lnTo>
                <a:lnTo>
                  <a:pt x="18413" y="76145"/>
                </a:lnTo>
                <a:lnTo>
                  <a:pt x="18300" y="76032"/>
                </a:lnTo>
                <a:cubicBezTo>
                  <a:pt x="18262" y="75994"/>
                  <a:pt x="18186" y="75956"/>
                  <a:pt x="18073" y="75956"/>
                </a:cubicBezTo>
                <a:close/>
                <a:moveTo>
                  <a:pt x="15729" y="75767"/>
                </a:moveTo>
                <a:lnTo>
                  <a:pt x="15653" y="75805"/>
                </a:lnTo>
                <a:cubicBezTo>
                  <a:pt x="15540" y="75881"/>
                  <a:pt x="15540" y="75994"/>
                  <a:pt x="15540" y="76070"/>
                </a:cubicBezTo>
                <a:cubicBezTo>
                  <a:pt x="15540" y="76107"/>
                  <a:pt x="15540" y="76259"/>
                  <a:pt x="15653" y="76334"/>
                </a:cubicBezTo>
                <a:cubicBezTo>
                  <a:pt x="15719" y="76379"/>
                  <a:pt x="15786" y="76397"/>
                  <a:pt x="15845" y="76397"/>
                </a:cubicBezTo>
                <a:cubicBezTo>
                  <a:pt x="15886" y="76397"/>
                  <a:pt x="15924" y="76388"/>
                  <a:pt x="15955" y="76372"/>
                </a:cubicBezTo>
                <a:cubicBezTo>
                  <a:pt x="15955" y="76372"/>
                  <a:pt x="15972" y="76355"/>
                  <a:pt x="15995" y="76355"/>
                </a:cubicBezTo>
                <a:cubicBezTo>
                  <a:pt x="16006" y="76355"/>
                  <a:pt x="16018" y="76360"/>
                  <a:pt x="16031" y="76372"/>
                </a:cubicBezTo>
                <a:lnTo>
                  <a:pt x="16182" y="76221"/>
                </a:lnTo>
                <a:lnTo>
                  <a:pt x="16182" y="76145"/>
                </a:lnTo>
                <a:cubicBezTo>
                  <a:pt x="16144" y="76107"/>
                  <a:pt x="16144" y="76107"/>
                  <a:pt x="16182" y="76070"/>
                </a:cubicBezTo>
                <a:lnTo>
                  <a:pt x="16182" y="75994"/>
                </a:lnTo>
                <a:lnTo>
                  <a:pt x="16069" y="75881"/>
                </a:lnTo>
                <a:cubicBezTo>
                  <a:pt x="16069" y="75881"/>
                  <a:pt x="16031" y="75843"/>
                  <a:pt x="16031" y="75843"/>
                </a:cubicBezTo>
                <a:cubicBezTo>
                  <a:pt x="15955" y="75805"/>
                  <a:pt x="15880" y="75767"/>
                  <a:pt x="15729" y="75767"/>
                </a:cubicBezTo>
                <a:close/>
                <a:moveTo>
                  <a:pt x="52671" y="76004"/>
                </a:moveTo>
                <a:cubicBezTo>
                  <a:pt x="52638" y="76004"/>
                  <a:pt x="52610" y="76013"/>
                  <a:pt x="52591" y="76032"/>
                </a:cubicBezTo>
                <a:cubicBezTo>
                  <a:pt x="52478" y="76070"/>
                  <a:pt x="52440" y="76145"/>
                  <a:pt x="52440" y="76221"/>
                </a:cubicBezTo>
                <a:cubicBezTo>
                  <a:pt x="52440" y="76297"/>
                  <a:pt x="52515" y="76372"/>
                  <a:pt x="52591" y="76410"/>
                </a:cubicBezTo>
                <a:cubicBezTo>
                  <a:pt x="52667" y="76410"/>
                  <a:pt x="52742" y="76410"/>
                  <a:pt x="52780" y="76372"/>
                </a:cubicBezTo>
                <a:cubicBezTo>
                  <a:pt x="52818" y="76334"/>
                  <a:pt x="52856" y="76297"/>
                  <a:pt x="52856" y="76221"/>
                </a:cubicBezTo>
                <a:cubicBezTo>
                  <a:pt x="52856" y="76145"/>
                  <a:pt x="52818" y="76070"/>
                  <a:pt x="52780" y="76032"/>
                </a:cubicBezTo>
                <a:cubicBezTo>
                  <a:pt x="52742" y="76013"/>
                  <a:pt x="52704" y="76004"/>
                  <a:pt x="52671" y="76004"/>
                </a:cubicBezTo>
                <a:close/>
                <a:moveTo>
                  <a:pt x="27674" y="76280"/>
                </a:moveTo>
                <a:cubicBezTo>
                  <a:pt x="27651" y="76280"/>
                  <a:pt x="27625" y="76284"/>
                  <a:pt x="27600" y="76297"/>
                </a:cubicBezTo>
                <a:lnTo>
                  <a:pt x="27487" y="76410"/>
                </a:lnTo>
                <a:lnTo>
                  <a:pt x="27487" y="76486"/>
                </a:lnTo>
                <a:lnTo>
                  <a:pt x="27600" y="76637"/>
                </a:lnTo>
                <a:cubicBezTo>
                  <a:pt x="27638" y="76637"/>
                  <a:pt x="27638" y="76675"/>
                  <a:pt x="27714" y="76675"/>
                </a:cubicBezTo>
                <a:lnTo>
                  <a:pt x="27865" y="76523"/>
                </a:lnTo>
                <a:cubicBezTo>
                  <a:pt x="27865" y="76448"/>
                  <a:pt x="27865" y="76372"/>
                  <a:pt x="27789" y="76297"/>
                </a:cubicBezTo>
                <a:cubicBezTo>
                  <a:pt x="27764" y="76297"/>
                  <a:pt x="27722" y="76280"/>
                  <a:pt x="27674" y="76280"/>
                </a:cubicBezTo>
                <a:close/>
                <a:moveTo>
                  <a:pt x="8621" y="76334"/>
                </a:moveTo>
                <a:cubicBezTo>
                  <a:pt x="8507" y="76372"/>
                  <a:pt x="8394" y="76486"/>
                  <a:pt x="8394" y="76561"/>
                </a:cubicBezTo>
                <a:cubicBezTo>
                  <a:pt x="8394" y="76637"/>
                  <a:pt x="8470" y="76712"/>
                  <a:pt x="8545" y="76712"/>
                </a:cubicBezTo>
                <a:lnTo>
                  <a:pt x="8696" y="76599"/>
                </a:lnTo>
                <a:cubicBezTo>
                  <a:pt x="8696" y="76637"/>
                  <a:pt x="8696" y="76675"/>
                  <a:pt x="8696" y="76675"/>
                </a:cubicBezTo>
                <a:cubicBezTo>
                  <a:pt x="8734" y="76675"/>
                  <a:pt x="8885" y="76637"/>
                  <a:pt x="8885" y="76523"/>
                </a:cubicBezTo>
                <a:lnTo>
                  <a:pt x="8885" y="76448"/>
                </a:lnTo>
                <a:cubicBezTo>
                  <a:pt x="8848" y="76372"/>
                  <a:pt x="8734" y="76334"/>
                  <a:pt x="8621" y="76334"/>
                </a:cubicBezTo>
                <a:close/>
                <a:moveTo>
                  <a:pt x="10351" y="76282"/>
                </a:moveTo>
                <a:cubicBezTo>
                  <a:pt x="10313" y="76282"/>
                  <a:pt x="10277" y="76286"/>
                  <a:pt x="10246" y="76297"/>
                </a:cubicBezTo>
                <a:cubicBezTo>
                  <a:pt x="10095" y="76334"/>
                  <a:pt x="10020" y="76448"/>
                  <a:pt x="10057" y="76561"/>
                </a:cubicBezTo>
                <a:lnTo>
                  <a:pt x="10095" y="76637"/>
                </a:lnTo>
                <a:cubicBezTo>
                  <a:pt x="10178" y="76692"/>
                  <a:pt x="10302" y="76727"/>
                  <a:pt x="10421" y="76727"/>
                </a:cubicBezTo>
                <a:cubicBezTo>
                  <a:pt x="10465" y="76727"/>
                  <a:pt x="10508" y="76723"/>
                  <a:pt x="10549" y="76712"/>
                </a:cubicBezTo>
                <a:cubicBezTo>
                  <a:pt x="10662" y="76675"/>
                  <a:pt x="10700" y="76599"/>
                  <a:pt x="10700" y="76486"/>
                </a:cubicBezTo>
                <a:cubicBezTo>
                  <a:pt x="10700" y="76486"/>
                  <a:pt x="10700" y="76448"/>
                  <a:pt x="10700" y="76410"/>
                </a:cubicBezTo>
                <a:lnTo>
                  <a:pt x="10662" y="76372"/>
                </a:lnTo>
                <a:cubicBezTo>
                  <a:pt x="10579" y="76317"/>
                  <a:pt x="10456" y="76282"/>
                  <a:pt x="10351" y="76282"/>
                </a:cubicBezTo>
                <a:close/>
                <a:moveTo>
                  <a:pt x="77506" y="76448"/>
                </a:moveTo>
                <a:cubicBezTo>
                  <a:pt x="77431" y="76448"/>
                  <a:pt x="77317" y="76448"/>
                  <a:pt x="77279" y="76523"/>
                </a:cubicBezTo>
                <a:cubicBezTo>
                  <a:pt x="77204" y="76561"/>
                  <a:pt x="77204" y="76599"/>
                  <a:pt x="77204" y="76675"/>
                </a:cubicBezTo>
                <a:lnTo>
                  <a:pt x="77355" y="76675"/>
                </a:lnTo>
                <a:cubicBezTo>
                  <a:pt x="77355" y="76675"/>
                  <a:pt x="77317" y="76675"/>
                  <a:pt x="77317" y="76712"/>
                </a:cubicBezTo>
                <a:cubicBezTo>
                  <a:pt x="77393" y="76750"/>
                  <a:pt x="77544" y="76750"/>
                  <a:pt x="77695" y="76750"/>
                </a:cubicBezTo>
                <a:cubicBezTo>
                  <a:pt x="77695" y="76712"/>
                  <a:pt x="77695" y="76712"/>
                  <a:pt x="77695" y="76675"/>
                </a:cubicBezTo>
                <a:lnTo>
                  <a:pt x="77847" y="76675"/>
                </a:lnTo>
                <a:cubicBezTo>
                  <a:pt x="77847" y="76561"/>
                  <a:pt x="77695" y="76448"/>
                  <a:pt x="77506" y="76448"/>
                </a:cubicBezTo>
                <a:close/>
                <a:moveTo>
                  <a:pt x="49642" y="76297"/>
                </a:moveTo>
                <a:cubicBezTo>
                  <a:pt x="49566" y="76297"/>
                  <a:pt x="49340" y="76334"/>
                  <a:pt x="49340" y="76523"/>
                </a:cubicBezTo>
                <a:lnTo>
                  <a:pt x="49340" y="76561"/>
                </a:lnTo>
                <a:lnTo>
                  <a:pt x="49415" y="76637"/>
                </a:lnTo>
                <a:lnTo>
                  <a:pt x="49415" y="76637"/>
                </a:lnTo>
                <a:lnTo>
                  <a:pt x="49529" y="76788"/>
                </a:lnTo>
                <a:cubicBezTo>
                  <a:pt x="49642" y="76788"/>
                  <a:pt x="49755" y="76788"/>
                  <a:pt x="49831" y="76750"/>
                </a:cubicBezTo>
                <a:cubicBezTo>
                  <a:pt x="49907" y="76675"/>
                  <a:pt x="49944" y="76599"/>
                  <a:pt x="49944" y="76523"/>
                </a:cubicBezTo>
                <a:cubicBezTo>
                  <a:pt x="49944" y="76448"/>
                  <a:pt x="49907" y="76372"/>
                  <a:pt x="49831" y="76297"/>
                </a:cubicBezTo>
                <a:close/>
                <a:moveTo>
                  <a:pt x="62156" y="76523"/>
                </a:moveTo>
                <a:cubicBezTo>
                  <a:pt x="62119" y="76561"/>
                  <a:pt x="62081" y="76637"/>
                  <a:pt x="62081" y="76750"/>
                </a:cubicBezTo>
                <a:cubicBezTo>
                  <a:pt x="62081" y="76864"/>
                  <a:pt x="62194" y="76977"/>
                  <a:pt x="62308" y="76977"/>
                </a:cubicBezTo>
                <a:lnTo>
                  <a:pt x="62459" y="76864"/>
                </a:lnTo>
                <a:cubicBezTo>
                  <a:pt x="62497" y="76864"/>
                  <a:pt x="62610" y="76826"/>
                  <a:pt x="62610" y="76712"/>
                </a:cubicBezTo>
                <a:cubicBezTo>
                  <a:pt x="62610" y="76675"/>
                  <a:pt x="62572" y="76637"/>
                  <a:pt x="62572" y="76637"/>
                </a:cubicBezTo>
                <a:lnTo>
                  <a:pt x="62459" y="76523"/>
                </a:lnTo>
                <a:close/>
                <a:moveTo>
                  <a:pt x="51003" y="76372"/>
                </a:moveTo>
                <a:lnTo>
                  <a:pt x="50852" y="76523"/>
                </a:lnTo>
                <a:cubicBezTo>
                  <a:pt x="50890" y="76561"/>
                  <a:pt x="50890" y="76637"/>
                  <a:pt x="50890" y="76675"/>
                </a:cubicBezTo>
                <a:lnTo>
                  <a:pt x="50890" y="76750"/>
                </a:lnTo>
                <a:cubicBezTo>
                  <a:pt x="50890" y="76901"/>
                  <a:pt x="50927" y="77053"/>
                  <a:pt x="51192" y="77128"/>
                </a:cubicBezTo>
                <a:lnTo>
                  <a:pt x="51343" y="77090"/>
                </a:lnTo>
                <a:cubicBezTo>
                  <a:pt x="51381" y="77053"/>
                  <a:pt x="51419" y="77015"/>
                  <a:pt x="51419" y="76939"/>
                </a:cubicBezTo>
                <a:cubicBezTo>
                  <a:pt x="51419" y="76864"/>
                  <a:pt x="51343" y="76826"/>
                  <a:pt x="51306" y="76788"/>
                </a:cubicBezTo>
                <a:cubicBezTo>
                  <a:pt x="51343" y="76750"/>
                  <a:pt x="51381" y="76637"/>
                  <a:pt x="51381" y="76486"/>
                </a:cubicBezTo>
                <a:lnTo>
                  <a:pt x="51230" y="76372"/>
                </a:lnTo>
                <a:close/>
                <a:moveTo>
                  <a:pt x="45781" y="76888"/>
                </a:moveTo>
                <a:cubicBezTo>
                  <a:pt x="45686" y="76888"/>
                  <a:pt x="45588" y="76944"/>
                  <a:pt x="45559" y="77090"/>
                </a:cubicBezTo>
                <a:lnTo>
                  <a:pt x="45634" y="77280"/>
                </a:lnTo>
                <a:cubicBezTo>
                  <a:pt x="45748" y="77280"/>
                  <a:pt x="45823" y="77280"/>
                  <a:pt x="45861" y="77242"/>
                </a:cubicBezTo>
                <a:cubicBezTo>
                  <a:pt x="45899" y="77204"/>
                  <a:pt x="45975" y="77128"/>
                  <a:pt x="45975" y="77053"/>
                </a:cubicBezTo>
                <a:lnTo>
                  <a:pt x="45937" y="77015"/>
                </a:lnTo>
                <a:lnTo>
                  <a:pt x="45861" y="76901"/>
                </a:lnTo>
                <a:cubicBezTo>
                  <a:pt x="45836" y="76893"/>
                  <a:pt x="45808" y="76888"/>
                  <a:pt x="45781" y="76888"/>
                </a:cubicBezTo>
                <a:close/>
                <a:moveTo>
                  <a:pt x="91041" y="77015"/>
                </a:moveTo>
                <a:lnTo>
                  <a:pt x="90815" y="77090"/>
                </a:lnTo>
                <a:cubicBezTo>
                  <a:pt x="90777" y="77090"/>
                  <a:pt x="90625" y="77204"/>
                  <a:pt x="90701" y="77355"/>
                </a:cubicBezTo>
                <a:lnTo>
                  <a:pt x="90852" y="77431"/>
                </a:lnTo>
                <a:cubicBezTo>
                  <a:pt x="90890" y="77431"/>
                  <a:pt x="90890" y="77469"/>
                  <a:pt x="90928" y="77469"/>
                </a:cubicBezTo>
                <a:lnTo>
                  <a:pt x="91155" y="77355"/>
                </a:lnTo>
                <a:cubicBezTo>
                  <a:pt x="91117" y="77280"/>
                  <a:pt x="91117" y="77242"/>
                  <a:pt x="91117" y="77242"/>
                </a:cubicBezTo>
                <a:cubicBezTo>
                  <a:pt x="91117" y="77166"/>
                  <a:pt x="91117" y="77090"/>
                  <a:pt x="91041" y="77015"/>
                </a:cubicBezTo>
                <a:close/>
                <a:moveTo>
                  <a:pt x="75389" y="77204"/>
                </a:moveTo>
                <a:lnTo>
                  <a:pt x="75162" y="77280"/>
                </a:lnTo>
                <a:lnTo>
                  <a:pt x="75162" y="77431"/>
                </a:lnTo>
                <a:lnTo>
                  <a:pt x="75276" y="77544"/>
                </a:lnTo>
                <a:lnTo>
                  <a:pt x="75465" y="77544"/>
                </a:lnTo>
                <a:lnTo>
                  <a:pt x="75616" y="77469"/>
                </a:lnTo>
                <a:cubicBezTo>
                  <a:pt x="75616" y="77431"/>
                  <a:pt x="75616" y="77431"/>
                  <a:pt x="75616" y="77393"/>
                </a:cubicBezTo>
                <a:cubicBezTo>
                  <a:pt x="75616" y="77242"/>
                  <a:pt x="75465" y="77204"/>
                  <a:pt x="75389" y="77204"/>
                </a:cubicBezTo>
                <a:close/>
                <a:moveTo>
                  <a:pt x="35048" y="77185"/>
                </a:moveTo>
                <a:cubicBezTo>
                  <a:pt x="34963" y="77185"/>
                  <a:pt x="34878" y="77204"/>
                  <a:pt x="34821" y="77242"/>
                </a:cubicBezTo>
                <a:lnTo>
                  <a:pt x="34859" y="77431"/>
                </a:lnTo>
                <a:cubicBezTo>
                  <a:pt x="34921" y="77492"/>
                  <a:pt x="35008" y="77554"/>
                  <a:pt x="35120" y="77554"/>
                </a:cubicBezTo>
                <a:cubicBezTo>
                  <a:pt x="35145" y="77554"/>
                  <a:pt x="35172" y="77551"/>
                  <a:pt x="35200" y="77544"/>
                </a:cubicBezTo>
                <a:cubicBezTo>
                  <a:pt x="35237" y="77506"/>
                  <a:pt x="35313" y="77469"/>
                  <a:pt x="35351" y="77355"/>
                </a:cubicBezTo>
                <a:lnTo>
                  <a:pt x="35275" y="77242"/>
                </a:lnTo>
                <a:cubicBezTo>
                  <a:pt x="35218" y="77204"/>
                  <a:pt x="35133" y="77185"/>
                  <a:pt x="35048" y="77185"/>
                </a:cubicBezTo>
                <a:close/>
                <a:moveTo>
                  <a:pt x="10622" y="77226"/>
                </a:moveTo>
                <a:cubicBezTo>
                  <a:pt x="10596" y="77226"/>
                  <a:pt x="10571" y="77231"/>
                  <a:pt x="10549" y="77242"/>
                </a:cubicBezTo>
                <a:cubicBezTo>
                  <a:pt x="10473" y="77242"/>
                  <a:pt x="10398" y="77280"/>
                  <a:pt x="10322" y="77355"/>
                </a:cubicBezTo>
                <a:lnTo>
                  <a:pt x="10360" y="77506"/>
                </a:lnTo>
                <a:cubicBezTo>
                  <a:pt x="10398" y="77582"/>
                  <a:pt x="10473" y="77582"/>
                  <a:pt x="10587" y="77582"/>
                </a:cubicBezTo>
                <a:cubicBezTo>
                  <a:pt x="10662" y="77582"/>
                  <a:pt x="10738" y="77506"/>
                  <a:pt x="10814" y="77431"/>
                </a:cubicBezTo>
                <a:lnTo>
                  <a:pt x="10776" y="77280"/>
                </a:lnTo>
                <a:cubicBezTo>
                  <a:pt x="10749" y="77253"/>
                  <a:pt x="10685" y="77226"/>
                  <a:pt x="10622" y="77226"/>
                </a:cubicBezTo>
                <a:close/>
                <a:moveTo>
                  <a:pt x="30639" y="77188"/>
                </a:moveTo>
                <a:cubicBezTo>
                  <a:pt x="30558" y="77188"/>
                  <a:pt x="30478" y="77215"/>
                  <a:pt x="30398" y="77242"/>
                </a:cubicBezTo>
                <a:cubicBezTo>
                  <a:pt x="30247" y="77355"/>
                  <a:pt x="30247" y="77544"/>
                  <a:pt x="30398" y="77582"/>
                </a:cubicBezTo>
                <a:lnTo>
                  <a:pt x="30587" y="77506"/>
                </a:lnTo>
                <a:lnTo>
                  <a:pt x="30587" y="77506"/>
                </a:lnTo>
                <a:cubicBezTo>
                  <a:pt x="30587" y="77506"/>
                  <a:pt x="30549" y="77544"/>
                  <a:pt x="30549" y="77544"/>
                </a:cubicBezTo>
                <a:lnTo>
                  <a:pt x="30587" y="77544"/>
                </a:lnTo>
                <a:cubicBezTo>
                  <a:pt x="30663" y="77544"/>
                  <a:pt x="30814" y="77506"/>
                  <a:pt x="30814" y="77355"/>
                </a:cubicBezTo>
                <a:lnTo>
                  <a:pt x="30814" y="77317"/>
                </a:lnTo>
                <a:lnTo>
                  <a:pt x="30738" y="77204"/>
                </a:lnTo>
                <a:cubicBezTo>
                  <a:pt x="30705" y="77193"/>
                  <a:pt x="30672" y="77188"/>
                  <a:pt x="30639" y="77188"/>
                </a:cubicBezTo>
                <a:close/>
                <a:moveTo>
                  <a:pt x="48412" y="76777"/>
                </a:moveTo>
                <a:cubicBezTo>
                  <a:pt x="48373" y="76777"/>
                  <a:pt x="48329" y="76790"/>
                  <a:pt x="48281" y="76826"/>
                </a:cubicBezTo>
                <a:lnTo>
                  <a:pt x="48205" y="76939"/>
                </a:lnTo>
                <a:cubicBezTo>
                  <a:pt x="48130" y="76977"/>
                  <a:pt x="47979" y="77053"/>
                  <a:pt x="48054" y="77280"/>
                </a:cubicBezTo>
                <a:lnTo>
                  <a:pt x="48092" y="77317"/>
                </a:lnTo>
                <a:cubicBezTo>
                  <a:pt x="48205" y="77393"/>
                  <a:pt x="48319" y="77393"/>
                  <a:pt x="48432" y="77393"/>
                </a:cubicBezTo>
                <a:cubicBezTo>
                  <a:pt x="48470" y="77393"/>
                  <a:pt x="48508" y="77431"/>
                  <a:pt x="48508" y="77431"/>
                </a:cubicBezTo>
                <a:cubicBezTo>
                  <a:pt x="48508" y="77431"/>
                  <a:pt x="48546" y="77469"/>
                  <a:pt x="48508" y="77582"/>
                </a:cubicBezTo>
                <a:lnTo>
                  <a:pt x="48659" y="77695"/>
                </a:lnTo>
                <a:cubicBezTo>
                  <a:pt x="48961" y="77658"/>
                  <a:pt x="49113" y="77506"/>
                  <a:pt x="49151" y="77242"/>
                </a:cubicBezTo>
                <a:lnTo>
                  <a:pt x="49113" y="77128"/>
                </a:lnTo>
                <a:cubicBezTo>
                  <a:pt x="49075" y="77128"/>
                  <a:pt x="49037" y="77090"/>
                  <a:pt x="49037" y="77053"/>
                </a:cubicBezTo>
                <a:cubicBezTo>
                  <a:pt x="48999" y="76977"/>
                  <a:pt x="48961" y="76901"/>
                  <a:pt x="48848" y="76864"/>
                </a:cubicBezTo>
                <a:lnTo>
                  <a:pt x="48772" y="76977"/>
                </a:lnTo>
                <a:lnTo>
                  <a:pt x="48697" y="76901"/>
                </a:lnTo>
                <a:lnTo>
                  <a:pt x="48621" y="76901"/>
                </a:lnTo>
                <a:cubicBezTo>
                  <a:pt x="48621" y="76901"/>
                  <a:pt x="48583" y="76901"/>
                  <a:pt x="48583" y="76864"/>
                </a:cubicBezTo>
                <a:cubicBezTo>
                  <a:pt x="48558" y="76838"/>
                  <a:pt x="48497" y="76777"/>
                  <a:pt x="48412" y="76777"/>
                </a:cubicBezTo>
                <a:close/>
                <a:moveTo>
                  <a:pt x="89869" y="76675"/>
                </a:moveTo>
                <a:lnTo>
                  <a:pt x="89605" y="76750"/>
                </a:lnTo>
                <a:cubicBezTo>
                  <a:pt x="89579" y="76724"/>
                  <a:pt x="89517" y="76680"/>
                  <a:pt x="89431" y="76680"/>
                </a:cubicBezTo>
                <a:cubicBezTo>
                  <a:pt x="89392" y="76680"/>
                  <a:pt x="89349" y="76689"/>
                  <a:pt x="89302" y="76712"/>
                </a:cubicBezTo>
                <a:lnTo>
                  <a:pt x="89189" y="76750"/>
                </a:lnTo>
                <a:cubicBezTo>
                  <a:pt x="89038" y="76901"/>
                  <a:pt x="88849" y="77053"/>
                  <a:pt x="88811" y="77393"/>
                </a:cubicBezTo>
                <a:lnTo>
                  <a:pt x="88962" y="77506"/>
                </a:lnTo>
                <a:lnTo>
                  <a:pt x="89000" y="77506"/>
                </a:lnTo>
                <a:cubicBezTo>
                  <a:pt x="88962" y="77506"/>
                  <a:pt x="88962" y="77469"/>
                  <a:pt x="88962" y="77469"/>
                </a:cubicBezTo>
                <a:lnTo>
                  <a:pt x="88962" y="77469"/>
                </a:lnTo>
                <a:lnTo>
                  <a:pt x="89113" y="77582"/>
                </a:lnTo>
                <a:cubicBezTo>
                  <a:pt x="89169" y="77571"/>
                  <a:pt x="89214" y="77566"/>
                  <a:pt x="89254" y="77566"/>
                </a:cubicBezTo>
                <a:cubicBezTo>
                  <a:pt x="89350" y="77566"/>
                  <a:pt x="89411" y="77593"/>
                  <a:pt x="89491" y="77620"/>
                </a:cubicBezTo>
                <a:cubicBezTo>
                  <a:pt x="89567" y="77658"/>
                  <a:pt x="89642" y="77695"/>
                  <a:pt x="89794" y="77695"/>
                </a:cubicBezTo>
                <a:lnTo>
                  <a:pt x="89907" y="77658"/>
                </a:lnTo>
                <a:cubicBezTo>
                  <a:pt x="89945" y="77620"/>
                  <a:pt x="89945" y="77582"/>
                  <a:pt x="89983" y="77582"/>
                </a:cubicBezTo>
                <a:cubicBezTo>
                  <a:pt x="90058" y="77469"/>
                  <a:pt x="90172" y="77317"/>
                  <a:pt x="90172" y="77128"/>
                </a:cubicBezTo>
                <a:cubicBezTo>
                  <a:pt x="90172" y="76939"/>
                  <a:pt x="90058" y="76826"/>
                  <a:pt x="89945" y="76750"/>
                </a:cubicBezTo>
                <a:cubicBezTo>
                  <a:pt x="89907" y="76750"/>
                  <a:pt x="89869" y="76712"/>
                  <a:pt x="89869" y="76675"/>
                </a:cubicBezTo>
                <a:close/>
                <a:moveTo>
                  <a:pt x="53536" y="77506"/>
                </a:moveTo>
                <a:lnTo>
                  <a:pt x="53385" y="77658"/>
                </a:lnTo>
                <a:lnTo>
                  <a:pt x="53385" y="77733"/>
                </a:lnTo>
                <a:lnTo>
                  <a:pt x="53498" y="77847"/>
                </a:lnTo>
                <a:cubicBezTo>
                  <a:pt x="53536" y="77884"/>
                  <a:pt x="53574" y="77884"/>
                  <a:pt x="53612" y="77922"/>
                </a:cubicBezTo>
                <a:lnTo>
                  <a:pt x="53801" y="77771"/>
                </a:lnTo>
                <a:cubicBezTo>
                  <a:pt x="53801" y="77771"/>
                  <a:pt x="53801" y="77733"/>
                  <a:pt x="53839" y="77695"/>
                </a:cubicBezTo>
                <a:lnTo>
                  <a:pt x="53725" y="77506"/>
                </a:lnTo>
                <a:close/>
                <a:moveTo>
                  <a:pt x="60826" y="77727"/>
                </a:moveTo>
                <a:cubicBezTo>
                  <a:pt x="60786" y="77727"/>
                  <a:pt x="60750" y="77733"/>
                  <a:pt x="60720" y="77733"/>
                </a:cubicBezTo>
                <a:cubicBezTo>
                  <a:pt x="60568" y="77771"/>
                  <a:pt x="60455" y="77922"/>
                  <a:pt x="60455" y="78036"/>
                </a:cubicBezTo>
                <a:lnTo>
                  <a:pt x="60531" y="78149"/>
                </a:lnTo>
                <a:cubicBezTo>
                  <a:pt x="60619" y="78193"/>
                  <a:pt x="60695" y="78212"/>
                  <a:pt x="60765" y="78212"/>
                </a:cubicBezTo>
                <a:cubicBezTo>
                  <a:pt x="60815" y="78212"/>
                  <a:pt x="60862" y="78203"/>
                  <a:pt x="60909" y="78187"/>
                </a:cubicBezTo>
                <a:cubicBezTo>
                  <a:pt x="60984" y="78149"/>
                  <a:pt x="61060" y="78073"/>
                  <a:pt x="61098" y="77922"/>
                </a:cubicBezTo>
                <a:lnTo>
                  <a:pt x="61022" y="77809"/>
                </a:lnTo>
                <a:cubicBezTo>
                  <a:pt x="60954" y="77741"/>
                  <a:pt x="60886" y="77727"/>
                  <a:pt x="60826" y="77727"/>
                </a:cubicBezTo>
                <a:close/>
                <a:moveTo>
                  <a:pt x="24296" y="77415"/>
                </a:moveTo>
                <a:cubicBezTo>
                  <a:pt x="24229" y="77415"/>
                  <a:pt x="24175" y="77442"/>
                  <a:pt x="24122" y="77469"/>
                </a:cubicBezTo>
                <a:cubicBezTo>
                  <a:pt x="24084" y="77506"/>
                  <a:pt x="24046" y="77582"/>
                  <a:pt x="24046" y="77658"/>
                </a:cubicBezTo>
                <a:lnTo>
                  <a:pt x="24046" y="77695"/>
                </a:lnTo>
                <a:lnTo>
                  <a:pt x="24160" y="77809"/>
                </a:lnTo>
                <a:lnTo>
                  <a:pt x="24235" y="77809"/>
                </a:lnTo>
                <a:lnTo>
                  <a:pt x="24273" y="77960"/>
                </a:lnTo>
                <a:lnTo>
                  <a:pt x="24311" y="77960"/>
                </a:lnTo>
                <a:cubicBezTo>
                  <a:pt x="24349" y="77998"/>
                  <a:pt x="24387" y="77998"/>
                  <a:pt x="24424" y="77998"/>
                </a:cubicBezTo>
                <a:cubicBezTo>
                  <a:pt x="24424" y="78073"/>
                  <a:pt x="24462" y="78111"/>
                  <a:pt x="24500" y="78149"/>
                </a:cubicBezTo>
                <a:cubicBezTo>
                  <a:pt x="24576" y="78225"/>
                  <a:pt x="24651" y="78225"/>
                  <a:pt x="24727" y="78225"/>
                </a:cubicBezTo>
                <a:lnTo>
                  <a:pt x="24878" y="78111"/>
                </a:lnTo>
                <a:cubicBezTo>
                  <a:pt x="24878" y="78111"/>
                  <a:pt x="24878" y="78073"/>
                  <a:pt x="24878" y="78073"/>
                </a:cubicBezTo>
                <a:cubicBezTo>
                  <a:pt x="24878" y="77884"/>
                  <a:pt x="24727" y="77771"/>
                  <a:pt x="24576" y="77733"/>
                </a:cubicBezTo>
                <a:cubicBezTo>
                  <a:pt x="24538" y="77695"/>
                  <a:pt x="24500" y="77695"/>
                  <a:pt x="24462" y="77695"/>
                </a:cubicBezTo>
                <a:cubicBezTo>
                  <a:pt x="24500" y="77658"/>
                  <a:pt x="24500" y="77620"/>
                  <a:pt x="24500" y="77544"/>
                </a:cubicBezTo>
                <a:lnTo>
                  <a:pt x="24387" y="77431"/>
                </a:lnTo>
                <a:cubicBezTo>
                  <a:pt x="24353" y="77420"/>
                  <a:pt x="24323" y="77415"/>
                  <a:pt x="24296" y="77415"/>
                </a:cubicBezTo>
                <a:close/>
                <a:moveTo>
                  <a:pt x="23895" y="78036"/>
                </a:moveTo>
                <a:cubicBezTo>
                  <a:pt x="23782" y="78036"/>
                  <a:pt x="23668" y="78111"/>
                  <a:pt x="23668" y="78225"/>
                </a:cubicBezTo>
                <a:lnTo>
                  <a:pt x="23819" y="78225"/>
                </a:lnTo>
                <a:cubicBezTo>
                  <a:pt x="23819" y="78225"/>
                  <a:pt x="23819" y="78225"/>
                  <a:pt x="23819" y="78263"/>
                </a:cubicBezTo>
                <a:lnTo>
                  <a:pt x="24008" y="78263"/>
                </a:lnTo>
                <a:cubicBezTo>
                  <a:pt x="24008" y="78225"/>
                  <a:pt x="24008" y="78225"/>
                  <a:pt x="24008" y="78225"/>
                </a:cubicBezTo>
                <a:lnTo>
                  <a:pt x="24160" y="78225"/>
                </a:lnTo>
                <a:cubicBezTo>
                  <a:pt x="24160" y="78149"/>
                  <a:pt x="24122" y="78111"/>
                  <a:pt x="24046" y="78073"/>
                </a:cubicBezTo>
                <a:cubicBezTo>
                  <a:pt x="24008" y="78036"/>
                  <a:pt x="23971" y="78036"/>
                  <a:pt x="23895" y="78036"/>
                </a:cubicBezTo>
                <a:lnTo>
                  <a:pt x="23933" y="78149"/>
                </a:lnTo>
                <a:lnTo>
                  <a:pt x="23895" y="78149"/>
                </a:lnTo>
                <a:lnTo>
                  <a:pt x="23895" y="78036"/>
                </a:lnTo>
                <a:close/>
                <a:moveTo>
                  <a:pt x="69756" y="77922"/>
                </a:moveTo>
                <a:lnTo>
                  <a:pt x="69604" y="78036"/>
                </a:lnTo>
                <a:lnTo>
                  <a:pt x="69604" y="78225"/>
                </a:lnTo>
                <a:lnTo>
                  <a:pt x="69718" y="78338"/>
                </a:lnTo>
                <a:cubicBezTo>
                  <a:pt x="69945" y="78338"/>
                  <a:pt x="70020" y="78225"/>
                  <a:pt x="70096" y="78149"/>
                </a:cubicBezTo>
                <a:lnTo>
                  <a:pt x="70096" y="78111"/>
                </a:lnTo>
                <a:lnTo>
                  <a:pt x="69983" y="77922"/>
                </a:lnTo>
                <a:close/>
                <a:moveTo>
                  <a:pt x="75465" y="77771"/>
                </a:moveTo>
                <a:lnTo>
                  <a:pt x="75351" y="77847"/>
                </a:lnTo>
                <a:cubicBezTo>
                  <a:pt x="75200" y="78036"/>
                  <a:pt x="75313" y="78187"/>
                  <a:pt x="75427" y="78300"/>
                </a:cubicBezTo>
                <a:lnTo>
                  <a:pt x="75502" y="78225"/>
                </a:lnTo>
                <a:lnTo>
                  <a:pt x="75465" y="78300"/>
                </a:lnTo>
                <a:lnTo>
                  <a:pt x="75502" y="78300"/>
                </a:lnTo>
                <a:cubicBezTo>
                  <a:pt x="75583" y="78327"/>
                  <a:pt x="75644" y="78354"/>
                  <a:pt x="75700" y="78354"/>
                </a:cubicBezTo>
                <a:cubicBezTo>
                  <a:pt x="75723" y="78354"/>
                  <a:pt x="75745" y="78349"/>
                  <a:pt x="75767" y="78338"/>
                </a:cubicBezTo>
                <a:cubicBezTo>
                  <a:pt x="75843" y="78300"/>
                  <a:pt x="75843" y="78263"/>
                  <a:pt x="75843" y="78225"/>
                </a:cubicBezTo>
                <a:lnTo>
                  <a:pt x="75843" y="78187"/>
                </a:lnTo>
                <a:cubicBezTo>
                  <a:pt x="75881" y="78149"/>
                  <a:pt x="75918" y="78111"/>
                  <a:pt x="75918" y="78036"/>
                </a:cubicBezTo>
                <a:lnTo>
                  <a:pt x="75843" y="77960"/>
                </a:lnTo>
                <a:cubicBezTo>
                  <a:pt x="75843" y="77960"/>
                  <a:pt x="75805" y="77922"/>
                  <a:pt x="75805" y="77922"/>
                </a:cubicBezTo>
                <a:cubicBezTo>
                  <a:pt x="75729" y="77847"/>
                  <a:pt x="75654" y="77771"/>
                  <a:pt x="75465" y="77771"/>
                </a:cubicBezTo>
                <a:close/>
                <a:moveTo>
                  <a:pt x="33158" y="77922"/>
                </a:moveTo>
                <a:lnTo>
                  <a:pt x="33044" y="78036"/>
                </a:lnTo>
                <a:lnTo>
                  <a:pt x="33044" y="78263"/>
                </a:lnTo>
                <a:lnTo>
                  <a:pt x="33120" y="78376"/>
                </a:lnTo>
                <a:cubicBezTo>
                  <a:pt x="33173" y="78394"/>
                  <a:pt x="33217" y="78401"/>
                  <a:pt x="33255" y="78401"/>
                </a:cubicBezTo>
                <a:cubicBezTo>
                  <a:pt x="33380" y="78401"/>
                  <a:pt x="33431" y="78321"/>
                  <a:pt x="33460" y="78263"/>
                </a:cubicBezTo>
                <a:cubicBezTo>
                  <a:pt x="33612" y="78225"/>
                  <a:pt x="33649" y="78149"/>
                  <a:pt x="33649" y="78073"/>
                </a:cubicBezTo>
                <a:cubicBezTo>
                  <a:pt x="33649" y="78073"/>
                  <a:pt x="33649" y="78036"/>
                  <a:pt x="33649" y="78036"/>
                </a:cubicBezTo>
                <a:lnTo>
                  <a:pt x="33460" y="77960"/>
                </a:lnTo>
                <a:lnTo>
                  <a:pt x="33347" y="77960"/>
                </a:lnTo>
                <a:cubicBezTo>
                  <a:pt x="33309" y="77960"/>
                  <a:pt x="33271" y="77922"/>
                  <a:pt x="33158" y="77922"/>
                </a:cubicBezTo>
                <a:close/>
                <a:moveTo>
                  <a:pt x="80148" y="78069"/>
                </a:moveTo>
                <a:cubicBezTo>
                  <a:pt x="79979" y="78069"/>
                  <a:pt x="79847" y="78265"/>
                  <a:pt x="79813" y="78300"/>
                </a:cubicBezTo>
                <a:lnTo>
                  <a:pt x="79888" y="78489"/>
                </a:lnTo>
                <a:cubicBezTo>
                  <a:pt x="80039" y="78489"/>
                  <a:pt x="80115" y="78452"/>
                  <a:pt x="80153" y="78414"/>
                </a:cubicBezTo>
                <a:lnTo>
                  <a:pt x="80191" y="78414"/>
                </a:lnTo>
                <a:lnTo>
                  <a:pt x="80380" y="78300"/>
                </a:lnTo>
                <a:cubicBezTo>
                  <a:pt x="80342" y="78111"/>
                  <a:pt x="80266" y="78073"/>
                  <a:pt x="80191" y="78073"/>
                </a:cubicBezTo>
                <a:cubicBezTo>
                  <a:pt x="80176" y="78071"/>
                  <a:pt x="80162" y="78069"/>
                  <a:pt x="80148" y="78069"/>
                </a:cubicBezTo>
                <a:close/>
                <a:moveTo>
                  <a:pt x="21059" y="77733"/>
                </a:moveTo>
                <a:lnTo>
                  <a:pt x="20870" y="77771"/>
                </a:lnTo>
                <a:cubicBezTo>
                  <a:pt x="20833" y="77809"/>
                  <a:pt x="20833" y="77884"/>
                  <a:pt x="20795" y="77960"/>
                </a:cubicBezTo>
                <a:cubicBezTo>
                  <a:pt x="20795" y="77960"/>
                  <a:pt x="20757" y="78036"/>
                  <a:pt x="20757" y="78036"/>
                </a:cubicBezTo>
                <a:lnTo>
                  <a:pt x="20833" y="78149"/>
                </a:lnTo>
                <a:cubicBezTo>
                  <a:pt x="20795" y="78187"/>
                  <a:pt x="20757" y="78225"/>
                  <a:pt x="20757" y="78263"/>
                </a:cubicBezTo>
                <a:cubicBezTo>
                  <a:pt x="20719" y="78263"/>
                  <a:pt x="20719" y="78263"/>
                  <a:pt x="20719" y="78300"/>
                </a:cubicBezTo>
                <a:lnTo>
                  <a:pt x="20719" y="78452"/>
                </a:lnTo>
                <a:cubicBezTo>
                  <a:pt x="20802" y="78507"/>
                  <a:pt x="20906" y="78542"/>
                  <a:pt x="21014" y="78542"/>
                </a:cubicBezTo>
                <a:cubicBezTo>
                  <a:pt x="21054" y="78542"/>
                  <a:pt x="21095" y="78537"/>
                  <a:pt x="21135" y="78527"/>
                </a:cubicBezTo>
                <a:lnTo>
                  <a:pt x="21249" y="78414"/>
                </a:lnTo>
                <a:cubicBezTo>
                  <a:pt x="21249" y="78376"/>
                  <a:pt x="21249" y="78376"/>
                  <a:pt x="21286" y="78338"/>
                </a:cubicBezTo>
                <a:cubicBezTo>
                  <a:pt x="21286" y="78338"/>
                  <a:pt x="21286" y="78300"/>
                  <a:pt x="21286" y="78263"/>
                </a:cubicBezTo>
                <a:lnTo>
                  <a:pt x="21362" y="78300"/>
                </a:lnTo>
                <a:cubicBezTo>
                  <a:pt x="21447" y="78337"/>
                  <a:pt x="21516" y="78354"/>
                  <a:pt x="21575" y="78354"/>
                </a:cubicBezTo>
                <a:cubicBezTo>
                  <a:pt x="21699" y="78354"/>
                  <a:pt x="21776" y="78278"/>
                  <a:pt x="21853" y="78149"/>
                </a:cubicBezTo>
                <a:lnTo>
                  <a:pt x="21702" y="77998"/>
                </a:lnTo>
                <a:lnTo>
                  <a:pt x="21627" y="77998"/>
                </a:lnTo>
                <a:cubicBezTo>
                  <a:pt x="21589" y="77960"/>
                  <a:pt x="21513" y="77922"/>
                  <a:pt x="21475" y="77922"/>
                </a:cubicBezTo>
                <a:lnTo>
                  <a:pt x="21324" y="78036"/>
                </a:lnTo>
                <a:cubicBezTo>
                  <a:pt x="21324" y="78073"/>
                  <a:pt x="21286" y="78111"/>
                  <a:pt x="21286" y="78149"/>
                </a:cubicBezTo>
                <a:cubicBezTo>
                  <a:pt x="21249" y="78149"/>
                  <a:pt x="21249" y="78111"/>
                  <a:pt x="21211" y="78073"/>
                </a:cubicBezTo>
                <a:lnTo>
                  <a:pt x="21249" y="78036"/>
                </a:lnTo>
                <a:cubicBezTo>
                  <a:pt x="21249" y="77884"/>
                  <a:pt x="21173" y="77771"/>
                  <a:pt x="21059" y="77733"/>
                </a:cubicBezTo>
                <a:close/>
                <a:moveTo>
                  <a:pt x="70966" y="78073"/>
                </a:moveTo>
                <a:cubicBezTo>
                  <a:pt x="70739" y="78073"/>
                  <a:pt x="70663" y="78187"/>
                  <a:pt x="70587" y="78300"/>
                </a:cubicBezTo>
                <a:lnTo>
                  <a:pt x="70663" y="78489"/>
                </a:lnTo>
                <a:lnTo>
                  <a:pt x="70701" y="78489"/>
                </a:lnTo>
                <a:cubicBezTo>
                  <a:pt x="70754" y="78516"/>
                  <a:pt x="70808" y="78543"/>
                  <a:pt x="70875" y="78543"/>
                </a:cubicBezTo>
                <a:cubicBezTo>
                  <a:pt x="70902" y="78543"/>
                  <a:pt x="70932" y="78538"/>
                  <a:pt x="70966" y="78527"/>
                </a:cubicBezTo>
                <a:lnTo>
                  <a:pt x="71079" y="78414"/>
                </a:lnTo>
                <a:lnTo>
                  <a:pt x="71079" y="78225"/>
                </a:lnTo>
                <a:lnTo>
                  <a:pt x="70966" y="78073"/>
                </a:lnTo>
                <a:close/>
                <a:moveTo>
                  <a:pt x="23404" y="78263"/>
                </a:moveTo>
                <a:lnTo>
                  <a:pt x="23252" y="78376"/>
                </a:lnTo>
                <a:lnTo>
                  <a:pt x="23252" y="78527"/>
                </a:lnTo>
                <a:lnTo>
                  <a:pt x="23366" y="78641"/>
                </a:lnTo>
                <a:cubicBezTo>
                  <a:pt x="23403" y="78647"/>
                  <a:pt x="23438" y="78650"/>
                  <a:pt x="23473" y="78650"/>
                </a:cubicBezTo>
                <a:cubicBezTo>
                  <a:pt x="23650" y="78650"/>
                  <a:pt x="23788" y="78566"/>
                  <a:pt x="23819" y="78376"/>
                </a:cubicBezTo>
                <a:lnTo>
                  <a:pt x="23706" y="78263"/>
                </a:lnTo>
                <a:close/>
                <a:moveTo>
                  <a:pt x="20152" y="78272"/>
                </a:moveTo>
                <a:cubicBezTo>
                  <a:pt x="20114" y="78272"/>
                  <a:pt x="20076" y="78281"/>
                  <a:pt x="20039" y="78300"/>
                </a:cubicBezTo>
                <a:cubicBezTo>
                  <a:pt x="19925" y="78376"/>
                  <a:pt x="19887" y="78565"/>
                  <a:pt x="20001" y="78641"/>
                </a:cubicBezTo>
                <a:cubicBezTo>
                  <a:pt x="20076" y="78678"/>
                  <a:pt x="20114" y="78678"/>
                  <a:pt x="20190" y="78678"/>
                </a:cubicBezTo>
                <a:lnTo>
                  <a:pt x="20228" y="78641"/>
                </a:lnTo>
                <a:lnTo>
                  <a:pt x="20190" y="78641"/>
                </a:lnTo>
                <a:lnTo>
                  <a:pt x="20341" y="78527"/>
                </a:lnTo>
                <a:lnTo>
                  <a:pt x="20341" y="78414"/>
                </a:lnTo>
                <a:lnTo>
                  <a:pt x="20266" y="78300"/>
                </a:lnTo>
                <a:cubicBezTo>
                  <a:pt x="20228" y="78281"/>
                  <a:pt x="20190" y="78272"/>
                  <a:pt x="20152" y="78272"/>
                </a:cubicBezTo>
                <a:close/>
                <a:moveTo>
                  <a:pt x="33763" y="78641"/>
                </a:moveTo>
                <a:cubicBezTo>
                  <a:pt x="33687" y="78641"/>
                  <a:pt x="33612" y="78678"/>
                  <a:pt x="33574" y="78716"/>
                </a:cubicBezTo>
                <a:cubicBezTo>
                  <a:pt x="33536" y="78754"/>
                  <a:pt x="33498" y="78830"/>
                  <a:pt x="33498" y="78943"/>
                </a:cubicBezTo>
                <a:lnTo>
                  <a:pt x="33649" y="79056"/>
                </a:lnTo>
                <a:lnTo>
                  <a:pt x="33763" y="79056"/>
                </a:lnTo>
                <a:lnTo>
                  <a:pt x="33914" y="78943"/>
                </a:lnTo>
                <a:lnTo>
                  <a:pt x="33914" y="78792"/>
                </a:lnTo>
                <a:lnTo>
                  <a:pt x="33763" y="78641"/>
                </a:lnTo>
                <a:close/>
                <a:moveTo>
                  <a:pt x="39962" y="78284"/>
                </a:moveTo>
                <a:cubicBezTo>
                  <a:pt x="39938" y="78284"/>
                  <a:pt x="39913" y="78288"/>
                  <a:pt x="39888" y="78300"/>
                </a:cubicBezTo>
                <a:lnTo>
                  <a:pt x="39774" y="78414"/>
                </a:lnTo>
                <a:cubicBezTo>
                  <a:pt x="39736" y="78603"/>
                  <a:pt x="39850" y="78716"/>
                  <a:pt x="40001" y="78754"/>
                </a:cubicBezTo>
                <a:lnTo>
                  <a:pt x="40039" y="78716"/>
                </a:lnTo>
                <a:lnTo>
                  <a:pt x="40039" y="78716"/>
                </a:lnTo>
                <a:cubicBezTo>
                  <a:pt x="40039" y="78754"/>
                  <a:pt x="40001" y="78754"/>
                  <a:pt x="40001" y="78754"/>
                </a:cubicBezTo>
                <a:cubicBezTo>
                  <a:pt x="39963" y="78792"/>
                  <a:pt x="39925" y="78867"/>
                  <a:pt x="39925" y="78905"/>
                </a:cubicBezTo>
                <a:cubicBezTo>
                  <a:pt x="39925" y="78981"/>
                  <a:pt x="39963" y="79056"/>
                  <a:pt x="40115" y="79094"/>
                </a:cubicBezTo>
                <a:lnTo>
                  <a:pt x="40266" y="79019"/>
                </a:lnTo>
                <a:cubicBezTo>
                  <a:pt x="40304" y="78981"/>
                  <a:pt x="40379" y="78905"/>
                  <a:pt x="40379" y="78830"/>
                </a:cubicBezTo>
                <a:cubicBezTo>
                  <a:pt x="40379" y="78716"/>
                  <a:pt x="40266" y="78678"/>
                  <a:pt x="40152" y="78641"/>
                </a:cubicBezTo>
                <a:lnTo>
                  <a:pt x="40039" y="78716"/>
                </a:lnTo>
                <a:lnTo>
                  <a:pt x="40152" y="78603"/>
                </a:lnTo>
                <a:cubicBezTo>
                  <a:pt x="40152" y="78565"/>
                  <a:pt x="40152" y="78565"/>
                  <a:pt x="40152" y="78565"/>
                </a:cubicBezTo>
                <a:cubicBezTo>
                  <a:pt x="40152" y="78527"/>
                  <a:pt x="40190" y="78489"/>
                  <a:pt x="40190" y="78489"/>
                </a:cubicBezTo>
                <a:cubicBezTo>
                  <a:pt x="40190" y="78452"/>
                  <a:pt x="40190" y="78376"/>
                  <a:pt x="40077" y="78300"/>
                </a:cubicBezTo>
                <a:cubicBezTo>
                  <a:pt x="40052" y="78300"/>
                  <a:pt x="40009" y="78284"/>
                  <a:pt x="39962" y="78284"/>
                </a:cubicBezTo>
                <a:close/>
                <a:moveTo>
                  <a:pt x="72856" y="78603"/>
                </a:moveTo>
                <a:lnTo>
                  <a:pt x="72742" y="78754"/>
                </a:lnTo>
                <a:cubicBezTo>
                  <a:pt x="72742" y="78792"/>
                  <a:pt x="72742" y="78792"/>
                  <a:pt x="72742" y="78830"/>
                </a:cubicBezTo>
                <a:cubicBezTo>
                  <a:pt x="72705" y="78943"/>
                  <a:pt x="72742" y="79019"/>
                  <a:pt x="72780" y="79056"/>
                </a:cubicBezTo>
                <a:cubicBezTo>
                  <a:pt x="72818" y="79094"/>
                  <a:pt x="72856" y="79094"/>
                  <a:pt x="72932" y="79094"/>
                </a:cubicBezTo>
                <a:lnTo>
                  <a:pt x="73045" y="79019"/>
                </a:lnTo>
                <a:cubicBezTo>
                  <a:pt x="73083" y="79019"/>
                  <a:pt x="73083" y="78981"/>
                  <a:pt x="73121" y="78981"/>
                </a:cubicBezTo>
                <a:cubicBezTo>
                  <a:pt x="73158" y="78981"/>
                  <a:pt x="73310" y="78943"/>
                  <a:pt x="73310" y="78792"/>
                </a:cubicBezTo>
                <a:lnTo>
                  <a:pt x="73272" y="78678"/>
                </a:lnTo>
                <a:cubicBezTo>
                  <a:pt x="73158" y="78603"/>
                  <a:pt x="73007" y="78603"/>
                  <a:pt x="72856" y="78603"/>
                </a:cubicBezTo>
                <a:close/>
                <a:moveTo>
                  <a:pt x="90200" y="78782"/>
                </a:moveTo>
                <a:cubicBezTo>
                  <a:pt x="90177" y="78782"/>
                  <a:pt x="90155" y="78785"/>
                  <a:pt x="90134" y="78792"/>
                </a:cubicBezTo>
                <a:cubicBezTo>
                  <a:pt x="90021" y="78830"/>
                  <a:pt x="89945" y="78905"/>
                  <a:pt x="89907" y="78981"/>
                </a:cubicBezTo>
                <a:lnTo>
                  <a:pt x="89945" y="79094"/>
                </a:lnTo>
                <a:cubicBezTo>
                  <a:pt x="90021" y="79208"/>
                  <a:pt x="90134" y="79246"/>
                  <a:pt x="90247" y="79246"/>
                </a:cubicBezTo>
                <a:cubicBezTo>
                  <a:pt x="90361" y="79208"/>
                  <a:pt x="90474" y="79132"/>
                  <a:pt x="90550" y="79019"/>
                </a:cubicBezTo>
                <a:lnTo>
                  <a:pt x="90474" y="78905"/>
                </a:lnTo>
                <a:cubicBezTo>
                  <a:pt x="90413" y="78844"/>
                  <a:pt x="90300" y="78782"/>
                  <a:pt x="90200" y="78782"/>
                </a:cubicBezTo>
                <a:close/>
                <a:moveTo>
                  <a:pt x="15653" y="79246"/>
                </a:moveTo>
                <a:cubicBezTo>
                  <a:pt x="15653" y="79246"/>
                  <a:pt x="15653" y="79246"/>
                  <a:pt x="15653" y="79246"/>
                </a:cubicBezTo>
                <a:cubicBezTo>
                  <a:pt x="15653" y="79246"/>
                  <a:pt x="15653" y="79246"/>
                  <a:pt x="15653" y="79246"/>
                </a:cubicBezTo>
                <a:close/>
                <a:moveTo>
                  <a:pt x="49642" y="78452"/>
                </a:moveTo>
                <a:cubicBezTo>
                  <a:pt x="49604" y="78452"/>
                  <a:pt x="49491" y="78452"/>
                  <a:pt x="49377" y="78527"/>
                </a:cubicBezTo>
                <a:cubicBezTo>
                  <a:pt x="49302" y="78527"/>
                  <a:pt x="49188" y="78527"/>
                  <a:pt x="49113" y="78603"/>
                </a:cubicBezTo>
                <a:cubicBezTo>
                  <a:pt x="49037" y="78641"/>
                  <a:pt x="48999" y="78754"/>
                  <a:pt x="48999" y="78867"/>
                </a:cubicBezTo>
                <a:lnTo>
                  <a:pt x="49037" y="78981"/>
                </a:lnTo>
                <a:cubicBezTo>
                  <a:pt x="49226" y="79094"/>
                  <a:pt x="49491" y="79094"/>
                  <a:pt x="49642" y="79094"/>
                </a:cubicBezTo>
                <a:lnTo>
                  <a:pt x="49642" y="79170"/>
                </a:lnTo>
                <a:cubicBezTo>
                  <a:pt x="49673" y="79200"/>
                  <a:pt x="49728" y="79256"/>
                  <a:pt x="49848" y="79256"/>
                </a:cubicBezTo>
                <a:cubicBezTo>
                  <a:pt x="49876" y="79256"/>
                  <a:pt x="49908" y="79253"/>
                  <a:pt x="49944" y="79246"/>
                </a:cubicBezTo>
                <a:lnTo>
                  <a:pt x="50058" y="79170"/>
                </a:lnTo>
                <a:cubicBezTo>
                  <a:pt x="50058" y="79170"/>
                  <a:pt x="50058" y="79132"/>
                  <a:pt x="50058" y="79132"/>
                </a:cubicBezTo>
                <a:cubicBezTo>
                  <a:pt x="50096" y="79094"/>
                  <a:pt x="50134" y="79056"/>
                  <a:pt x="50134" y="78981"/>
                </a:cubicBezTo>
                <a:cubicBezTo>
                  <a:pt x="50134" y="78943"/>
                  <a:pt x="50134" y="78943"/>
                  <a:pt x="50096" y="78905"/>
                </a:cubicBezTo>
                <a:lnTo>
                  <a:pt x="49982" y="78830"/>
                </a:lnTo>
                <a:cubicBezTo>
                  <a:pt x="49957" y="78817"/>
                  <a:pt x="49936" y="78813"/>
                  <a:pt x="49918" y="78813"/>
                </a:cubicBezTo>
                <a:cubicBezTo>
                  <a:pt x="49881" y="78813"/>
                  <a:pt x="49856" y="78830"/>
                  <a:pt x="49831" y="78830"/>
                </a:cubicBezTo>
                <a:cubicBezTo>
                  <a:pt x="49831" y="78754"/>
                  <a:pt x="49831" y="78527"/>
                  <a:pt x="49642" y="78452"/>
                </a:cubicBezTo>
                <a:close/>
                <a:moveTo>
                  <a:pt x="77657" y="78867"/>
                </a:moveTo>
                <a:lnTo>
                  <a:pt x="77506" y="78981"/>
                </a:lnTo>
                <a:cubicBezTo>
                  <a:pt x="77468" y="79208"/>
                  <a:pt x="77582" y="79321"/>
                  <a:pt x="77847" y="79397"/>
                </a:cubicBezTo>
                <a:lnTo>
                  <a:pt x="77998" y="79246"/>
                </a:lnTo>
                <a:lnTo>
                  <a:pt x="77998" y="79246"/>
                </a:lnTo>
                <a:cubicBezTo>
                  <a:pt x="77998" y="79283"/>
                  <a:pt x="77960" y="79321"/>
                  <a:pt x="77960" y="79321"/>
                </a:cubicBezTo>
                <a:cubicBezTo>
                  <a:pt x="77998" y="79321"/>
                  <a:pt x="78073" y="79321"/>
                  <a:pt x="78149" y="79246"/>
                </a:cubicBezTo>
                <a:lnTo>
                  <a:pt x="78187" y="79132"/>
                </a:lnTo>
                <a:lnTo>
                  <a:pt x="78149" y="79056"/>
                </a:lnTo>
                <a:cubicBezTo>
                  <a:pt x="78036" y="78981"/>
                  <a:pt x="77884" y="78905"/>
                  <a:pt x="77657" y="78867"/>
                </a:cubicBezTo>
                <a:close/>
                <a:moveTo>
                  <a:pt x="56372" y="79019"/>
                </a:moveTo>
                <a:cubicBezTo>
                  <a:pt x="56221" y="79019"/>
                  <a:pt x="56107" y="79094"/>
                  <a:pt x="56069" y="79208"/>
                </a:cubicBezTo>
                <a:lnTo>
                  <a:pt x="56069" y="79321"/>
                </a:lnTo>
                <a:cubicBezTo>
                  <a:pt x="56152" y="79376"/>
                  <a:pt x="56235" y="79412"/>
                  <a:pt x="56304" y="79412"/>
                </a:cubicBezTo>
                <a:cubicBezTo>
                  <a:pt x="56329" y="79412"/>
                  <a:pt x="56352" y="79407"/>
                  <a:pt x="56372" y="79397"/>
                </a:cubicBezTo>
                <a:cubicBezTo>
                  <a:pt x="56447" y="79359"/>
                  <a:pt x="56523" y="79283"/>
                  <a:pt x="56523" y="79208"/>
                </a:cubicBezTo>
                <a:cubicBezTo>
                  <a:pt x="56523" y="79170"/>
                  <a:pt x="56523" y="79132"/>
                  <a:pt x="56485" y="79094"/>
                </a:cubicBezTo>
                <a:lnTo>
                  <a:pt x="56372" y="79019"/>
                </a:lnTo>
                <a:close/>
                <a:moveTo>
                  <a:pt x="15357" y="78748"/>
                </a:moveTo>
                <a:cubicBezTo>
                  <a:pt x="15144" y="78748"/>
                  <a:pt x="14775" y="78880"/>
                  <a:pt x="14708" y="78981"/>
                </a:cubicBezTo>
                <a:lnTo>
                  <a:pt x="14859" y="79056"/>
                </a:lnTo>
                <a:lnTo>
                  <a:pt x="14859" y="79170"/>
                </a:lnTo>
                <a:cubicBezTo>
                  <a:pt x="14859" y="79179"/>
                  <a:pt x="14859" y="79189"/>
                  <a:pt x="14859" y="79208"/>
                </a:cubicBezTo>
                <a:cubicBezTo>
                  <a:pt x="14859" y="79435"/>
                  <a:pt x="15048" y="79472"/>
                  <a:pt x="15086" y="79472"/>
                </a:cubicBezTo>
                <a:lnTo>
                  <a:pt x="15161" y="79435"/>
                </a:lnTo>
                <a:cubicBezTo>
                  <a:pt x="15199" y="79435"/>
                  <a:pt x="15237" y="79397"/>
                  <a:pt x="15237" y="79359"/>
                </a:cubicBezTo>
                <a:cubicBezTo>
                  <a:pt x="15291" y="79386"/>
                  <a:pt x="15344" y="79412"/>
                  <a:pt x="15411" y="79412"/>
                </a:cubicBezTo>
                <a:cubicBezTo>
                  <a:pt x="15439" y="79412"/>
                  <a:pt x="15469" y="79408"/>
                  <a:pt x="15502" y="79397"/>
                </a:cubicBezTo>
                <a:lnTo>
                  <a:pt x="15653" y="79321"/>
                </a:lnTo>
                <a:cubicBezTo>
                  <a:pt x="15653" y="79321"/>
                  <a:pt x="15653" y="79283"/>
                  <a:pt x="15653" y="79246"/>
                </a:cubicBezTo>
                <a:cubicBezTo>
                  <a:pt x="15653" y="79283"/>
                  <a:pt x="15615" y="79321"/>
                  <a:pt x="15577" y="79321"/>
                </a:cubicBezTo>
                <a:lnTo>
                  <a:pt x="15691" y="79208"/>
                </a:lnTo>
                <a:lnTo>
                  <a:pt x="15691" y="79170"/>
                </a:lnTo>
                <a:cubicBezTo>
                  <a:pt x="15691" y="78981"/>
                  <a:pt x="15615" y="78830"/>
                  <a:pt x="15426" y="78754"/>
                </a:cubicBezTo>
                <a:cubicBezTo>
                  <a:pt x="15406" y="78750"/>
                  <a:pt x="15383" y="78748"/>
                  <a:pt x="15357" y="78748"/>
                </a:cubicBezTo>
                <a:close/>
                <a:moveTo>
                  <a:pt x="29193" y="78962"/>
                </a:moveTo>
                <a:cubicBezTo>
                  <a:pt x="29131" y="78962"/>
                  <a:pt x="29075" y="78981"/>
                  <a:pt x="29037" y="79019"/>
                </a:cubicBezTo>
                <a:cubicBezTo>
                  <a:pt x="28923" y="79056"/>
                  <a:pt x="28848" y="79170"/>
                  <a:pt x="28886" y="79321"/>
                </a:cubicBezTo>
                <a:lnTo>
                  <a:pt x="28999" y="79397"/>
                </a:lnTo>
                <a:lnTo>
                  <a:pt x="29037" y="79397"/>
                </a:lnTo>
                <a:lnTo>
                  <a:pt x="29075" y="79510"/>
                </a:lnTo>
                <a:cubicBezTo>
                  <a:pt x="29119" y="79521"/>
                  <a:pt x="29160" y="79526"/>
                  <a:pt x="29198" y="79526"/>
                </a:cubicBezTo>
                <a:cubicBezTo>
                  <a:pt x="29289" y="79526"/>
                  <a:pt x="29361" y="79499"/>
                  <a:pt x="29415" y="79472"/>
                </a:cubicBezTo>
                <a:lnTo>
                  <a:pt x="29566" y="79359"/>
                </a:lnTo>
                <a:cubicBezTo>
                  <a:pt x="29566" y="79359"/>
                  <a:pt x="29566" y="79321"/>
                  <a:pt x="29566" y="79283"/>
                </a:cubicBezTo>
                <a:cubicBezTo>
                  <a:pt x="29566" y="79170"/>
                  <a:pt x="29491" y="79056"/>
                  <a:pt x="29377" y="79019"/>
                </a:cubicBezTo>
                <a:cubicBezTo>
                  <a:pt x="29320" y="78981"/>
                  <a:pt x="29254" y="78962"/>
                  <a:pt x="29193" y="78962"/>
                </a:cubicBezTo>
                <a:close/>
                <a:moveTo>
                  <a:pt x="4725" y="79325"/>
                </a:moveTo>
                <a:cubicBezTo>
                  <a:pt x="4648" y="79325"/>
                  <a:pt x="4562" y="79351"/>
                  <a:pt x="4500" y="79435"/>
                </a:cubicBezTo>
                <a:lnTo>
                  <a:pt x="4538" y="79624"/>
                </a:lnTo>
                <a:cubicBezTo>
                  <a:pt x="4575" y="79624"/>
                  <a:pt x="4575" y="79624"/>
                  <a:pt x="4575" y="79661"/>
                </a:cubicBezTo>
                <a:lnTo>
                  <a:pt x="4689" y="79775"/>
                </a:lnTo>
                <a:cubicBezTo>
                  <a:pt x="4733" y="79781"/>
                  <a:pt x="4775" y="79784"/>
                  <a:pt x="4815" y="79784"/>
                </a:cubicBezTo>
                <a:cubicBezTo>
                  <a:pt x="5013" y="79784"/>
                  <a:pt x="5155" y="79706"/>
                  <a:pt x="5218" y="79548"/>
                </a:cubicBezTo>
                <a:lnTo>
                  <a:pt x="5029" y="79397"/>
                </a:lnTo>
                <a:cubicBezTo>
                  <a:pt x="4991" y="79397"/>
                  <a:pt x="4953" y="79397"/>
                  <a:pt x="4878" y="79359"/>
                </a:cubicBezTo>
                <a:cubicBezTo>
                  <a:pt x="4844" y="79342"/>
                  <a:pt x="4787" y="79325"/>
                  <a:pt x="4725" y="79325"/>
                </a:cubicBezTo>
                <a:close/>
                <a:moveTo>
                  <a:pt x="568" y="79775"/>
                </a:moveTo>
                <a:cubicBezTo>
                  <a:pt x="454" y="79775"/>
                  <a:pt x="303" y="79850"/>
                  <a:pt x="303" y="80002"/>
                </a:cubicBezTo>
                <a:lnTo>
                  <a:pt x="417" y="80115"/>
                </a:lnTo>
                <a:cubicBezTo>
                  <a:pt x="417" y="80115"/>
                  <a:pt x="417" y="80153"/>
                  <a:pt x="454" y="80153"/>
                </a:cubicBezTo>
                <a:cubicBezTo>
                  <a:pt x="492" y="80153"/>
                  <a:pt x="568" y="80191"/>
                  <a:pt x="719" y="80191"/>
                </a:cubicBezTo>
                <a:lnTo>
                  <a:pt x="832" y="80115"/>
                </a:lnTo>
                <a:cubicBezTo>
                  <a:pt x="832" y="80077"/>
                  <a:pt x="832" y="80039"/>
                  <a:pt x="832" y="80002"/>
                </a:cubicBezTo>
                <a:cubicBezTo>
                  <a:pt x="832" y="79850"/>
                  <a:pt x="719" y="79775"/>
                  <a:pt x="568" y="79775"/>
                </a:cubicBezTo>
                <a:close/>
                <a:moveTo>
                  <a:pt x="16362" y="79760"/>
                </a:moveTo>
                <a:cubicBezTo>
                  <a:pt x="16339" y="79760"/>
                  <a:pt x="16316" y="79765"/>
                  <a:pt x="16296" y="79775"/>
                </a:cubicBezTo>
                <a:cubicBezTo>
                  <a:pt x="16182" y="79775"/>
                  <a:pt x="16031" y="79888"/>
                  <a:pt x="16031" y="80002"/>
                </a:cubicBezTo>
                <a:cubicBezTo>
                  <a:pt x="16031" y="80077"/>
                  <a:pt x="16107" y="80153"/>
                  <a:pt x="16182" y="80191"/>
                </a:cubicBezTo>
                <a:lnTo>
                  <a:pt x="16334" y="80002"/>
                </a:lnTo>
                <a:lnTo>
                  <a:pt x="16334" y="80002"/>
                </a:lnTo>
                <a:cubicBezTo>
                  <a:pt x="16334" y="80039"/>
                  <a:pt x="16296" y="80077"/>
                  <a:pt x="16296" y="80077"/>
                </a:cubicBezTo>
                <a:cubicBezTo>
                  <a:pt x="16371" y="80077"/>
                  <a:pt x="16447" y="80077"/>
                  <a:pt x="16485" y="80039"/>
                </a:cubicBezTo>
                <a:lnTo>
                  <a:pt x="16560" y="79926"/>
                </a:lnTo>
                <a:lnTo>
                  <a:pt x="16523" y="79850"/>
                </a:lnTo>
                <a:cubicBezTo>
                  <a:pt x="16495" y="79795"/>
                  <a:pt x="16427" y="79760"/>
                  <a:pt x="16362" y="79760"/>
                </a:cubicBezTo>
                <a:close/>
                <a:moveTo>
                  <a:pt x="86293" y="79608"/>
                </a:moveTo>
                <a:cubicBezTo>
                  <a:pt x="86265" y="79608"/>
                  <a:pt x="86235" y="79613"/>
                  <a:pt x="86202" y="79624"/>
                </a:cubicBezTo>
                <a:cubicBezTo>
                  <a:pt x="86164" y="79624"/>
                  <a:pt x="86126" y="79661"/>
                  <a:pt x="86126" y="79737"/>
                </a:cubicBezTo>
                <a:lnTo>
                  <a:pt x="86202" y="79813"/>
                </a:lnTo>
                <a:cubicBezTo>
                  <a:pt x="86164" y="79850"/>
                  <a:pt x="86164" y="79888"/>
                  <a:pt x="86164" y="79888"/>
                </a:cubicBezTo>
                <a:lnTo>
                  <a:pt x="86126" y="79926"/>
                </a:lnTo>
                <a:lnTo>
                  <a:pt x="86240" y="80077"/>
                </a:lnTo>
                <a:cubicBezTo>
                  <a:pt x="86240" y="80077"/>
                  <a:pt x="86278" y="80077"/>
                  <a:pt x="86278" y="80115"/>
                </a:cubicBezTo>
                <a:cubicBezTo>
                  <a:pt x="86353" y="80153"/>
                  <a:pt x="86429" y="80191"/>
                  <a:pt x="86580" y="80191"/>
                </a:cubicBezTo>
                <a:lnTo>
                  <a:pt x="86694" y="80039"/>
                </a:lnTo>
                <a:cubicBezTo>
                  <a:pt x="86656" y="79964"/>
                  <a:pt x="86656" y="79926"/>
                  <a:pt x="86656" y="79888"/>
                </a:cubicBezTo>
                <a:cubicBezTo>
                  <a:pt x="86656" y="79813"/>
                  <a:pt x="86656" y="79737"/>
                  <a:pt x="86580" y="79661"/>
                </a:cubicBezTo>
                <a:lnTo>
                  <a:pt x="86429" y="79737"/>
                </a:lnTo>
                <a:cubicBezTo>
                  <a:pt x="86429" y="79699"/>
                  <a:pt x="86429" y="79699"/>
                  <a:pt x="86429" y="79699"/>
                </a:cubicBezTo>
                <a:cubicBezTo>
                  <a:pt x="86441" y="79687"/>
                  <a:pt x="86454" y="79682"/>
                  <a:pt x="86465" y="79682"/>
                </a:cubicBezTo>
                <a:cubicBezTo>
                  <a:pt x="86488" y="79682"/>
                  <a:pt x="86504" y="79699"/>
                  <a:pt x="86504" y="79699"/>
                </a:cubicBezTo>
                <a:cubicBezTo>
                  <a:pt x="86504" y="79699"/>
                  <a:pt x="86467" y="79661"/>
                  <a:pt x="86467" y="79661"/>
                </a:cubicBezTo>
                <a:cubicBezTo>
                  <a:pt x="86413" y="79635"/>
                  <a:pt x="86360" y="79608"/>
                  <a:pt x="86293" y="79608"/>
                </a:cubicBezTo>
                <a:close/>
                <a:moveTo>
                  <a:pt x="55729" y="79435"/>
                </a:moveTo>
                <a:cubicBezTo>
                  <a:pt x="55578" y="79435"/>
                  <a:pt x="55502" y="79435"/>
                  <a:pt x="55427" y="79510"/>
                </a:cubicBezTo>
                <a:cubicBezTo>
                  <a:pt x="55389" y="79548"/>
                  <a:pt x="55313" y="79661"/>
                  <a:pt x="55389" y="79850"/>
                </a:cubicBezTo>
                <a:lnTo>
                  <a:pt x="55502" y="79926"/>
                </a:lnTo>
                <a:lnTo>
                  <a:pt x="55653" y="79926"/>
                </a:lnTo>
                <a:cubicBezTo>
                  <a:pt x="55616" y="79964"/>
                  <a:pt x="55578" y="79964"/>
                  <a:pt x="55540" y="80002"/>
                </a:cubicBezTo>
                <a:cubicBezTo>
                  <a:pt x="55502" y="80039"/>
                  <a:pt x="55464" y="80039"/>
                  <a:pt x="55464" y="80077"/>
                </a:cubicBezTo>
                <a:lnTo>
                  <a:pt x="55427" y="80266"/>
                </a:lnTo>
                <a:cubicBezTo>
                  <a:pt x="55497" y="80313"/>
                  <a:pt x="55596" y="80345"/>
                  <a:pt x="55688" y="80345"/>
                </a:cubicBezTo>
                <a:cubicBezTo>
                  <a:pt x="55745" y="80345"/>
                  <a:pt x="55799" y="80333"/>
                  <a:pt x="55842" y="80304"/>
                </a:cubicBezTo>
                <a:cubicBezTo>
                  <a:pt x="55956" y="80266"/>
                  <a:pt x="56032" y="80191"/>
                  <a:pt x="56032" y="80077"/>
                </a:cubicBezTo>
                <a:cubicBezTo>
                  <a:pt x="56032" y="80039"/>
                  <a:pt x="56032" y="80002"/>
                  <a:pt x="56032" y="79964"/>
                </a:cubicBezTo>
                <a:lnTo>
                  <a:pt x="55994" y="79926"/>
                </a:lnTo>
                <a:cubicBezTo>
                  <a:pt x="55918" y="79888"/>
                  <a:pt x="55842" y="79850"/>
                  <a:pt x="55805" y="79850"/>
                </a:cubicBezTo>
                <a:cubicBezTo>
                  <a:pt x="55767" y="79850"/>
                  <a:pt x="55767" y="79888"/>
                  <a:pt x="55729" y="79888"/>
                </a:cubicBezTo>
                <a:cubicBezTo>
                  <a:pt x="55842" y="79813"/>
                  <a:pt x="55842" y="79699"/>
                  <a:pt x="55842" y="79624"/>
                </a:cubicBezTo>
                <a:cubicBezTo>
                  <a:pt x="55842" y="79586"/>
                  <a:pt x="55842" y="79586"/>
                  <a:pt x="55842" y="79548"/>
                </a:cubicBezTo>
                <a:lnTo>
                  <a:pt x="55729" y="79435"/>
                </a:lnTo>
                <a:close/>
                <a:moveTo>
                  <a:pt x="13611" y="80002"/>
                </a:moveTo>
                <a:lnTo>
                  <a:pt x="13498" y="80115"/>
                </a:lnTo>
                <a:lnTo>
                  <a:pt x="13498" y="80153"/>
                </a:lnTo>
                <a:cubicBezTo>
                  <a:pt x="13498" y="80266"/>
                  <a:pt x="13536" y="80342"/>
                  <a:pt x="13611" y="80418"/>
                </a:cubicBezTo>
                <a:lnTo>
                  <a:pt x="13687" y="80455"/>
                </a:lnTo>
                <a:cubicBezTo>
                  <a:pt x="13838" y="80455"/>
                  <a:pt x="13914" y="80418"/>
                  <a:pt x="13952" y="80380"/>
                </a:cubicBezTo>
                <a:lnTo>
                  <a:pt x="14027" y="80304"/>
                </a:lnTo>
                <a:lnTo>
                  <a:pt x="14027" y="80229"/>
                </a:lnTo>
                <a:cubicBezTo>
                  <a:pt x="14027" y="80153"/>
                  <a:pt x="13989" y="80077"/>
                  <a:pt x="13952" y="80077"/>
                </a:cubicBezTo>
                <a:cubicBezTo>
                  <a:pt x="13876" y="80002"/>
                  <a:pt x="13763" y="80002"/>
                  <a:pt x="13611" y="80002"/>
                </a:cubicBezTo>
                <a:close/>
                <a:moveTo>
                  <a:pt x="48432" y="80039"/>
                </a:moveTo>
                <a:lnTo>
                  <a:pt x="48281" y="80191"/>
                </a:lnTo>
                <a:cubicBezTo>
                  <a:pt x="48281" y="80229"/>
                  <a:pt x="48243" y="80229"/>
                  <a:pt x="48243" y="80266"/>
                </a:cubicBezTo>
                <a:lnTo>
                  <a:pt x="48357" y="80455"/>
                </a:lnTo>
                <a:lnTo>
                  <a:pt x="48470" y="80455"/>
                </a:lnTo>
                <a:lnTo>
                  <a:pt x="48583" y="80380"/>
                </a:lnTo>
                <a:cubicBezTo>
                  <a:pt x="48621" y="80380"/>
                  <a:pt x="48659" y="80304"/>
                  <a:pt x="48659" y="80229"/>
                </a:cubicBezTo>
                <a:cubicBezTo>
                  <a:pt x="48659" y="80191"/>
                  <a:pt x="48621" y="80115"/>
                  <a:pt x="48432" y="80039"/>
                </a:cubicBezTo>
                <a:close/>
                <a:moveTo>
                  <a:pt x="10549" y="80115"/>
                </a:moveTo>
                <a:cubicBezTo>
                  <a:pt x="10436" y="80153"/>
                  <a:pt x="10246" y="80191"/>
                  <a:pt x="10209" y="80342"/>
                </a:cubicBezTo>
                <a:lnTo>
                  <a:pt x="10246" y="80455"/>
                </a:lnTo>
                <a:cubicBezTo>
                  <a:pt x="10322" y="80531"/>
                  <a:pt x="10398" y="80531"/>
                  <a:pt x="10473" y="80531"/>
                </a:cubicBezTo>
                <a:cubicBezTo>
                  <a:pt x="10625" y="80531"/>
                  <a:pt x="10738" y="80380"/>
                  <a:pt x="10814" y="80266"/>
                </a:cubicBezTo>
                <a:lnTo>
                  <a:pt x="10625" y="80115"/>
                </a:lnTo>
                <a:close/>
                <a:moveTo>
                  <a:pt x="34511" y="80139"/>
                </a:moveTo>
                <a:cubicBezTo>
                  <a:pt x="34429" y="80139"/>
                  <a:pt x="34358" y="80181"/>
                  <a:pt x="34330" y="80266"/>
                </a:cubicBezTo>
                <a:lnTo>
                  <a:pt x="34406" y="80455"/>
                </a:lnTo>
                <a:cubicBezTo>
                  <a:pt x="34368" y="80455"/>
                  <a:pt x="34368" y="80418"/>
                  <a:pt x="34368" y="80418"/>
                </a:cubicBezTo>
                <a:lnTo>
                  <a:pt x="34368" y="80455"/>
                </a:lnTo>
                <a:lnTo>
                  <a:pt x="34481" y="80607"/>
                </a:lnTo>
                <a:cubicBezTo>
                  <a:pt x="34557" y="80607"/>
                  <a:pt x="34670" y="80607"/>
                  <a:pt x="34708" y="80569"/>
                </a:cubicBezTo>
                <a:cubicBezTo>
                  <a:pt x="34784" y="80531"/>
                  <a:pt x="34784" y="80455"/>
                  <a:pt x="34784" y="80418"/>
                </a:cubicBezTo>
                <a:cubicBezTo>
                  <a:pt x="34784" y="80304"/>
                  <a:pt x="34708" y="80191"/>
                  <a:pt x="34595" y="80153"/>
                </a:cubicBezTo>
                <a:cubicBezTo>
                  <a:pt x="34566" y="80143"/>
                  <a:pt x="34538" y="80139"/>
                  <a:pt x="34511" y="80139"/>
                </a:cubicBezTo>
                <a:close/>
                <a:moveTo>
                  <a:pt x="68546" y="79586"/>
                </a:moveTo>
                <a:cubicBezTo>
                  <a:pt x="68432" y="79586"/>
                  <a:pt x="68319" y="79586"/>
                  <a:pt x="68243" y="79661"/>
                </a:cubicBezTo>
                <a:cubicBezTo>
                  <a:pt x="68206" y="79699"/>
                  <a:pt x="68130" y="79775"/>
                  <a:pt x="68168" y="79926"/>
                </a:cubicBezTo>
                <a:lnTo>
                  <a:pt x="68281" y="80039"/>
                </a:lnTo>
                <a:cubicBezTo>
                  <a:pt x="68395" y="80039"/>
                  <a:pt x="68470" y="80039"/>
                  <a:pt x="68546" y="80002"/>
                </a:cubicBezTo>
                <a:lnTo>
                  <a:pt x="68546" y="80002"/>
                </a:lnTo>
                <a:lnTo>
                  <a:pt x="68508" y="80039"/>
                </a:lnTo>
                <a:cubicBezTo>
                  <a:pt x="68546" y="80115"/>
                  <a:pt x="68508" y="80191"/>
                  <a:pt x="68470" y="80191"/>
                </a:cubicBezTo>
                <a:lnTo>
                  <a:pt x="68546" y="80380"/>
                </a:lnTo>
                <a:cubicBezTo>
                  <a:pt x="68596" y="80392"/>
                  <a:pt x="68638" y="80397"/>
                  <a:pt x="68673" y="80397"/>
                </a:cubicBezTo>
                <a:cubicBezTo>
                  <a:pt x="68743" y="80397"/>
                  <a:pt x="68785" y="80380"/>
                  <a:pt x="68810" y="80380"/>
                </a:cubicBezTo>
                <a:cubicBezTo>
                  <a:pt x="68848" y="80418"/>
                  <a:pt x="68924" y="80455"/>
                  <a:pt x="68962" y="80493"/>
                </a:cubicBezTo>
                <a:cubicBezTo>
                  <a:pt x="69000" y="80531"/>
                  <a:pt x="69037" y="80569"/>
                  <a:pt x="69075" y="80644"/>
                </a:cubicBezTo>
                <a:lnTo>
                  <a:pt x="69340" y="80607"/>
                </a:lnTo>
                <a:lnTo>
                  <a:pt x="69340" y="80607"/>
                </a:lnTo>
                <a:cubicBezTo>
                  <a:pt x="69340" y="80607"/>
                  <a:pt x="69302" y="80644"/>
                  <a:pt x="69302" y="80644"/>
                </a:cubicBezTo>
                <a:lnTo>
                  <a:pt x="69340" y="80644"/>
                </a:lnTo>
                <a:cubicBezTo>
                  <a:pt x="69415" y="80644"/>
                  <a:pt x="69567" y="80644"/>
                  <a:pt x="69642" y="80531"/>
                </a:cubicBezTo>
                <a:lnTo>
                  <a:pt x="69642" y="80229"/>
                </a:lnTo>
                <a:lnTo>
                  <a:pt x="69529" y="80115"/>
                </a:lnTo>
                <a:cubicBezTo>
                  <a:pt x="69340" y="80077"/>
                  <a:pt x="69226" y="79964"/>
                  <a:pt x="69075" y="79850"/>
                </a:cubicBezTo>
                <a:lnTo>
                  <a:pt x="69037" y="79813"/>
                </a:lnTo>
                <a:lnTo>
                  <a:pt x="68848" y="79850"/>
                </a:lnTo>
                <a:cubicBezTo>
                  <a:pt x="68810" y="79850"/>
                  <a:pt x="68773" y="79888"/>
                  <a:pt x="68735" y="79888"/>
                </a:cubicBezTo>
                <a:lnTo>
                  <a:pt x="68659" y="79888"/>
                </a:lnTo>
                <a:cubicBezTo>
                  <a:pt x="68659" y="79850"/>
                  <a:pt x="68697" y="79775"/>
                  <a:pt x="68659" y="79699"/>
                </a:cubicBezTo>
                <a:lnTo>
                  <a:pt x="68546" y="79586"/>
                </a:lnTo>
                <a:close/>
                <a:moveTo>
                  <a:pt x="43215" y="80191"/>
                </a:moveTo>
                <a:lnTo>
                  <a:pt x="43101" y="80418"/>
                </a:lnTo>
                <a:cubicBezTo>
                  <a:pt x="43064" y="80455"/>
                  <a:pt x="43026" y="80493"/>
                  <a:pt x="43026" y="80607"/>
                </a:cubicBezTo>
                <a:lnTo>
                  <a:pt x="43177" y="80720"/>
                </a:lnTo>
                <a:cubicBezTo>
                  <a:pt x="43290" y="80720"/>
                  <a:pt x="43366" y="80682"/>
                  <a:pt x="43404" y="80644"/>
                </a:cubicBezTo>
                <a:cubicBezTo>
                  <a:pt x="43442" y="80607"/>
                  <a:pt x="43479" y="80569"/>
                  <a:pt x="43479" y="80493"/>
                </a:cubicBezTo>
                <a:cubicBezTo>
                  <a:pt x="43517" y="80455"/>
                  <a:pt x="43555" y="80418"/>
                  <a:pt x="43555" y="80342"/>
                </a:cubicBezTo>
                <a:cubicBezTo>
                  <a:pt x="43555" y="80342"/>
                  <a:pt x="43555" y="80304"/>
                  <a:pt x="43555" y="80304"/>
                </a:cubicBezTo>
                <a:lnTo>
                  <a:pt x="43404" y="80191"/>
                </a:lnTo>
                <a:close/>
                <a:moveTo>
                  <a:pt x="47932" y="80213"/>
                </a:moveTo>
                <a:cubicBezTo>
                  <a:pt x="47909" y="80213"/>
                  <a:pt x="47887" y="80217"/>
                  <a:pt x="47865" y="80229"/>
                </a:cubicBezTo>
                <a:lnTo>
                  <a:pt x="47752" y="80266"/>
                </a:lnTo>
                <a:cubicBezTo>
                  <a:pt x="47676" y="80342"/>
                  <a:pt x="47638" y="80455"/>
                  <a:pt x="47676" y="80607"/>
                </a:cubicBezTo>
                <a:lnTo>
                  <a:pt x="47789" y="80720"/>
                </a:lnTo>
                <a:lnTo>
                  <a:pt x="48054" y="80720"/>
                </a:lnTo>
                <a:lnTo>
                  <a:pt x="48168" y="80607"/>
                </a:lnTo>
                <a:cubicBezTo>
                  <a:pt x="48168" y="80569"/>
                  <a:pt x="48205" y="80531"/>
                  <a:pt x="48205" y="80493"/>
                </a:cubicBezTo>
                <a:cubicBezTo>
                  <a:pt x="48205" y="80418"/>
                  <a:pt x="48168" y="80342"/>
                  <a:pt x="48092" y="80266"/>
                </a:cubicBezTo>
                <a:cubicBezTo>
                  <a:pt x="48038" y="80240"/>
                  <a:pt x="47985" y="80213"/>
                  <a:pt x="47932" y="80213"/>
                </a:cubicBezTo>
                <a:close/>
                <a:moveTo>
                  <a:pt x="52478" y="80607"/>
                </a:moveTo>
                <a:lnTo>
                  <a:pt x="52251" y="80682"/>
                </a:lnTo>
                <a:cubicBezTo>
                  <a:pt x="52251" y="80796"/>
                  <a:pt x="52289" y="80833"/>
                  <a:pt x="52289" y="80871"/>
                </a:cubicBezTo>
                <a:cubicBezTo>
                  <a:pt x="52289" y="80871"/>
                  <a:pt x="52289" y="80833"/>
                  <a:pt x="52289" y="80833"/>
                </a:cubicBezTo>
                <a:lnTo>
                  <a:pt x="52440" y="81022"/>
                </a:lnTo>
                <a:cubicBezTo>
                  <a:pt x="52465" y="81022"/>
                  <a:pt x="52490" y="81039"/>
                  <a:pt x="52527" y="81039"/>
                </a:cubicBezTo>
                <a:cubicBezTo>
                  <a:pt x="52545" y="81039"/>
                  <a:pt x="52566" y="81035"/>
                  <a:pt x="52591" y="81022"/>
                </a:cubicBezTo>
                <a:cubicBezTo>
                  <a:pt x="52667" y="81022"/>
                  <a:pt x="52667" y="80985"/>
                  <a:pt x="52704" y="80909"/>
                </a:cubicBezTo>
                <a:lnTo>
                  <a:pt x="52667" y="80871"/>
                </a:lnTo>
                <a:cubicBezTo>
                  <a:pt x="52704" y="80833"/>
                  <a:pt x="52780" y="80796"/>
                  <a:pt x="52780" y="80758"/>
                </a:cubicBezTo>
                <a:lnTo>
                  <a:pt x="52629" y="80607"/>
                </a:lnTo>
                <a:close/>
                <a:moveTo>
                  <a:pt x="82988" y="80607"/>
                </a:moveTo>
                <a:lnTo>
                  <a:pt x="82875" y="80720"/>
                </a:lnTo>
                <a:cubicBezTo>
                  <a:pt x="82837" y="80871"/>
                  <a:pt x="82875" y="80947"/>
                  <a:pt x="82951" y="81022"/>
                </a:cubicBezTo>
                <a:cubicBezTo>
                  <a:pt x="83026" y="81060"/>
                  <a:pt x="83102" y="81060"/>
                  <a:pt x="83177" y="81060"/>
                </a:cubicBezTo>
                <a:lnTo>
                  <a:pt x="83329" y="80947"/>
                </a:lnTo>
                <a:cubicBezTo>
                  <a:pt x="83329" y="80909"/>
                  <a:pt x="83329" y="80909"/>
                  <a:pt x="83329" y="80871"/>
                </a:cubicBezTo>
                <a:cubicBezTo>
                  <a:pt x="83366" y="80871"/>
                  <a:pt x="83442" y="80833"/>
                  <a:pt x="83442" y="80758"/>
                </a:cubicBezTo>
                <a:lnTo>
                  <a:pt x="83291" y="80607"/>
                </a:lnTo>
                <a:close/>
                <a:moveTo>
                  <a:pt x="43894" y="80360"/>
                </a:moveTo>
                <a:cubicBezTo>
                  <a:pt x="43746" y="80360"/>
                  <a:pt x="43596" y="80400"/>
                  <a:pt x="43517" y="80531"/>
                </a:cubicBezTo>
                <a:lnTo>
                  <a:pt x="43555" y="80644"/>
                </a:lnTo>
                <a:cubicBezTo>
                  <a:pt x="43593" y="80720"/>
                  <a:pt x="43668" y="80758"/>
                  <a:pt x="43706" y="80796"/>
                </a:cubicBezTo>
                <a:cubicBezTo>
                  <a:pt x="43517" y="80796"/>
                  <a:pt x="43404" y="80871"/>
                  <a:pt x="43442" y="81022"/>
                </a:cubicBezTo>
                <a:lnTo>
                  <a:pt x="43593" y="81098"/>
                </a:lnTo>
                <a:lnTo>
                  <a:pt x="43706" y="81098"/>
                </a:lnTo>
                <a:lnTo>
                  <a:pt x="43857" y="81022"/>
                </a:lnTo>
                <a:cubicBezTo>
                  <a:pt x="43857" y="80985"/>
                  <a:pt x="43895" y="80985"/>
                  <a:pt x="43895" y="80909"/>
                </a:cubicBezTo>
                <a:lnTo>
                  <a:pt x="43820" y="80833"/>
                </a:lnTo>
                <a:lnTo>
                  <a:pt x="43820" y="80833"/>
                </a:lnTo>
                <a:cubicBezTo>
                  <a:pt x="43895" y="80871"/>
                  <a:pt x="43895" y="80871"/>
                  <a:pt x="43933" y="80947"/>
                </a:cubicBezTo>
                <a:lnTo>
                  <a:pt x="44122" y="81022"/>
                </a:lnTo>
                <a:cubicBezTo>
                  <a:pt x="44236" y="80985"/>
                  <a:pt x="44462" y="80909"/>
                  <a:pt x="44500" y="80720"/>
                </a:cubicBezTo>
                <a:cubicBezTo>
                  <a:pt x="44500" y="80682"/>
                  <a:pt x="44538" y="80682"/>
                  <a:pt x="44538" y="80644"/>
                </a:cubicBezTo>
                <a:cubicBezTo>
                  <a:pt x="44538" y="80569"/>
                  <a:pt x="44500" y="80493"/>
                  <a:pt x="44349" y="80455"/>
                </a:cubicBezTo>
                <a:lnTo>
                  <a:pt x="44236" y="80380"/>
                </a:lnTo>
                <a:lnTo>
                  <a:pt x="44084" y="80380"/>
                </a:lnTo>
                <a:cubicBezTo>
                  <a:pt x="44026" y="80368"/>
                  <a:pt x="43960" y="80360"/>
                  <a:pt x="43894" y="80360"/>
                </a:cubicBezTo>
                <a:close/>
                <a:moveTo>
                  <a:pt x="53876" y="80796"/>
                </a:moveTo>
                <a:lnTo>
                  <a:pt x="53687" y="80871"/>
                </a:lnTo>
                <a:cubicBezTo>
                  <a:pt x="53687" y="80909"/>
                  <a:pt x="53650" y="80909"/>
                  <a:pt x="53650" y="80985"/>
                </a:cubicBezTo>
                <a:lnTo>
                  <a:pt x="53763" y="81098"/>
                </a:lnTo>
                <a:cubicBezTo>
                  <a:pt x="53763" y="81136"/>
                  <a:pt x="53801" y="81136"/>
                  <a:pt x="53876" y="81174"/>
                </a:cubicBezTo>
                <a:lnTo>
                  <a:pt x="54028" y="81060"/>
                </a:lnTo>
                <a:cubicBezTo>
                  <a:pt x="54028" y="81060"/>
                  <a:pt x="54066" y="81022"/>
                  <a:pt x="54103" y="80985"/>
                </a:cubicBezTo>
                <a:lnTo>
                  <a:pt x="53952" y="80833"/>
                </a:lnTo>
                <a:cubicBezTo>
                  <a:pt x="53952" y="80833"/>
                  <a:pt x="53914" y="80796"/>
                  <a:pt x="53876" y="80796"/>
                </a:cubicBezTo>
                <a:close/>
                <a:moveTo>
                  <a:pt x="7865" y="81249"/>
                </a:moveTo>
                <a:lnTo>
                  <a:pt x="7713" y="81363"/>
                </a:lnTo>
                <a:lnTo>
                  <a:pt x="7713" y="81514"/>
                </a:lnTo>
                <a:lnTo>
                  <a:pt x="7827" y="81627"/>
                </a:lnTo>
                <a:cubicBezTo>
                  <a:pt x="7884" y="81627"/>
                  <a:pt x="7950" y="81637"/>
                  <a:pt x="8011" y="81637"/>
                </a:cubicBezTo>
                <a:cubicBezTo>
                  <a:pt x="8073" y="81637"/>
                  <a:pt x="8129" y="81627"/>
                  <a:pt x="8167" y="81590"/>
                </a:cubicBezTo>
                <a:cubicBezTo>
                  <a:pt x="8205" y="81552"/>
                  <a:pt x="8243" y="81514"/>
                  <a:pt x="8243" y="81438"/>
                </a:cubicBezTo>
                <a:cubicBezTo>
                  <a:pt x="8243" y="81401"/>
                  <a:pt x="8243" y="81363"/>
                  <a:pt x="8243" y="81325"/>
                </a:cubicBezTo>
                <a:lnTo>
                  <a:pt x="8091" y="81249"/>
                </a:lnTo>
                <a:close/>
              </a:path>
            </a:pathLst>
          </a:custGeom>
          <a:solidFill>
            <a:srgbClr val="C8D9AD">
              <a:alpha val="44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4"/>
          <p:cNvSpPr txBox="1">
            <a:spLocks noGrp="1"/>
          </p:cNvSpPr>
          <p:nvPr>
            <p:ph type="title"/>
          </p:nvPr>
        </p:nvSpPr>
        <p:spPr>
          <a:xfrm>
            <a:off x="5201050" y="540000"/>
            <a:ext cx="355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&amp; Tools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83" name="Google Shape;1383;p24"/>
          <p:cNvGraphicFramePr/>
          <p:nvPr/>
        </p:nvGraphicFramePr>
        <p:xfrm>
          <a:off x="5300788" y="1426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3452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7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Flutter and Dart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Firebase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Pycharm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Flask (python) 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TensorFlow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Deep Learning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Android Studio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VS Code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GitHub, Git</a:t>
                      </a: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2"/>
                        </a:solidFill>
                        <a:latin typeface="Poppins Medium"/>
                        <a:ea typeface="Poppins Medium"/>
                        <a:cs typeface="Poppins Medium"/>
                        <a:sym typeface="Poppi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384" name="Google Shape;1384;p24"/>
          <p:cNvPicPr preferRelativeResize="0"/>
          <p:nvPr/>
        </p:nvPicPr>
        <p:blipFill rotWithShape="1">
          <a:blip r:embed="rId3">
            <a:alphaModFix/>
          </a:blip>
          <a:srcRect l="13239" r="13247"/>
          <a:stretch/>
        </p:blipFill>
        <p:spPr>
          <a:xfrm>
            <a:off x="526475" y="1621800"/>
            <a:ext cx="3223700" cy="332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26"/>
          <p:cNvSpPr txBox="1">
            <a:spLocks noGrp="1"/>
          </p:cNvSpPr>
          <p:nvPr>
            <p:ph type="title"/>
          </p:nvPr>
        </p:nvSpPr>
        <p:spPr>
          <a:xfrm>
            <a:off x="720000" y="1262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395" name="Google Shape;13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00" y="690500"/>
            <a:ext cx="4270449" cy="4541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6" name="Google Shape;13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5850" y="835150"/>
            <a:ext cx="4107576" cy="424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27"/>
          <p:cNvSpPr txBox="1">
            <a:spLocks noGrp="1"/>
          </p:cNvSpPr>
          <p:nvPr>
            <p:ph type="title"/>
          </p:nvPr>
        </p:nvSpPr>
        <p:spPr>
          <a:xfrm>
            <a:off x="720000" y="2139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Diagrams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402" name="Google Shape;14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29975"/>
            <a:ext cx="4372625" cy="426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3" name="Google Shape;14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425" y="778225"/>
            <a:ext cx="3613175" cy="421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Plan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409" name="Google Shape;14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475" y="1256700"/>
            <a:ext cx="7622523" cy="3734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Plan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415" name="Google Shape;141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150" y="1256700"/>
            <a:ext cx="7704002" cy="37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30"/>
          <p:cNvSpPr txBox="1">
            <a:spLocks noGrp="1"/>
          </p:cNvSpPr>
          <p:nvPr>
            <p:ph type="title"/>
          </p:nvPr>
        </p:nvSpPr>
        <p:spPr>
          <a:xfrm>
            <a:off x="720000" y="93952"/>
            <a:ext cx="7704000" cy="4636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Prototype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  <p:pic>
        <p:nvPicPr>
          <p:cNvPr id="3" name="gp ui 2">
            <a:hlinkClick r:id="" action="ppaction://media"/>
            <a:extLst>
              <a:ext uri="{FF2B5EF4-FFF2-40B4-BE49-F238E27FC236}">
                <a16:creationId xmlns:a16="http://schemas.microsoft.com/office/drawing/2014/main" id="{36B46D73-2BEC-13B4-F011-AD345F407F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57560"/>
            <a:ext cx="9144000" cy="45859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31"/>
          <p:cNvSpPr/>
          <p:nvPr/>
        </p:nvSpPr>
        <p:spPr>
          <a:xfrm rot="5400000">
            <a:off x="451305" y="1922042"/>
            <a:ext cx="1245523" cy="1914766"/>
          </a:xfrm>
          <a:custGeom>
            <a:avLst/>
            <a:gdLst/>
            <a:ahLst/>
            <a:cxnLst/>
            <a:rect l="l" t="t" r="r" b="b"/>
            <a:pathLst>
              <a:path w="49801" h="76560" extrusionOk="0">
                <a:moveTo>
                  <a:pt x="26892" y="1"/>
                </a:moveTo>
                <a:cubicBezTo>
                  <a:pt x="23299" y="1"/>
                  <a:pt x="19600" y="1243"/>
                  <a:pt x="16070" y="4105"/>
                </a:cubicBezTo>
                <a:cubicBezTo>
                  <a:pt x="11802" y="7565"/>
                  <a:pt x="8844" y="12391"/>
                  <a:pt x="6557" y="17385"/>
                </a:cubicBezTo>
                <a:cubicBezTo>
                  <a:pt x="1981" y="27541"/>
                  <a:pt x="0" y="38840"/>
                  <a:pt x="837" y="49944"/>
                </a:cubicBezTo>
                <a:cubicBezTo>
                  <a:pt x="1312" y="56109"/>
                  <a:pt x="2707" y="62359"/>
                  <a:pt x="6138" y="67520"/>
                </a:cubicBezTo>
                <a:cubicBezTo>
                  <a:pt x="9570" y="72653"/>
                  <a:pt x="15317" y="76531"/>
                  <a:pt x="21511" y="76559"/>
                </a:cubicBezTo>
                <a:cubicBezTo>
                  <a:pt x="25110" y="76559"/>
                  <a:pt x="28597" y="75304"/>
                  <a:pt x="31694" y="73463"/>
                </a:cubicBezTo>
                <a:cubicBezTo>
                  <a:pt x="38362" y="69501"/>
                  <a:pt x="43244" y="62889"/>
                  <a:pt x="46062" y="55635"/>
                </a:cubicBezTo>
                <a:cubicBezTo>
                  <a:pt x="48908" y="48381"/>
                  <a:pt x="49800" y="40514"/>
                  <a:pt x="49772" y="32758"/>
                </a:cubicBezTo>
                <a:cubicBezTo>
                  <a:pt x="49744" y="26759"/>
                  <a:pt x="49131" y="20650"/>
                  <a:pt x="46703" y="15153"/>
                </a:cubicBezTo>
                <a:cubicBezTo>
                  <a:pt x="42890" y="6593"/>
                  <a:pt x="35170" y="1"/>
                  <a:pt x="2689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427" name="Google Shape;1427;p31"/>
          <p:cNvSpPr txBox="1"/>
          <p:nvPr/>
        </p:nvSpPr>
        <p:spPr>
          <a:xfrm>
            <a:off x="115075" y="2655944"/>
            <a:ext cx="19179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rPr>
              <a:t>Future Work</a:t>
            </a:r>
            <a:endParaRPr>
              <a:solidFill>
                <a:srgbClr val="4E493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428" name="Google Shape;1428;p31"/>
          <p:cNvCxnSpPr>
            <a:stCxn id="1427" idx="3"/>
            <a:endCxn id="1429" idx="1"/>
          </p:cNvCxnSpPr>
          <p:nvPr/>
        </p:nvCxnSpPr>
        <p:spPr>
          <a:xfrm rot="10800000" flipH="1">
            <a:off x="2032975" y="1791644"/>
            <a:ext cx="842400" cy="10878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0" name="Google Shape;1430;p31"/>
          <p:cNvCxnSpPr>
            <a:stCxn id="1427" idx="3"/>
            <a:endCxn id="1431" idx="1"/>
          </p:cNvCxnSpPr>
          <p:nvPr/>
        </p:nvCxnSpPr>
        <p:spPr>
          <a:xfrm>
            <a:off x="2032975" y="2879444"/>
            <a:ext cx="842400" cy="43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2" name="Google Shape;1432;p31"/>
          <p:cNvSpPr/>
          <p:nvPr/>
        </p:nvSpPr>
        <p:spPr>
          <a:xfrm>
            <a:off x="7764648" y="2340514"/>
            <a:ext cx="61185" cy="91763"/>
          </a:xfrm>
          <a:custGeom>
            <a:avLst/>
            <a:gdLst/>
            <a:ahLst/>
            <a:cxnLst/>
            <a:rect l="l" t="t" r="r" b="b"/>
            <a:pathLst>
              <a:path w="2177" h="3265" extrusionOk="0">
                <a:moveTo>
                  <a:pt x="168" y="1"/>
                </a:moveTo>
                <a:cubicBezTo>
                  <a:pt x="0" y="642"/>
                  <a:pt x="196" y="1396"/>
                  <a:pt x="586" y="1954"/>
                </a:cubicBezTo>
                <a:cubicBezTo>
                  <a:pt x="949" y="2484"/>
                  <a:pt x="1618" y="2930"/>
                  <a:pt x="2176" y="3265"/>
                </a:cubicBezTo>
                <a:cubicBezTo>
                  <a:pt x="2093" y="2595"/>
                  <a:pt x="1981" y="1898"/>
                  <a:pt x="1674" y="1284"/>
                </a:cubicBezTo>
                <a:cubicBezTo>
                  <a:pt x="1367" y="670"/>
                  <a:pt x="837" y="140"/>
                  <a:pt x="1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31"/>
          <p:cNvSpPr/>
          <p:nvPr/>
        </p:nvSpPr>
        <p:spPr>
          <a:xfrm>
            <a:off x="7770129" y="2475389"/>
            <a:ext cx="54917" cy="67452"/>
          </a:xfrm>
          <a:custGeom>
            <a:avLst/>
            <a:gdLst/>
            <a:ahLst/>
            <a:cxnLst/>
            <a:rect l="l" t="t" r="r" b="b"/>
            <a:pathLst>
              <a:path w="1954" h="2400" extrusionOk="0">
                <a:moveTo>
                  <a:pt x="84" y="0"/>
                </a:moveTo>
                <a:lnTo>
                  <a:pt x="84" y="0"/>
                </a:lnTo>
                <a:cubicBezTo>
                  <a:pt x="1" y="530"/>
                  <a:pt x="224" y="1116"/>
                  <a:pt x="586" y="1507"/>
                </a:cubicBezTo>
                <a:cubicBezTo>
                  <a:pt x="921" y="1897"/>
                  <a:pt x="1451" y="2176"/>
                  <a:pt x="1953" y="2400"/>
                </a:cubicBezTo>
                <a:cubicBezTo>
                  <a:pt x="1814" y="1870"/>
                  <a:pt x="1674" y="1339"/>
                  <a:pt x="1368" y="893"/>
                </a:cubicBezTo>
                <a:cubicBezTo>
                  <a:pt x="1089" y="447"/>
                  <a:pt x="642" y="84"/>
                  <a:pt x="8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31"/>
          <p:cNvSpPr/>
          <p:nvPr/>
        </p:nvSpPr>
        <p:spPr>
          <a:xfrm>
            <a:off x="7695651" y="2542082"/>
            <a:ext cx="72932" cy="45446"/>
          </a:xfrm>
          <a:custGeom>
            <a:avLst/>
            <a:gdLst/>
            <a:ahLst/>
            <a:cxnLst/>
            <a:rect l="l" t="t" r="r" b="b"/>
            <a:pathLst>
              <a:path w="2595" h="1617" extrusionOk="0">
                <a:moveTo>
                  <a:pt x="2184" y="0"/>
                </a:moveTo>
                <a:cubicBezTo>
                  <a:pt x="1793" y="0"/>
                  <a:pt x="1389" y="135"/>
                  <a:pt x="1060" y="361"/>
                </a:cubicBezTo>
                <a:cubicBezTo>
                  <a:pt x="642" y="668"/>
                  <a:pt x="279" y="1170"/>
                  <a:pt x="0" y="1617"/>
                </a:cubicBezTo>
                <a:cubicBezTo>
                  <a:pt x="558" y="1561"/>
                  <a:pt x="1088" y="1477"/>
                  <a:pt x="1562" y="1226"/>
                </a:cubicBezTo>
                <a:cubicBezTo>
                  <a:pt x="2065" y="1003"/>
                  <a:pt x="2483" y="585"/>
                  <a:pt x="2595" y="82"/>
                </a:cubicBezTo>
                <a:cubicBezTo>
                  <a:pt x="2595" y="82"/>
                  <a:pt x="2595" y="54"/>
                  <a:pt x="2595" y="54"/>
                </a:cubicBezTo>
                <a:cubicBezTo>
                  <a:pt x="2462" y="18"/>
                  <a:pt x="2324" y="0"/>
                  <a:pt x="218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1"/>
          <p:cNvSpPr/>
          <p:nvPr/>
        </p:nvSpPr>
        <p:spPr>
          <a:xfrm>
            <a:off x="7668980" y="2414233"/>
            <a:ext cx="92550" cy="118406"/>
          </a:xfrm>
          <a:custGeom>
            <a:avLst/>
            <a:gdLst/>
            <a:ahLst/>
            <a:cxnLst/>
            <a:rect l="l" t="t" r="r" b="b"/>
            <a:pathLst>
              <a:path w="3293" h="4213" extrusionOk="0">
                <a:moveTo>
                  <a:pt x="3153" y="0"/>
                </a:moveTo>
                <a:lnTo>
                  <a:pt x="3153" y="0"/>
                </a:lnTo>
                <a:cubicBezTo>
                  <a:pt x="2232" y="84"/>
                  <a:pt x="1368" y="726"/>
                  <a:pt x="865" y="1479"/>
                </a:cubicBezTo>
                <a:cubicBezTo>
                  <a:pt x="363" y="2260"/>
                  <a:pt x="112" y="3292"/>
                  <a:pt x="1" y="4213"/>
                </a:cubicBezTo>
                <a:cubicBezTo>
                  <a:pt x="810" y="3739"/>
                  <a:pt x="1619" y="3264"/>
                  <a:pt x="2260" y="2567"/>
                </a:cubicBezTo>
                <a:cubicBezTo>
                  <a:pt x="2874" y="1869"/>
                  <a:pt x="3293" y="921"/>
                  <a:pt x="31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31"/>
          <p:cNvSpPr/>
          <p:nvPr/>
        </p:nvSpPr>
        <p:spPr>
          <a:xfrm>
            <a:off x="7727775" y="2048899"/>
            <a:ext cx="173324" cy="1919459"/>
          </a:xfrm>
          <a:custGeom>
            <a:avLst/>
            <a:gdLst/>
            <a:ahLst/>
            <a:cxnLst/>
            <a:rect l="l" t="t" r="r" b="b"/>
            <a:pathLst>
              <a:path w="6167" h="68296" extrusionOk="0">
                <a:moveTo>
                  <a:pt x="2815" y="1"/>
                </a:moveTo>
                <a:cubicBezTo>
                  <a:pt x="1627" y="1"/>
                  <a:pt x="575" y="11592"/>
                  <a:pt x="922" y="17184"/>
                </a:cubicBezTo>
                <a:cubicBezTo>
                  <a:pt x="1256" y="23071"/>
                  <a:pt x="2428" y="28874"/>
                  <a:pt x="3014" y="34705"/>
                </a:cubicBezTo>
                <a:cubicBezTo>
                  <a:pt x="4018" y="44916"/>
                  <a:pt x="3237" y="55266"/>
                  <a:pt x="726" y="65198"/>
                </a:cubicBezTo>
                <a:cubicBezTo>
                  <a:pt x="503" y="66063"/>
                  <a:pt x="113" y="67430"/>
                  <a:pt x="1" y="68295"/>
                </a:cubicBezTo>
                <a:cubicBezTo>
                  <a:pt x="2205" y="65645"/>
                  <a:pt x="2345" y="62213"/>
                  <a:pt x="2986" y="58837"/>
                </a:cubicBezTo>
                <a:cubicBezTo>
                  <a:pt x="6167" y="41847"/>
                  <a:pt x="2791" y="27423"/>
                  <a:pt x="2149" y="20699"/>
                </a:cubicBezTo>
                <a:cubicBezTo>
                  <a:pt x="1535" y="13948"/>
                  <a:pt x="1284" y="6610"/>
                  <a:pt x="2986" y="82"/>
                </a:cubicBezTo>
                <a:cubicBezTo>
                  <a:pt x="2929" y="27"/>
                  <a:pt x="2872" y="1"/>
                  <a:pt x="281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31"/>
          <p:cNvSpPr/>
          <p:nvPr/>
        </p:nvSpPr>
        <p:spPr>
          <a:xfrm>
            <a:off x="7628987" y="1513305"/>
            <a:ext cx="283889" cy="512045"/>
          </a:xfrm>
          <a:custGeom>
            <a:avLst/>
            <a:gdLst/>
            <a:ahLst/>
            <a:cxnLst/>
            <a:rect l="l" t="t" r="r" b="b"/>
            <a:pathLst>
              <a:path w="10101" h="18219" extrusionOk="0">
                <a:moveTo>
                  <a:pt x="10100" y="10630"/>
                </a:moveTo>
                <a:cubicBezTo>
                  <a:pt x="10100" y="16182"/>
                  <a:pt x="7840" y="18218"/>
                  <a:pt x="5050" y="18218"/>
                </a:cubicBezTo>
                <a:cubicBezTo>
                  <a:pt x="2261" y="18218"/>
                  <a:pt x="1" y="16182"/>
                  <a:pt x="1" y="10630"/>
                </a:cubicBezTo>
                <a:cubicBezTo>
                  <a:pt x="1" y="3599"/>
                  <a:pt x="5050" y="0"/>
                  <a:pt x="5050" y="0"/>
                </a:cubicBezTo>
                <a:cubicBezTo>
                  <a:pt x="5050" y="0"/>
                  <a:pt x="10100" y="3543"/>
                  <a:pt x="10100" y="1063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31"/>
          <p:cNvSpPr/>
          <p:nvPr/>
        </p:nvSpPr>
        <p:spPr>
          <a:xfrm>
            <a:off x="7730136" y="1666195"/>
            <a:ext cx="51011" cy="353139"/>
          </a:xfrm>
          <a:custGeom>
            <a:avLst/>
            <a:gdLst/>
            <a:ahLst/>
            <a:cxnLst/>
            <a:rect l="l" t="t" r="r" b="b"/>
            <a:pathLst>
              <a:path w="1815" h="12565" extrusionOk="0">
                <a:moveTo>
                  <a:pt x="1535" y="0"/>
                </a:moveTo>
                <a:lnTo>
                  <a:pt x="1535" y="0"/>
                </a:lnTo>
                <a:cubicBezTo>
                  <a:pt x="196" y="3795"/>
                  <a:pt x="1" y="7952"/>
                  <a:pt x="1005" y="11858"/>
                </a:cubicBezTo>
                <a:cubicBezTo>
                  <a:pt x="933" y="12075"/>
                  <a:pt x="1300" y="12565"/>
                  <a:pt x="1526" y="12565"/>
                </a:cubicBezTo>
                <a:cubicBezTo>
                  <a:pt x="1561" y="12565"/>
                  <a:pt x="1593" y="12553"/>
                  <a:pt x="1619" y="12527"/>
                </a:cubicBezTo>
                <a:cubicBezTo>
                  <a:pt x="1814" y="12332"/>
                  <a:pt x="1786" y="12025"/>
                  <a:pt x="1786" y="11746"/>
                </a:cubicBezTo>
                <a:cubicBezTo>
                  <a:pt x="1396" y="7952"/>
                  <a:pt x="1256" y="3823"/>
                  <a:pt x="1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31"/>
          <p:cNvSpPr/>
          <p:nvPr/>
        </p:nvSpPr>
        <p:spPr>
          <a:xfrm>
            <a:off x="7628987" y="1513305"/>
            <a:ext cx="221158" cy="418736"/>
          </a:xfrm>
          <a:custGeom>
            <a:avLst/>
            <a:gdLst/>
            <a:ahLst/>
            <a:cxnLst/>
            <a:rect l="l" t="t" r="r" b="b"/>
            <a:pathLst>
              <a:path w="7869" h="14899" extrusionOk="0">
                <a:moveTo>
                  <a:pt x="5050" y="0"/>
                </a:moveTo>
                <a:cubicBezTo>
                  <a:pt x="5050" y="0"/>
                  <a:pt x="1" y="3599"/>
                  <a:pt x="1" y="10630"/>
                </a:cubicBezTo>
                <a:cubicBezTo>
                  <a:pt x="1" y="12415"/>
                  <a:pt x="224" y="13810"/>
                  <a:pt x="642" y="14898"/>
                </a:cubicBezTo>
                <a:cubicBezTo>
                  <a:pt x="698" y="14898"/>
                  <a:pt x="782" y="14870"/>
                  <a:pt x="838" y="14842"/>
                </a:cubicBezTo>
                <a:cubicBezTo>
                  <a:pt x="2261" y="14173"/>
                  <a:pt x="2428" y="11829"/>
                  <a:pt x="2456" y="10518"/>
                </a:cubicBezTo>
                <a:cubicBezTo>
                  <a:pt x="2484" y="8956"/>
                  <a:pt x="2316" y="7365"/>
                  <a:pt x="2763" y="5887"/>
                </a:cubicBezTo>
                <a:cubicBezTo>
                  <a:pt x="3062" y="4853"/>
                  <a:pt x="3838" y="3820"/>
                  <a:pt x="4859" y="3820"/>
                </a:cubicBezTo>
                <a:cubicBezTo>
                  <a:pt x="4885" y="3820"/>
                  <a:pt x="4912" y="3821"/>
                  <a:pt x="4939" y="3822"/>
                </a:cubicBezTo>
                <a:cubicBezTo>
                  <a:pt x="5302" y="3850"/>
                  <a:pt x="5664" y="4018"/>
                  <a:pt x="6027" y="4045"/>
                </a:cubicBezTo>
                <a:cubicBezTo>
                  <a:pt x="6086" y="4052"/>
                  <a:pt x="6145" y="4056"/>
                  <a:pt x="6203" y="4056"/>
                </a:cubicBezTo>
                <a:cubicBezTo>
                  <a:pt x="6864" y="4056"/>
                  <a:pt x="7484" y="3633"/>
                  <a:pt x="7868" y="3069"/>
                </a:cubicBezTo>
                <a:cubicBezTo>
                  <a:pt x="6529" y="1032"/>
                  <a:pt x="5050" y="0"/>
                  <a:pt x="50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31"/>
          <p:cNvSpPr/>
          <p:nvPr/>
        </p:nvSpPr>
        <p:spPr>
          <a:xfrm>
            <a:off x="7710547" y="1667769"/>
            <a:ext cx="72932" cy="364634"/>
          </a:xfrm>
          <a:custGeom>
            <a:avLst/>
            <a:gdLst/>
            <a:ahLst/>
            <a:cxnLst/>
            <a:rect l="l" t="t" r="r" b="b"/>
            <a:pathLst>
              <a:path w="2595" h="12974" extrusionOk="0">
                <a:moveTo>
                  <a:pt x="2148" y="0"/>
                </a:moveTo>
                <a:cubicBezTo>
                  <a:pt x="2065" y="2121"/>
                  <a:pt x="2065" y="4269"/>
                  <a:pt x="2065" y="6389"/>
                </a:cubicBezTo>
                <a:cubicBezTo>
                  <a:pt x="2065" y="7477"/>
                  <a:pt x="2093" y="8537"/>
                  <a:pt x="2121" y="9597"/>
                </a:cubicBezTo>
                <a:cubicBezTo>
                  <a:pt x="2143" y="10465"/>
                  <a:pt x="2165" y="11314"/>
                  <a:pt x="2230" y="12174"/>
                </a:cubicBezTo>
                <a:lnTo>
                  <a:pt x="2230" y="12174"/>
                </a:lnTo>
                <a:cubicBezTo>
                  <a:pt x="1924" y="11627"/>
                  <a:pt x="1680" y="11044"/>
                  <a:pt x="1451" y="10462"/>
                </a:cubicBezTo>
                <a:cubicBezTo>
                  <a:pt x="1144" y="9653"/>
                  <a:pt x="921" y="8816"/>
                  <a:pt x="698" y="8007"/>
                </a:cubicBezTo>
                <a:cubicBezTo>
                  <a:pt x="502" y="7170"/>
                  <a:pt x="363" y="6333"/>
                  <a:pt x="251" y="5468"/>
                </a:cubicBezTo>
                <a:cubicBezTo>
                  <a:pt x="196" y="5050"/>
                  <a:pt x="140" y="4631"/>
                  <a:pt x="84" y="4185"/>
                </a:cubicBezTo>
                <a:lnTo>
                  <a:pt x="0" y="2902"/>
                </a:lnTo>
                <a:lnTo>
                  <a:pt x="28" y="4213"/>
                </a:lnTo>
                <a:cubicBezTo>
                  <a:pt x="56" y="4631"/>
                  <a:pt x="56" y="5050"/>
                  <a:pt x="112" y="5496"/>
                </a:cubicBezTo>
                <a:cubicBezTo>
                  <a:pt x="196" y="6333"/>
                  <a:pt x="307" y="7198"/>
                  <a:pt x="502" y="8035"/>
                </a:cubicBezTo>
                <a:cubicBezTo>
                  <a:pt x="670" y="8900"/>
                  <a:pt x="893" y="9737"/>
                  <a:pt x="1172" y="10546"/>
                </a:cubicBezTo>
                <a:cubicBezTo>
                  <a:pt x="1479" y="11355"/>
                  <a:pt x="1814" y="12164"/>
                  <a:pt x="2316" y="12890"/>
                </a:cubicBezTo>
                <a:cubicBezTo>
                  <a:pt x="2344" y="12945"/>
                  <a:pt x="2400" y="12973"/>
                  <a:pt x="2455" y="12973"/>
                </a:cubicBezTo>
                <a:cubicBezTo>
                  <a:pt x="2539" y="12945"/>
                  <a:pt x="2595" y="12890"/>
                  <a:pt x="2595" y="12806"/>
                </a:cubicBezTo>
                <a:lnTo>
                  <a:pt x="2595" y="12778"/>
                </a:lnTo>
                <a:cubicBezTo>
                  <a:pt x="2511" y="11746"/>
                  <a:pt x="2455" y="10658"/>
                  <a:pt x="2400" y="9597"/>
                </a:cubicBezTo>
                <a:cubicBezTo>
                  <a:pt x="2372" y="8537"/>
                  <a:pt x="2344" y="7477"/>
                  <a:pt x="2316" y="6389"/>
                </a:cubicBezTo>
                <a:lnTo>
                  <a:pt x="214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31"/>
          <p:cNvSpPr/>
          <p:nvPr/>
        </p:nvSpPr>
        <p:spPr>
          <a:xfrm>
            <a:off x="7770916" y="1746182"/>
            <a:ext cx="66665" cy="279167"/>
          </a:xfrm>
          <a:custGeom>
            <a:avLst/>
            <a:gdLst/>
            <a:ahLst/>
            <a:cxnLst/>
            <a:rect l="l" t="t" r="r" b="b"/>
            <a:pathLst>
              <a:path w="2372" h="9933" extrusionOk="0">
                <a:moveTo>
                  <a:pt x="2316" y="0"/>
                </a:moveTo>
                <a:cubicBezTo>
                  <a:pt x="2232" y="865"/>
                  <a:pt x="2149" y="1730"/>
                  <a:pt x="2065" y="2595"/>
                </a:cubicBezTo>
                <a:cubicBezTo>
                  <a:pt x="1953" y="3432"/>
                  <a:pt x="1842" y="4297"/>
                  <a:pt x="1702" y="5134"/>
                </a:cubicBezTo>
                <a:cubicBezTo>
                  <a:pt x="1563" y="5998"/>
                  <a:pt x="1367" y="6807"/>
                  <a:pt x="1116" y="7644"/>
                </a:cubicBezTo>
                <a:cubicBezTo>
                  <a:pt x="1005" y="8063"/>
                  <a:pt x="837" y="8454"/>
                  <a:pt x="670" y="8844"/>
                </a:cubicBezTo>
                <a:lnTo>
                  <a:pt x="391" y="9402"/>
                </a:lnTo>
                <a:lnTo>
                  <a:pt x="0" y="9932"/>
                </a:lnTo>
                <a:cubicBezTo>
                  <a:pt x="168" y="9765"/>
                  <a:pt x="307" y="9625"/>
                  <a:pt x="447" y="9458"/>
                </a:cubicBezTo>
                <a:lnTo>
                  <a:pt x="810" y="8900"/>
                </a:lnTo>
                <a:cubicBezTo>
                  <a:pt x="1005" y="8509"/>
                  <a:pt x="1200" y="8119"/>
                  <a:pt x="1340" y="7728"/>
                </a:cubicBezTo>
                <a:cubicBezTo>
                  <a:pt x="1646" y="6891"/>
                  <a:pt x="1870" y="6054"/>
                  <a:pt x="2009" y="5189"/>
                </a:cubicBezTo>
                <a:cubicBezTo>
                  <a:pt x="2149" y="4324"/>
                  <a:pt x="2260" y="3488"/>
                  <a:pt x="2316" y="2595"/>
                </a:cubicBezTo>
                <a:cubicBezTo>
                  <a:pt x="2344" y="1730"/>
                  <a:pt x="2372" y="865"/>
                  <a:pt x="23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31"/>
          <p:cNvSpPr/>
          <p:nvPr/>
        </p:nvSpPr>
        <p:spPr>
          <a:xfrm>
            <a:off x="7236169" y="1776760"/>
            <a:ext cx="511258" cy="380317"/>
          </a:xfrm>
          <a:custGeom>
            <a:avLst/>
            <a:gdLst/>
            <a:ahLst/>
            <a:cxnLst/>
            <a:rect l="l" t="t" r="r" b="b"/>
            <a:pathLst>
              <a:path w="18191" h="13532" extrusionOk="0">
                <a:moveTo>
                  <a:pt x="11690" y="2204"/>
                </a:moveTo>
                <a:cubicBezTo>
                  <a:pt x="16963" y="3906"/>
                  <a:pt x="18190" y="6696"/>
                  <a:pt x="17353" y="9346"/>
                </a:cubicBezTo>
                <a:cubicBezTo>
                  <a:pt x="16489" y="11997"/>
                  <a:pt x="13838" y="13531"/>
                  <a:pt x="8565" y="11801"/>
                </a:cubicBezTo>
                <a:cubicBezTo>
                  <a:pt x="1870" y="9625"/>
                  <a:pt x="0" y="3711"/>
                  <a:pt x="0" y="3711"/>
                </a:cubicBezTo>
                <a:cubicBezTo>
                  <a:pt x="0" y="3711"/>
                  <a:pt x="4938" y="0"/>
                  <a:pt x="11690" y="220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31"/>
          <p:cNvSpPr/>
          <p:nvPr/>
        </p:nvSpPr>
        <p:spPr>
          <a:xfrm>
            <a:off x="7363960" y="1819198"/>
            <a:ext cx="290156" cy="110481"/>
          </a:xfrm>
          <a:custGeom>
            <a:avLst/>
            <a:gdLst/>
            <a:ahLst/>
            <a:cxnLst/>
            <a:rect l="l" t="t" r="r" b="b"/>
            <a:pathLst>
              <a:path w="10324" h="3931" extrusionOk="0">
                <a:moveTo>
                  <a:pt x="2829" y="0"/>
                </a:moveTo>
                <a:cubicBezTo>
                  <a:pt x="1796" y="0"/>
                  <a:pt x="847" y="120"/>
                  <a:pt x="1" y="304"/>
                </a:cubicBezTo>
                <a:cubicBezTo>
                  <a:pt x="503" y="638"/>
                  <a:pt x="949" y="1085"/>
                  <a:pt x="1228" y="1671"/>
                </a:cubicBezTo>
                <a:cubicBezTo>
                  <a:pt x="1368" y="1950"/>
                  <a:pt x="1452" y="2257"/>
                  <a:pt x="1619" y="2508"/>
                </a:cubicBezTo>
                <a:cubicBezTo>
                  <a:pt x="2120" y="3281"/>
                  <a:pt x="3066" y="3517"/>
                  <a:pt x="4003" y="3517"/>
                </a:cubicBezTo>
                <a:cubicBezTo>
                  <a:pt x="4215" y="3517"/>
                  <a:pt x="4426" y="3505"/>
                  <a:pt x="4632" y="3484"/>
                </a:cubicBezTo>
                <a:cubicBezTo>
                  <a:pt x="5265" y="3419"/>
                  <a:pt x="5927" y="3307"/>
                  <a:pt x="6567" y="3307"/>
                </a:cubicBezTo>
                <a:cubicBezTo>
                  <a:pt x="7027" y="3307"/>
                  <a:pt x="7476" y="3365"/>
                  <a:pt x="7896" y="3540"/>
                </a:cubicBezTo>
                <a:cubicBezTo>
                  <a:pt x="8231" y="3707"/>
                  <a:pt x="8538" y="3903"/>
                  <a:pt x="8901" y="3931"/>
                </a:cubicBezTo>
                <a:cubicBezTo>
                  <a:pt x="9487" y="3931"/>
                  <a:pt x="9961" y="3400"/>
                  <a:pt x="10156" y="2842"/>
                </a:cubicBezTo>
                <a:cubicBezTo>
                  <a:pt x="10240" y="2591"/>
                  <a:pt x="10296" y="2368"/>
                  <a:pt x="10323" y="2117"/>
                </a:cubicBezTo>
                <a:cubicBezTo>
                  <a:pt x="9487" y="1587"/>
                  <a:pt x="8426" y="1113"/>
                  <a:pt x="7143" y="694"/>
                </a:cubicBezTo>
                <a:cubicBezTo>
                  <a:pt x="5595" y="194"/>
                  <a:pt x="4144" y="0"/>
                  <a:pt x="28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31"/>
          <p:cNvSpPr/>
          <p:nvPr/>
        </p:nvSpPr>
        <p:spPr>
          <a:xfrm>
            <a:off x="7236169" y="1850450"/>
            <a:ext cx="430484" cy="278521"/>
          </a:xfrm>
          <a:custGeom>
            <a:avLst/>
            <a:gdLst/>
            <a:ahLst/>
            <a:cxnLst/>
            <a:rect l="l" t="t" r="r" b="b"/>
            <a:pathLst>
              <a:path w="15317" h="9910" extrusionOk="0">
                <a:moveTo>
                  <a:pt x="2009" y="1"/>
                </a:moveTo>
                <a:lnTo>
                  <a:pt x="2009" y="1"/>
                </a:lnTo>
                <a:cubicBezTo>
                  <a:pt x="726" y="559"/>
                  <a:pt x="0" y="1089"/>
                  <a:pt x="0" y="1089"/>
                </a:cubicBezTo>
                <a:cubicBezTo>
                  <a:pt x="0" y="1089"/>
                  <a:pt x="1870" y="7003"/>
                  <a:pt x="8565" y="9179"/>
                </a:cubicBezTo>
                <a:cubicBezTo>
                  <a:pt x="10116" y="9681"/>
                  <a:pt x="11435" y="9910"/>
                  <a:pt x="12549" y="9910"/>
                </a:cubicBezTo>
                <a:cubicBezTo>
                  <a:pt x="13479" y="9910"/>
                  <a:pt x="14266" y="9750"/>
                  <a:pt x="14926" y="9458"/>
                </a:cubicBezTo>
                <a:cubicBezTo>
                  <a:pt x="15122" y="9179"/>
                  <a:pt x="15261" y="8873"/>
                  <a:pt x="15289" y="8538"/>
                </a:cubicBezTo>
                <a:cubicBezTo>
                  <a:pt x="15317" y="8008"/>
                  <a:pt x="15066" y="7450"/>
                  <a:pt x="14564" y="7282"/>
                </a:cubicBezTo>
                <a:cubicBezTo>
                  <a:pt x="14463" y="7242"/>
                  <a:pt x="14356" y="7227"/>
                  <a:pt x="14245" y="7227"/>
                </a:cubicBezTo>
                <a:cubicBezTo>
                  <a:pt x="14047" y="7227"/>
                  <a:pt x="13839" y="7275"/>
                  <a:pt x="13643" y="7310"/>
                </a:cubicBezTo>
                <a:cubicBezTo>
                  <a:pt x="11690" y="7673"/>
                  <a:pt x="9737" y="7868"/>
                  <a:pt x="7784" y="7896"/>
                </a:cubicBezTo>
                <a:cubicBezTo>
                  <a:pt x="7672" y="7901"/>
                  <a:pt x="7560" y="7904"/>
                  <a:pt x="7447" y="7904"/>
                </a:cubicBezTo>
                <a:cubicBezTo>
                  <a:pt x="6913" y="7904"/>
                  <a:pt x="6381" y="7833"/>
                  <a:pt x="5943" y="7533"/>
                </a:cubicBezTo>
                <a:cubicBezTo>
                  <a:pt x="5496" y="7227"/>
                  <a:pt x="5245" y="6752"/>
                  <a:pt x="4966" y="6306"/>
                </a:cubicBezTo>
                <a:cubicBezTo>
                  <a:pt x="4548" y="5664"/>
                  <a:pt x="4046" y="5078"/>
                  <a:pt x="3460" y="4576"/>
                </a:cubicBezTo>
                <a:cubicBezTo>
                  <a:pt x="2818" y="3990"/>
                  <a:pt x="2093" y="3544"/>
                  <a:pt x="1535" y="2902"/>
                </a:cubicBezTo>
                <a:cubicBezTo>
                  <a:pt x="1200" y="2512"/>
                  <a:pt x="949" y="2009"/>
                  <a:pt x="1088" y="1563"/>
                </a:cubicBezTo>
                <a:cubicBezTo>
                  <a:pt x="1228" y="1172"/>
                  <a:pt x="1618" y="921"/>
                  <a:pt x="1842" y="587"/>
                </a:cubicBezTo>
                <a:cubicBezTo>
                  <a:pt x="2009" y="335"/>
                  <a:pt x="2037" y="140"/>
                  <a:pt x="2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31"/>
          <p:cNvSpPr/>
          <p:nvPr/>
        </p:nvSpPr>
        <p:spPr>
          <a:xfrm>
            <a:off x="7411008" y="1906126"/>
            <a:ext cx="352886" cy="113713"/>
          </a:xfrm>
          <a:custGeom>
            <a:avLst/>
            <a:gdLst/>
            <a:ahLst/>
            <a:cxnLst/>
            <a:rect l="l" t="t" r="r" b="b"/>
            <a:pathLst>
              <a:path w="12556" h="4046" extrusionOk="0">
                <a:moveTo>
                  <a:pt x="3404" y="1"/>
                </a:moveTo>
                <a:cubicBezTo>
                  <a:pt x="4214" y="196"/>
                  <a:pt x="4995" y="419"/>
                  <a:pt x="5776" y="698"/>
                </a:cubicBezTo>
                <a:cubicBezTo>
                  <a:pt x="6529" y="977"/>
                  <a:pt x="7282" y="1284"/>
                  <a:pt x="8036" y="1619"/>
                </a:cubicBezTo>
                <a:cubicBezTo>
                  <a:pt x="9286" y="2220"/>
                  <a:pt x="10537" y="2904"/>
                  <a:pt x="11716" y="3654"/>
                </a:cubicBezTo>
                <a:lnTo>
                  <a:pt x="11716" y="3654"/>
                </a:lnTo>
                <a:cubicBezTo>
                  <a:pt x="9853" y="3404"/>
                  <a:pt x="8010" y="3050"/>
                  <a:pt x="6166" y="2651"/>
                </a:cubicBezTo>
                <a:cubicBezTo>
                  <a:pt x="4102" y="2232"/>
                  <a:pt x="2065" y="1758"/>
                  <a:pt x="1" y="1312"/>
                </a:cubicBezTo>
                <a:lnTo>
                  <a:pt x="1" y="1312"/>
                </a:lnTo>
                <a:cubicBezTo>
                  <a:pt x="2037" y="1898"/>
                  <a:pt x="4074" y="2428"/>
                  <a:pt x="6111" y="2930"/>
                </a:cubicBezTo>
                <a:cubicBezTo>
                  <a:pt x="7143" y="3153"/>
                  <a:pt x="8175" y="3376"/>
                  <a:pt x="9207" y="3572"/>
                </a:cubicBezTo>
                <a:cubicBezTo>
                  <a:pt x="10268" y="3767"/>
                  <a:pt x="11300" y="3934"/>
                  <a:pt x="12360" y="4046"/>
                </a:cubicBezTo>
                <a:cubicBezTo>
                  <a:pt x="12416" y="4046"/>
                  <a:pt x="12472" y="4046"/>
                  <a:pt x="12500" y="3990"/>
                </a:cubicBezTo>
                <a:cubicBezTo>
                  <a:pt x="12555" y="3906"/>
                  <a:pt x="12527" y="3823"/>
                  <a:pt x="12444" y="3767"/>
                </a:cubicBezTo>
                <a:cubicBezTo>
                  <a:pt x="11774" y="3321"/>
                  <a:pt x="11049" y="2902"/>
                  <a:pt x="10351" y="2511"/>
                </a:cubicBezTo>
                <a:cubicBezTo>
                  <a:pt x="9626" y="2121"/>
                  <a:pt x="8873" y="1758"/>
                  <a:pt x="8119" y="1423"/>
                </a:cubicBezTo>
                <a:cubicBezTo>
                  <a:pt x="7366" y="1089"/>
                  <a:pt x="6585" y="810"/>
                  <a:pt x="5804" y="559"/>
                </a:cubicBezTo>
                <a:cubicBezTo>
                  <a:pt x="5023" y="335"/>
                  <a:pt x="4214" y="140"/>
                  <a:pt x="34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31"/>
          <p:cNvSpPr/>
          <p:nvPr/>
        </p:nvSpPr>
        <p:spPr>
          <a:xfrm>
            <a:off x="7445520" y="2015904"/>
            <a:ext cx="312893" cy="23552"/>
          </a:xfrm>
          <a:custGeom>
            <a:avLst/>
            <a:gdLst/>
            <a:ahLst/>
            <a:cxnLst/>
            <a:rect l="l" t="t" r="r" b="b"/>
            <a:pathLst>
              <a:path w="11133" h="838" extrusionOk="0">
                <a:moveTo>
                  <a:pt x="11132" y="0"/>
                </a:moveTo>
                <a:cubicBezTo>
                  <a:pt x="10909" y="56"/>
                  <a:pt x="10686" y="112"/>
                  <a:pt x="10462" y="168"/>
                </a:cubicBezTo>
                <a:cubicBezTo>
                  <a:pt x="10239" y="224"/>
                  <a:pt x="9988" y="224"/>
                  <a:pt x="9765" y="279"/>
                </a:cubicBezTo>
                <a:cubicBezTo>
                  <a:pt x="9542" y="335"/>
                  <a:pt x="9319" y="335"/>
                  <a:pt x="9068" y="363"/>
                </a:cubicBezTo>
                <a:cubicBezTo>
                  <a:pt x="8844" y="391"/>
                  <a:pt x="8621" y="419"/>
                  <a:pt x="8398" y="447"/>
                </a:cubicBezTo>
                <a:cubicBezTo>
                  <a:pt x="7449" y="530"/>
                  <a:pt x="6529" y="530"/>
                  <a:pt x="5608" y="530"/>
                </a:cubicBezTo>
                <a:cubicBezTo>
                  <a:pt x="4659" y="530"/>
                  <a:pt x="3739" y="475"/>
                  <a:pt x="2818" y="419"/>
                </a:cubicBezTo>
                <a:cubicBezTo>
                  <a:pt x="2344" y="391"/>
                  <a:pt x="1870" y="363"/>
                  <a:pt x="1423" y="307"/>
                </a:cubicBezTo>
                <a:cubicBezTo>
                  <a:pt x="949" y="279"/>
                  <a:pt x="475" y="251"/>
                  <a:pt x="0" y="196"/>
                </a:cubicBezTo>
                <a:lnTo>
                  <a:pt x="0" y="196"/>
                </a:lnTo>
                <a:cubicBezTo>
                  <a:pt x="921" y="419"/>
                  <a:pt x="1842" y="558"/>
                  <a:pt x="2790" y="670"/>
                </a:cubicBezTo>
                <a:cubicBezTo>
                  <a:pt x="3711" y="754"/>
                  <a:pt x="4659" y="837"/>
                  <a:pt x="5608" y="837"/>
                </a:cubicBezTo>
                <a:cubicBezTo>
                  <a:pt x="6529" y="837"/>
                  <a:pt x="7477" y="809"/>
                  <a:pt x="8398" y="670"/>
                </a:cubicBezTo>
                <a:cubicBezTo>
                  <a:pt x="9347" y="558"/>
                  <a:pt x="10267" y="363"/>
                  <a:pt x="1113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31"/>
          <p:cNvSpPr/>
          <p:nvPr/>
        </p:nvSpPr>
        <p:spPr>
          <a:xfrm>
            <a:off x="7794439" y="1776760"/>
            <a:ext cx="511258" cy="380317"/>
          </a:xfrm>
          <a:custGeom>
            <a:avLst/>
            <a:gdLst/>
            <a:ahLst/>
            <a:cxnLst/>
            <a:rect l="l" t="t" r="r" b="b"/>
            <a:pathLst>
              <a:path w="18191" h="13532" extrusionOk="0">
                <a:moveTo>
                  <a:pt x="6501" y="2204"/>
                </a:moveTo>
                <a:cubicBezTo>
                  <a:pt x="1256" y="3906"/>
                  <a:pt x="0" y="6696"/>
                  <a:pt x="865" y="9346"/>
                </a:cubicBezTo>
                <a:cubicBezTo>
                  <a:pt x="1730" y="11997"/>
                  <a:pt x="4353" y="13531"/>
                  <a:pt x="9626" y="11801"/>
                </a:cubicBezTo>
                <a:cubicBezTo>
                  <a:pt x="16321" y="9625"/>
                  <a:pt x="18191" y="3711"/>
                  <a:pt x="18191" y="3711"/>
                </a:cubicBezTo>
                <a:cubicBezTo>
                  <a:pt x="18191" y="3711"/>
                  <a:pt x="13280" y="0"/>
                  <a:pt x="6501" y="220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31"/>
          <p:cNvSpPr/>
          <p:nvPr/>
        </p:nvSpPr>
        <p:spPr>
          <a:xfrm>
            <a:off x="7831284" y="2004915"/>
            <a:ext cx="232906" cy="124196"/>
          </a:xfrm>
          <a:custGeom>
            <a:avLst/>
            <a:gdLst/>
            <a:ahLst/>
            <a:cxnLst/>
            <a:rect l="l" t="t" r="r" b="b"/>
            <a:pathLst>
              <a:path w="8287" h="4419" extrusionOk="0">
                <a:moveTo>
                  <a:pt x="4297" y="1"/>
                </a:moveTo>
                <a:cubicBezTo>
                  <a:pt x="3209" y="1"/>
                  <a:pt x="1954" y="252"/>
                  <a:pt x="977" y="782"/>
                </a:cubicBezTo>
                <a:cubicBezTo>
                  <a:pt x="252" y="1173"/>
                  <a:pt x="1" y="1731"/>
                  <a:pt x="56" y="2316"/>
                </a:cubicBezTo>
                <a:cubicBezTo>
                  <a:pt x="835" y="3595"/>
                  <a:pt x="2216" y="4418"/>
                  <a:pt x="4339" y="4418"/>
                </a:cubicBezTo>
                <a:cubicBezTo>
                  <a:pt x="5413" y="4418"/>
                  <a:pt x="6676" y="4208"/>
                  <a:pt x="8147" y="3739"/>
                </a:cubicBezTo>
                <a:cubicBezTo>
                  <a:pt x="8287" y="3014"/>
                  <a:pt x="8119" y="2177"/>
                  <a:pt x="7673" y="1563"/>
                </a:cubicBezTo>
                <a:cubicBezTo>
                  <a:pt x="6920" y="503"/>
                  <a:pt x="5580" y="1"/>
                  <a:pt x="429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31"/>
          <p:cNvSpPr/>
          <p:nvPr/>
        </p:nvSpPr>
        <p:spPr>
          <a:xfrm>
            <a:off x="7803854" y="1819001"/>
            <a:ext cx="303478" cy="194571"/>
          </a:xfrm>
          <a:custGeom>
            <a:avLst/>
            <a:gdLst/>
            <a:ahLst/>
            <a:cxnLst/>
            <a:rect l="l" t="t" r="r" b="b"/>
            <a:pathLst>
              <a:path w="10798" h="6923" extrusionOk="0">
                <a:moveTo>
                  <a:pt x="10506" y="1"/>
                </a:moveTo>
                <a:cubicBezTo>
                  <a:pt x="9186" y="1"/>
                  <a:pt x="7724" y="182"/>
                  <a:pt x="6166" y="701"/>
                </a:cubicBezTo>
                <a:cubicBezTo>
                  <a:pt x="1507" y="2208"/>
                  <a:pt x="0" y="4579"/>
                  <a:pt x="307" y="6923"/>
                </a:cubicBezTo>
                <a:cubicBezTo>
                  <a:pt x="781" y="6700"/>
                  <a:pt x="1172" y="5974"/>
                  <a:pt x="1451" y="5584"/>
                </a:cubicBezTo>
                <a:cubicBezTo>
                  <a:pt x="2176" y="4607"/>
                  <a:pt x="3041" y="3770"/>
                  <a:pt x="4018" y="3073"/>
                </a:cubicBezTo>
                <a:cubicBezTo>
                  <a:pt x="5915" y="1622"/>
                  <a:pt x="8175" y="673"/>
                  <a:pt x="10462" y="87"/>
                </a:cubicBezTo>
                <a:cubicBezTo>
                  <a:pt x="10574" y="60"/>
                  <a:pt x="10686" y="32"/>
                  <a:pt x="10797" y="4"/>
                </a:cubicBezTo>
                <a:cubicBezTo>
                  <a:pt x="10701" y="2"/>
                  <a:pt x="10604" y="1"/>
                  <a:pt x="1050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31"/>
          <p:cNvSpPr/>
          <p:nvPr/>
        </p:nvSpPr>
        <p:spPr>
          <a:xfrm>
            <a:off x="8140998" y="1838703"/>
            <a:ext cx="164695" cy="228184"/>
          </a:xfrm>
          <a:custGeom>
            <a:avLst/>
            <a:gdLst/>
            <a:ahLst/>
            <a:cxnLst/>
            <a:rect l="l" t="t" r="r" b="b"/>
            <a:pathLst>
              <a:path w="5860" h="8119" extrusionOk="0">
                <a:moveTo>
                  <a:pt x="2763" y="0"/>
                </a:moveTo>
                <a:lnTo>
                  <a:pt x="2763" y="0"/>
                </a:lnTo>
                <a:cubicBezTo>
                  <a:pt x="2819" y="84"/>
                  <a:pt x="2902" y="168"/>
                  <a:pt x="2958" y="251"/>
                </a:cubicBezTo>
                <a:cubicBezTo>
                  <a:pt x="3404" y="949"/>
                  <a:pt x="3404" y="1897"/>
                  <a:pt x="3125" y="2679"/>
                </a:cubicBezTo>
                <a:cubicBezTo>
                  <a:pt x="2819" y="3460"/>
                  <a:pt x="2233" y="4129"/>
                  <a:pt x="1619" y="4687"/>
                </a:cubicBezTo>
                <a:cubicBezTo>
                  <a:pt x="1089" y="5134"/>
                  <a:pt x="531" y="5580"/>
                  <a:pt x="252" y="6194"/>
                </a:cubicBezTo>
                <a:cubicBezTo>
                  <a:pt x="1" y="6780"/>
                  <a:pt x="57" y="7449"/>
                  <a:pt x="391" y="7979"/>
                </a:cubicBezTo>
                <a:cubicBezTo>
                  <a:pt x="419" y="8035"/>
                  <a:pt x="447" y="8063"/>
                  <a:pt x="475" y="8119"/>
                </a:cubicBezTo>
                <a:cubicBezTo>
                  <a:pt x="4604" y="5468"/>
                  <a:pt x="5860" y="1507"/>
                  <a:pt x="5860" y="1507"/>
                </a:cubicBezTo>
                <a:cubicBezTo>
                  <a:pt x="5860" y="1507"/>
                  <a:pt x="4716" y="642"/>
                  <a:pt x="27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31"/>
          <p:cNvSpPr/>
          <p:nvPr/>
        </p:nvSpPr>
        <p:spPr>
          <a:xfrm>
            <a:off x="7788172" y="1911607"/>
            <a:ext cx="331695" cy="150109"/>
          </a:xfrm>
          <a:custGeom>
            <a:avLst/>
            <a:gdLst/>
            <a:ahLst/>
            <a:cxnLst/>
            <a:rect l="l" t="t" r="r" b="b"/>
            <a:pathLst>
              <a:path w="11802" h="5341" extrusionOk="0">
                <a:moveTo>
                  <a:pt x="7896" y="1"/>
                </a:moveTo>
                <a:lnTo>
                  <a:pt x="7896" y="1"/>
                </a:lnTo>
                <a:cubicBezTo>
                  <a:pt x="7114" y="196"/>
                  <a:pt x="6361" y="419"/>
                  <a:pt x="5636" y="726"/>
                </a:cubicBezTo>
                <a:cubicBezTo>
                  <a:pt x="4883" y="1033"/>
                  <a:pt x="4185" y="1424"/>
                  <a:pt x="3515" y="1842"/>
                </a:cubicBezTo>
                <a:cubicBezTo>
                  <a:pt x="2846" y="2261"/>
                  <a:pt x="2204" y="2763"/>
                  <a:pt x="1618" y="3293"/>
                </a:cubicBezTo>
                <a:cubicBezTo>
                  <a:pt x="1032" y="3851"/>
                  <a:pt x="502" y="4437"/>
                  <a:pt x="28" y="5106"/>
                </a:cubicBezTo>
                <a:cubicBezTo>
                  <a:pt x="0" y="5162"/>
                  <a:pt x="0" y="5218"/>
                  <a:pt x="28" y="5274"/>
                </a:cubicBezTo>
                <a:cubicBezTo>
                  <a:pt x="69" y="5315"/>
                  <a:pt x="125" y="5340"/>
                  <a:pt x="185" y="5340"/>
                </a:cubicBezTo>
                <a:cubicBezTo>
                  <a:pt x="206" y="5340"/>
                  <a:pt x="229" y="5337"/>
                  <a:pt x="251" y="5330"/>
                </a:cubicBezTo>
                <a:cubicBezTo>
                  <a:pt x="1116" y="4799"/>
                  <a:pt x="2065" y="4353"/>
                  <a:pt x="2985" y="3935"/>
                </a:cubicBezTo>
                <a:cubicBezTo>
                  <a:pt x="3934" y="3544"/>
                  <a:pt x="4883" y="3181"/>
                  <a:pt x="5859" y="2819"/>
                </a:cubicBezTo>
                <a:cubicBezTo>
                  <a:pt x="6835" y="2484"/>
                  <a:pt x="7812" y="2177"/>
                  <a:pt x="8788" y="1870"/>
                </a:cubicBezTo>
                <a:cubicBezTo>
                  <a:pt x="9793" y="1591"/>
                  <a:pt x="10797" y="1340"/>
                  <a:pt x="11802" y="1117"/>
                </a:cubicBezTo>
                <a:lnTo>
                  <a:pt x="11802" y="1117"/>
                </a:lnTo>
                <a:cubicBezTo>
                  <a:pt x="10769" y="1256"/>
                  <a:pt x="9765" y="1479"/>
                  <a:pt x="8761" y="1731"/>
                </a:cubicBezTo>
                <a:cubicBezTo>
                  <a:pt x="7756" y="1982"/>
                  <a:pt x="6752" y="2261"/>
                  <a:pt x="5775" y="2568"/>
                </a:cubicBezTo>
                <a:cubicBezTo>
                  <a:pt x="4799" y="2902"/>
                  <a:pt x="3822" y="3265"/>
                  <a:pt x="2874" y="3684"/>
                </a:cubicBezTo>
                <a:cubicBezTo>
                  <a:pt x="2152" y="3981"/>
                  <a:pt x="1430" y="4310"/>
                  <a:pt x="733" y="4684"/>
                </a:cubicBezTo>
                <a:lnTo>
                  <a:pt x="733" y="4684"/>
                </a:lnTo>
                <a:cubicBezTo>
                  <a:pt x="1062" y="4269"/>
                  <a:pt x="1431" y="3879"/>
                  <a:pt x="1814" y="3516"/>
                </a:cubicBezTo>
                <a:cubicBezTo>
                  <a:pt x="2372" y="2958"/>
                  <a:pt x="2985" y="2456"/>
                  <a:pt x="3627" y="2037"/>
                </a:cubicBezTo>
                <a:cubicBezTo>
                  <a:pt x="4297" y="1591"/>
                  <a:pt x="4966" y="1173"/>
                  <a:pt x="5692" y="866"/>
                </a:cubicBezTo>
                <a:cubicBezTo>
                  <a:pt x="6026" y="670"/>
                  <a:pt x="6417" y="531"/>
                  <a:pt x="6780" y="391"/>
                </a:cubicBezTo>
                <a:cubicBezTo>
                  <a:pt x="7142" y="252"/>
                  <a:pt x="7505" y="112"/>
                  <a:pt x="789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1"/>
          <p:cNvSpPr/>
          <p:nvPr/>
        </p:nvSpPr>
        <p:spPr>
          <a:xfrm>
            <a:off x="7792865" y="2007275"/>
            <a:ext cx="260365" cy="52584"/>
          </a:xfrm>
          <a:custGeom>
            <a:avLst/>
            <a:gdLst/>
            <a:ahLst/>
            <a:cxnLst/>
            <a:rect l="l" t="t" r="r" b="b"/>
            <a:pathLst>
              <a:path w="9264" h="1871" extrusionOk="0">
                <a:moveTo>
                  <a:pt x="9263" y="1"/>
                </a:moveTo>
                <a:lnTo>
                  <a:pt x="9263" y="1"/>
                </a:lnTo>
                <a:cubicBezTo>
                  <a:pt x="8900" y="112"/>
                  <a:pt x="8510" y="252"/>
                  <a:pt x="8147" y="363"/>
                </a:cubicBezTo>
                <a:cubicBezTo>
                  <a:pt x="7757" y="475"/>
                  <a:pt x="7366" y="586"/>
                  <a:pt x="7003" y="670"/>
                </a:cubicBezTo>
                <a:cubicBezTo>
                  <a:pt x="6222" y="893"/>
                  <a:pt x="5469" y="1061"/>
                  <a:pt x="4688" y="1228"/>
                </a:cubicBezTo>
                <a:cubicBezTo>
                  <a:pt x="3934" y="1368"/>
                  <a:pt x="3153" y="1507"/>
                  <a:pt x="2372" y="1591"/>
                </a:cubicBezTo>
                <a:lnTo>
                  <a:pt x="1786" y="1674"/>
                </a:lnTo>
                <a:lnTo>
                  <a:pt x="1200" y="1702"/>
                </a:lnTo>
                <a:cubicBezTo>
                  <a:pt x="782" y="1758"/>
                  <a:pt x="391" y="1758"/>
                  <a:pt x="1" y="1786"/>
                </a:cubicBezTo>
                <a:cubicBezTo>
                  <a:pt x="505" y="1840"/>
                  <a:pt x="1021" y="1871"/>
                  <a:pt x="1541" y="1871"/>
                </a:cubicBezTo>
                <a:cubicBezTo>
                  <a:pt x="1827" y="1871"/>
                  <a:pt x="2113" y="1862"/>
                  <a:pt x="2400" y="1842"/>
                </a:cubicBezTo>
                <a:cubicBezTo>
                  <a:pt x="3181" y="1786"/>
                  <a:pt x="3962" y="1674"/>
                  <a:pt x="4743" y="1535"/>
                </a:cubicBezTo>
                <a:cubicBezTo>
                  <a:pt x="5525" y="1368"/>
                  <a:pt x="6306" y="1172"/>
                  <a:pt x="7059" y="921"/>
                </a:cubicBezTo>
                <a:cubicBezTo>
                  <a:pt x="7812" y="670"/>
                  <a:pt x="8566" y="363"/>
                  <a:pt x="92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1"/>
          <p:cNvSpPr/>
          <p:nvPr/>
        </p:nvSpPr>
        <p:spPr>
          <a:xfrm>
            <a:off x="7385151" y="2026864"/>
            <a:ext cx="438326" cy="461878"/>
          </a:xfrm>
          <a:custGeom>
            <a:avLst/>
            <a:gdLst/>
            <a:ahLst/>
            <a:cxnLst/>
            <a:rect l="l" t="t" r="r" b="b"/>
            <a:pathLst>
              <a:path w="15596" h="16434" extrusionOk="0">
                <a:moveTo>
                  <a:pt x="4157" y="4800"/>
                </a:moveTo>
                <a:cubicBezTo>
                  <a:pt x="7421" y="336"/>
                  <a:pt x="10462" y="1"/>
                  <a:pt x="12694" y="1647"/>
                </a:cubicBezTo>
                <a:cubicBezTo>
                  <a:pt x="14954" y="3293"/>
                  <a:pt x="15596" y="6278"/>
                  <a:pt x="12331" y="10742"/>
                </a:cubicBezTo>
                <a:cubicBezTo>
                  <a:pt x="8202" y="16434"/>
                  <a:pt x="2009" y="16378"/>
                  <a:pt x="2009" y="16378"/>
                </a:cubicBezTo>
                <a:cubicBezTo>
                  <a:pt x="2009" y="16378"/>
                  <a:pt x="0" y="10547"/>
                  <a:pt x="4157" y="48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31"/>
          <p:cNvSpPr/>
          <p:nvPr/>
        </p:nvSpPr>
        <p:spPr>
          <a:xfrm>
            <a:off x="7442372" y="2095890"/>
            <a:ext cx="150587" cy="187404"/>
          </a:xfrm>
          <a:custGeom>
            <a:avLst/>
            <a:gdLst/>
            <a:ahLst/>
            <a:cxnLst/>
            <a:rect l="l" t="t" r="r" b="b"/>
            <a:pathLst>
              <a:path w="5358" h="6668" extrusionOk="0">
                <a:moveTo>
                  <a:pt x="4241" y="0"/>
                </a:moveTo>
                <a:cubicBezTo>
                  <a:pt x="3544" y="586"/>
                  <a:pt x="2846" y="1367"/>
                  <a:pt x="2121" y="2344"/>
                </a:cubicBezTo>
                <a:cubicBezTo>
                  <a:pt x="1061" y="3822"/>
                  <a:pt x="391" y="5301"/>
                  <a:pt x="1" y="6668"/>
                </a:cubicBezTo>
                <a:cubicBezTo>
                  <a:pt x="503" y="6166"/>
                  <a:pt x="1145" y="5803"/>
                  <a:pt x="1842" y="5719"/>
                </a:cubicBezTo>
                <a:cubicBezTo>
                  <a:pt x="2149" y="5692"/>
                  <a:pt x="2484" y="5692"/>
                  <a:pt x="2791" y="5580"/>
                </a:cubicBezTo>
                <a:cubicBezTo>
                  <a:pt x="3656" y="5217"/>
                  <a:pt x="3851" y="4101"/>
                  <a:pt x="4325" y="3292"/>
                </a:cubicBezTo>
                <a:cubicBezTo>
                  <a:pt x="4660" y="2734"/>
                  <a:pt x="5162" y="2260"/>
                  <a:pt x="5274" y="1646"/>
                </a:cubicBezTo>
                <a:cubicBezTo>
                  <a:pt x="5357" y="949"/>
                  <a:pt x="4883" y="251"/>
                  <a:pt x="42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31"/>
          <p:cNvSpPr/>
          <p:nvPr/>
        </p:nvSpPr>
        <p:spPr>
          <a:xfrm>
            <a:off x="7429051" y="2110476"/>
            <a:ext cx="377956" cy="376691"/>
          </a:xfrm>
          <a:custGeom>
            <a:avLst/>
            <a:gdLst/>
            <a:ahLst/>
            <a:cxnLst/>
            <a:rect l="l" t="t" r="r" b="b"/>
            <a:pathLst>
              <a:path w="13448" h="13403" extrusionOk="0">
                <a:moveTo>
                  <a:pt x="11806" y="0"/>
                </a:moveTo>
                <a:cubicBezTo>
                  <a:pt x="11646" y="0"/>
                  <a:pt x="11485" y="46"/>
                  <a:pt x="11327" y="151"/>
                </a:cubicBezTo>
                <a:cubicBezTo>
                  <a:pt x="10379" y="709"/>
                  <a:pt x="9905" y="2187"/>
                  <a:pt x="9933" y="3220"/>
                </a:cubicBezTo>
                <a:cubicBezTo>
                  <a:pt x="9988" y="4224"/>
                  <a:pt x="10463" y="5200"/>
                  <a:pt x="10379" y="6233"/>
                </a:cubicBezTo>
                <a:cubicBezTo>
                  <a:pt x="10295" y="7209"/>
                  <a:pt x="9709" y="8102"/>
                  <a:pt x="8956" y="8744"/>
                </a:cubicBezTo>
                <a:cubicBezTo>
                  <a:pt x="8175" y="9385"/>
                  <a:pt x="7254" y="9776"/>
                  <a:pt x="6306" y="10083"/>
                </a:cubicBezTo>
                <a:cubicBezTo>
                  <a:pt x="5636" y="10306"/>
                  <a:pt x="4939" y="10501"/>
                  <a:pt x="4464" y="11031"/>
                </a:cubicBezTo>
                <a:cubicBezTo>
                  <a:pt x="4269" y="11227"/>
                  <a:pt x="4130" y="11478"/>
                  <a:pt x="3934" y="11673"/>
                </a:cubicBezTo>
                <a:cubicBezTo>
                  <a:pt x="3618" y="11965"/>
                  <a:pt x="3216" y="12130"/>
                  <a:pt x="2803" y="12130"/>
                </a:cubicBezTo>
                <a:cubicBezTo>
                  <a:pt x="2743" y="12130"/>
                  <a:pt x="2683" y="12126"/>
                  <a:pt x="2623" y="12119"/>
                </a:cubicBezTo>
                <a:cubicBezTo>
                  <a:pt x="2009" y="12036"/>
                  <a:pt x="1535" y="11645"/>
                  <a:pt x="977" y="11394"/>
                </a:cubicBezTo>
                <a:cubicBezTo>
                  <a:pt x="698" y="11255"/>
                  <a:pt x="335" y="11143"/>
                  <a:pt x="0" y="11143"/>
                </a:cubicBezTo>
                <a:cubicBezTo>
                  <a:pt x="140" y="12538"/>
                  <a:pt x="447" y="13403"/>
                  <a:pt x="447" y="13403"/>
                </a:cubicBezTo>
                <a:cubicBezTo>
                  <a:pt x="447" y="13403"/>
                  <a:pt x="449" y="13403"/>
                  <a:pt x="454" y="13403"/>
                </a:cubicBezTo>
                <a:cubicBezTo>
                  <a:pt x="684" y="13403"/>
                  <a:pt x="6720" y="13349"/>
                  <a:pt x="10769" y="7767"/>
                </a:cubicBezTo>
                <a:cubicBezTo>
                  <a:pt x="13141" y="4503"/>
                  <a:pt x="13448" y="2048"/>
                  <a:pt x="12583" y="318"/>
                </a:cubicBezTo>
                <a:cubicBezTo>
                  <a:pt x="12339" y="126"/>
                  <a:pt x="12073" y="0"/>
                  <a:pt x="118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31"/>
          <p:cNvSpPr/>
          <p:nvPr/>
        </p:nvSpPr>
        <p:spPr>
          <a:xfrm>
            <a:off x="7562351" y="2039343"/>
            <a:ext cx="199967" cy="290240"/>
          </a:xfrm>
          <a:custGeom>
            <a:avLst/>
            <a:gdLst/>
            <a:ahLst/>
            <a:cxnLst/>
            <a:rect l="l" t="t" r="r" b="b"/>
            <a:pathLst>
              <a:path w="7115" h="10327" extrusionOk="0">
                <a:moveTo>
                  <a:pt x="6958" y="1"/>
                </a:moveTo>
                <a:cubicBezTo>
                  <a:pt x="6927" y="1"/>
                  <a:pt x="6895" y="10"/>
                  <a:pt x="6863" y="31"/>
                </a:cubicBezTo>
                <a:cubicBezTo>
                  <a:pt x="6222" y="478"/>
                  <a:pt x="5636" y="980"/>
                  <a:pt x="5050" y="1482"/>
                </a:cubicBezTo>
                <a:cubicBezTo>
                  <a:pt x="4464" y="1984"/>
                  <a:pt x="3906" y="2514"/>
                  <a:pt x="3348" y="3072"/>
                </a:cubicBezTo>
                <a:cubicBezTo>
                  <a:pt x="2818" y="3630"/>
                  <a:pt x="2288" y="4216"/>
                  <a:pt x="1814" y="4802"/>
                </a:cubicBezTo>
                <a:cubicBezTo>
                  <a:pt x="1312" y="5388"/>
                  <a:pt x="837" y="6030"/>
                  <a:pt x="419" y="6671"/>
                </a:cubicBezTo>
                <a:cubicBezTo>
                  <a:pt x="893" y="6057"/>
                  <a:pt x="1395" y="5472"/>
                  <a:pt x="1897" y="4886"/>
                </a:cubicBezTo>
                <a:cubicBezTo>
                  <a:pt x="2428" y="4328"/>
                  <a:pt x="2958" y="3770"/>
                  <a:pt x="3516" y="3240"/>
                </a:cubicBezTo>
                <a:cubicBezTo>
                  <a:pt x="4074" y="2710"/>
                  <a:pt x="4632" y="2180"/>
                  <a:pt x="5217" y="1677"/>
                </a:cubicBezTo>
                <a:cubicBezTo>
                  <a:pt x="5657" y="1321"/>
                  <a:pt x="6113" y="949"/>
                  <a:pt x="6573" y="609"/>
                </a:cubicBezTo>
                <a:lnTo>
                  <a:pt x="6573" y="609"/>
                </a:lnTo>
                <a:cubicBezTo>
                  <a:pt x="6188" y="1346"/>
                  <a:pt x="5758" y="2065"/>
                  <a:pt x="5329" y="2765"/>
                </a:cubicBezTo>
                <a:cubicBezTo>
                  <a:pt x="4771" y="3630"/>
                  <a:pt x="4185" y="4467"/>
                  <a:pt x="3599" y="5304"/>
                </a:cubicBezTo>
                <a:cubicBezTo>
                  <a:pt x="2428" y="7006"/>
                  <a:pt x="1172" y="8624"/>
                  <a:pt x="0" y="10326"/>
                </a:cubicBezTo>
                <a:cubicBezTo>
                  <a:pt x="1284" y="8708"/>
                  <a:pt x="2567" y="7118"/>
                  <a:pt x="3795" y="5472"/>
                </a:cubicBezTo>
                <a:cubicBezTo>
                  <a:pt x="4408" y="4635"/>
                  <a:pt x="4994" y="3798"/>
                  <a:pt x="5580" y="2933"/>
                </a:cubicBezTo>
                <a:cubicBezTo>
                  <a:pt x="6138" y="2068"/>
                  <a:pt x="6668" y="1175"/>
                  <a:pt x="7087" y="227"/>
                </a:cubicBezTo>
                <a:cubicBezTo>
                  <a:pt x="7115" y="171"/>
                  <a:pt x="7115" y="115"/>
                  <a:pt x="7087" y="59"/>
                </a:cubicBezTo>
                <a:cubicBezTo>
                  <a:pt x="7052" y="25"/>
                  <a:pt x="7007" y="1"/>
                  <a:pt x="695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31"/>
          <p:cNvSpPr/>
          <p:nvPr/>
        </p:nvSpPr>
        <p:spPr>
          <a:xfrm>
            <a:off x="7647817" y="2077060"/>
            <a:ext cx="99604" cy="207808"/>
          </a:xfrm>
          <a:custGeom>
            <a:avLst/>
            <a:gdLst/>
            <a:ahLst/>
            <a:cxnLst/>
            <a:rect l="l" t="t" r="r" b="b"/>
            <a:pathLst>
              <a:path w="3544" h="7394" extrusionOk="0">
                <a:moveTo>
                  <a:pt x="3543" y="1"/>
                </a:moveTo>
                <a:lnTo>
                  <a:pt x="3543" y="1"/>
                </a:lnTo>
                <a:cubicBezTo>
                  <a:pt x="3376" y="670"/>
                  <a:pt x="3181" y="1340"/>
                  <a:pt x="2958" y="1981"/>
                </a:cubicBezTo>
                <a:cubicBezTo>
                  <a:pt x="2706" y="2623"/>
                  <a:pt x="2428" y="3237"/>
                  <a:pt x="2121" y="3851"/>
                </a:cubicBezTo>
                <a:cubicBezTo>
                  <a:pt x="1814" y="4464"/>
                  <a:pt x="1479" y="5050"/>
                  <a:pt x="1116" y="5636"/>
                </a:cubicBezTo>
                <a:cubicBezTo>
                  <a:pt x="754" y="6250"/>
                  <a:pt x="391" y="6808"/>
                  <a:pt x="0" y="7394"/>
                </a:cubicBezTo>
                <a:cubicBezTo>
                  <a:pt x="977" y="6389"/>
                  <a:pt x="1758" y="5218"/>
                  <a:pt x="2400" y="3990"/>
                </a:cubicBezTo>
                <a:cubicBezTo>
                  <a:pt x="2706" y="3376"/>
                  <a:pt x="2985" y="2707"/>
                  <a:pt x="3181" y="2065"/>
                </a:cubicBezTo>
                <a:cubicBezTo>
                  <a:pt x="3376" y="1395"/>
                  <a:pt x="3516" y="698"/>
                  <a:pt x="35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31"/>
          <p:cNvSpPr/>
          <p:nvPr/>
        </p:nvSpPr>
        <p:spPr>
          <a:xfrm>
            <a:off x="7718388" y="2026864"/>
            <a:ext cx="439113" cy="461878"/>
          </a:xfrm>
          <a:custGeom>
            <a:avLst/>
            <a:gdLst/>
            <a:ahLst/>
            <a:cxnLst/>
            <a:rect l="l" t="t" r="r" b="b"/>
            <a:pathLst>
              <a:path w="15624" h="16434" extrusionOk="0">
                <a:moveTo>
                  <a:pt x="11439" y="4800"/>
                </a:moveTo>
                <a:cubicBezTo>
                  <a:pt x="8175" y="336"/>
                  <a:pt x="5162" y="1"/>
                  <a:pt x="2902" y="1647"/>
                </a:cubicBezTo>
                <a:cubicBezTo>
                  <a:pt x="642" y="3293"/>
                  <a:pt x="0" y="6278"/>
                  <a:pt x="3264" y="10742"/>
                </a:cubicBezTo>
                <a:cubicBezTo>
                  <a:pt x="7393" y="16434"/>
                  <a:pt x="13615" y="16378"/>
                  <a:pt x="13615" y="16378"/>
                </a:cubicBezTo>
                <a:cubicBezTo>
                  <a:pt x="13615" y="16378"/>
                  <a:pt x="15624" y="10547"/>
                  <a:pt x="11439" y="48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31"/>
          <p:cNvSpPr/>
          <p:nvPr/>
        </p:nvSpPr>
        <p:spPr>
          <a:xfrm>
            <a:off x="7770129" y="2257774"/>
            <a:ext cx="229758" cy="207443"/>
          </a:xfrm>
          <a:custGeom>
            <a:avLst/>
            <a:gdLst/>
            <a:ahLst/>
            <a:cxnLst/>
            <a:rect l="l" t="t" r="r" b="b"/>
            <a:pathLst>
              <a:path w="8175" h="7381" extrusionOk="0">
                <a:moveTo>
                  <a:pt x="543" y="1"/>
                </a:moveTo>
                <a:cubicBezTo>
                  <a:pt x="342" y="1"/>
                  <a:pt x="150" y="56"/>
                  <a:pt x="1" y="183"/>
                </a:cubicBezTo>
                <a:cubicBezTo>
                  <a:pt x="335" y="908"/>
                  <a:pt x="810" y="1689"/>
                  <a:pt x="1423" y="2526"/>
                </a:cubicBezTo>
                <a:cubicBezTo>
                  <a:pt x="3376" y="5232"/>
                  <a:pt x="5804" y="6655"/>
                  <a:pt x="7812" y="7381"/>
                </a:cubicBezTo>
                <a:cubicBezTo>
                  <a:pt x="8035" y="7185"/>
                  <a:pt x="8175" y="6934"/>
                  <a:pt x="8175" y="6655"/>
                </a:cubicBezTo>
                <a:cubicBezTo>
                  <a:pt x="8175" y="6125"/>
                  <a:pt x="7729" y="5679"/>
                  <a:pt x="7282" y="5344"/>
                </a:cubicBezTo>
                <a:cubicBezTo>
                  <a:pt x="6836" y="5037"/>
                  <a:pt x="6334" y="4674"/>
                  <a:pt x="6194" y="4144"/>
                </a:cubicBezTo>
                <a:cubicBezTo>
                  <a:pt x="6138" y="3865"/>
                  <a:pt x="6166" y="3558"/>
                  <a:pt x="6138" y="3252"/>
                </a:cubicBezTo>
                <a:cubicBezTo>
                  <a:pt x="6065" y="2277"/>
                  <a:pt x="5248" y="1558"/>
                  <a:pt x="4318" y="1558"/>
                </a:cubicBezTo>
                <a:cubicBezTo>
                  <a:pt x="4182" y="1558"/>
                  <a:pt x="4045" y="1574"/>
                  <a:pt x="3906" y="1605"/>
                </a:cubicBezTo>
                <a:cubicBezTo>
                  <a:pt x="3716" y="1649"/>
                  <a:pt x="3549" y="1669"/>
                  <a:pt x="3398" y="1669"/>
                </a:cubicBezTo>
                <a:cubicBezTo>
                  <a:pt x="2489" y="1669"/>
                  <a:pt x="2205" y="941"/>
                  <a:pt x="1368" y="294"/>
                </a:cubicBezTo>
                <a:cubicBezTo>
                  <a:pt x="1138" y="114"/>
                  <a:pt x="831" y="1"/>
                  <a:pt x="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31"/>
          <p:cNvSpPr/>
          <p:nvPr/>
        </p:nvSpPr>
        <p:spPr>
          <a:xfrm>
            <a:off x="7857169" y="2047634"/>
            <a:ext cx="300330" cy="439618"/>
          </a:xfrm>
          <a:custGeom>
            <a:avLst/>
            <a:gdLst/>
            <a:ahLst/>
            <a:cxnLst/>
            <a:rect l="l" t="t" r="r" b="b"/>
            <a:pathLst>
              <a:path w="10686" h="15642" extrusionOk="0">
                <a:moveTo>
                  <a:pt x="593" y="0"/>
                </a:moveTo>
                <a:cubicBezTo>
                  <a:pt x="392" y="0"/>
                  <a:pt x="195" y="15"/>
                  <a:pt x="0" y="43"/>
                </a:cubicBezTo>
                <a:cubicBezTo>
                  <a:pt x="140" y="406"/>
                  <a:pt x="391" y="741"/>
                  <a:pt x="698" y="964"/>
                </a:cubicBezTo>
                <a:cubicBezTo>
                  <a:pt x="1312" y="1410"/>
                  <a:pt x="2037" y="1606"/>
                  <a:pt x="2595" y="2136"/>
                </a:cubicBezTo>
                <a:cubicBezTo>
                  <a:pt x="3292" y="2805"/>
                  <a:pt x="3292" y="3558"/>
                  <a:pt x="3627" y="4395"/>
                </a:cubicBezTo>
                <a:cubicBezTo>
                  <a:pt x="4074" y="5511"/>
                  <a:pt x="5301" y="6014"/>
                  <a:pt x="6166" y="6851"/>
                </a:cubicBezTo>
                <a:cubicBezTo>
                  <a:pt x="7226" y="7883"/>
                  <a:pt x="7673" y="9529"/>
                  <a:pt x="7254" y="10952"/>
                </a:cubicBezTo>
                <a:cubicBezTo>
                  <a:pt x="7059" y="11705"/>
                  <a:pt x="6640" y="12402"/>
                  <a:pt x="6529" y="13184"/>
                </a:cubicBezTo>
                <a:cubicBezTo>
                  <a:pt x="6417" y="14021"/>
                  <a:pt x="6724" y="14913"/>
                  <a:pt x="7310" y="15527"/>
                </a:cubicBezTo>
                <a:cubicBezTo>
                  <a:pt x="7908" y="15627"/>
                  <a:pt x="8349" y="15641"/>
                  <a:pt x="8552" y="15641"/>
                </a:cubicBezTo>
                <a:cubicBezTo>
                  <a:pt x="8634" y="15641"/>
                  <a:pt x="8677" y="15639"/>
                  <a:pt x="8677" y="15639"/>
                </a:cubicBezTo>
                <a:cubicBezTo>
                  <a:pt x="8677" y="15639"/>
                  <a:pt x="10686" y="9808"/>
                  <a:pt x="6501" y="4061"/>
                </a:cubicBezTo>
                <a:cubicBezTo>
                  <a:pt x="4394" y="1151"/>
                  <a:pt x="2377" y="0"/>
                  <a:pt x="5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31"/>
          <p:cNvSpPr/>
          <p:nvPr/>
        </p:nvSpPr>
        <p:spPr>
          <a:xfrm>
            <a:off x="7772489" y="2065509"/>
            <a:ext cx="221130" cy="275822"/>
          </a:xfrm>
          <a:custGeom>
            <a:avLst/>
            <a:gdLst/>
            <a:ahLst/>
            <a:cxnLst/>
            <a:rect l="l" t="t" r="r" b="b"/>
            <a:pathLst>
              <a:path w="7868" h="9814" extrusionOk="0">
                <a:moveTo>
                  <a:pt x="157" y="0"/>
                </a:moveTo>
                <a:cubicBezTo>
                  <a:pt x="126" y="0"/>
                  <a:pt x="98" y="7"/>
                  <a:pt x="84" y="21"/>
                </a:cubicBezTo>
                <a:cubicBezTo>
                  <a:pt x="28" y="77"/>
                  <a:pt x="0" y="188"/>
                  <a:pt x="56" y="244"/>
                </a:cubicBezTo>
                <a:cubicBezTo>
                  <a:pt x="726" y="1025"/>
                  <a:pt x="1395" y="1806"/>
                  <a:pt x="2065" y="2588"/>
                </a:cubicBezTo>
                <a:cubicBezTo>
                  <a:pt x="2706" y="3397"/>
                  <a:pt x="3376" y="4178"/>
                  <a:pt x="4018" y="4987"/>
                </a:cubicBezTo>
                <a:cubicBezTo>
                  <a:pt x="5301" y="6577"/>
                  <a:pt x="6584" y="8195"/>
                  <a:pt x="7868" y="9814"/>
                </a:cubicBezTo>
                <a:cubicBezTo>
                  <a:pt x="6696" y="8112"/>
                  <a:pt x="5468" y="6466"/>
                  <a:pt x="4213" y="4820"/>
                </a:cubicBezTo>
                <a:cubicBezTo>
                  <a:pt x="3571" y="4011"/>
                  <a:pt x="2930" y="3201"/>
                  <a:pt x="2288" y="2392"/>
                </a:cubicBezTo>
                <a:cubicBezTo>
                  <a:pt x="1808" y="1808"/>
                  <a:pt x="1312" y="1208"/>
                  <a:pt x="800" y="627"/>
                </a:cubicBezTo>
                <a:lnTo>
                  <a:pt x="800" y="627"/>
                </a:lnTo>
                <a:cubicBezTo>
                  <a:pt x="1238" y="859"/>
                  <a:pt x="1671" y="1104"/>
                  <a:pt x="2093" y="1360"/>
                </a:cubicBezTo>
                <a:cubicBezTo>
                  <a:pt x="2734" y="1751"/>
                  <a:pt x="3376" y="2169"/>
                  <a:pt x="3990" y="2616"/>
                </a:cubicBezTo>
                <a:cubicBezTo>
                  <a:pt x="4604" y="3034"/>
                  <a:pt x="5217" y="3508"/>
                  <a:pt x="5803" y="3983"/>
                </a:cubicBezTo>
                <a:cubicBezTo>
                  <a:pt x="6389" y="4457"/>
                  <a:pt x="6947" y="4959"/>
                  <a:pt x="7505" y="5461"/>
                </a:cubicBezTo>
                <a:cubicBezTo>
                  <a:pt x="7003" y="4931"/>
                  <a:pt x="6445" y="4401"/>
                  <a:pt x="5887" y="3871"/>
                </a:cubicBezTo>
                <a:cubicBezTo>
                  <a:pt x="5329" y="3369"/>
                  <a:pt x="4715" y="2895"/>
                  <a:pt x="4129" y="2420"/>
                </a:cubicBezTo>
                <a:cubicBezTo>
                  <a:pt x="3516" y="1974"/>
                  <a:pt x="2902" y="1527"/>
                  <a:pt x="2232" y="1137"/>
                </a:cubicBezTo>
                <a:cubicBezTo>
                  <a:pt x="1590" y="718"/>
                  <a:pt x="949" y="356"/>
                  <a:pt x="251" y="21"/>
                </a:cubicBezTo>
                <a:cubicBezTo>
                  <a:pt x="223" y="7"/>
                  <a:pt x="189" y="0"/>
                  <a:pt x="15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31"/>
          <p:cNvSpPr/>
          <p:nvPr/>
        </p:nvSpPr>
        <p:spPr>
          <a:xfrm>
            <a:off x="7778757" y="2058229"/>
            <a:ext cx="115287" cy="258004"/>
          </a:xfrm>
          <a:custGeom>
            <a:avLst/>
            <a:gdLst/>
            <a:ahLst/>
            <a:cxnLst/>
            <a:rect l="l" t="t" r="r" b="b"/>
            <a:pathLst>
              <a:path w="4102" h="9180" extrusionOk="0">
                <a:moveTo>
                  <a:pt x="0" y="1"/>
                </a:moveTo>
                <a:lnTo>
                  <a:pt x="0" y="1"/>
                </a:lnTo>
                <a:cubicBezTo>
                  <a:pt x="363" y="1647"/>
                  <a:pt x="949" y="3237"/>
                  <a:pt x="1646" y="4772"/>
                </a:cubicBezTo>
                <a:cubicBezTo>
                  <a:pt x="1981" y="5553"/>
                  <a:pt x="2372" y="6306"/>
                  <a:pt x="2762" y="7032"/>
                </a:cubicBezTo>
                <a:cubicBezTo>
                  <a:pt x="3181" y="7757"/>
                  <a:pt x="3627" y="8482"/>
                  <a:pt x="4102" y="9180"/>
                </a:cubicBezTo>
                <a:lnTo>
                  <a:pt x="3544" y="8036"/>
                </a:lnTo>
                <a:cubicBezTo>
                  <a:pt x="3348" y="7673"/>
                  <a:pt x="3181" y="7311"/>
                  <a:pt x="2986" y="6920"/>
                </a:cubicBezTo>
                <a:cubicBezTo>
                  <a:pt x="2623" y="6167"/>
                  <a:pt x="2260" y="5413"/>
                  <a:pt x="1925" y="4660"/>
                </a:cubicBezTo>
                <a:cubicBezTo>
                  <a:pt x="1563" y="3879"/>
                  <a:pt x="1256" y="3126"/>
                  <a:pt x="921" y="2344"/>
                </a:cubicBezTo>
                <a:cubicBezTo>
                  <a:pt x="754" y="1954"/>
                  <a:pt x="614" y="1591"/>
                  <a:pt x="447" y="1173"/>
                </a:cubicBezTo>
                <a:cubicBezTo>
                  <a:pt x="279" y="810"/>
                  <a:pt x="168" y="392"/>
                  <a:pt x="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31"/>
          <p:cNvSpPr/>
          <p:nvPr/>
        </p:nvSpPr>
        <p:spPr>
          <a:xfrm>
            <a:off x="7822656" y="1962589"/>
            <a:ext cx="23552" cy="26672"/>
          </a:xfrm>
          <a:custGeom>
            <a:avLst/>
            <a:gdLst/>
            <a:ahLst/>
            <a:cxnLst/>
            <a:rect l="l" t="t" r="r" b="b"/>
            <a:pathLst>
              <a:path w="838" h="949" fill="none" extrusionOk="0">
                <a:moveTo>
                  <a:pt x="1" y="949"/>
                </a:moveTo>
                <a:cubicBezTo>
                  <a:pt x="280" y="642"/>
                  <a:pt x="559" y="307"/>
                  <a:pt x="838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31"/>
          <p:cNvSpPr/>
          <p:nvPr/>
        </p:nvSpPr>
        <p:spPr>
          <a:xfrm>
            <a:off x="7841486" y="1953370"/>
            <a:ext cx="16498" cy="14727"/>
          </a:xfrm>
          <a:custGeom>
            <a:avLst/>
            <a:gdLst/>
            <a:ahLst/>
            <a:cxnLst/>
            <a:rect l="l" t="t" r="r" b="b"/>
            <a:pathLst>
              <a:path w="587" h="524" extrusionOk="0">
                <a:moveTo>
                  <a:pt x="152" y="1"/>
                </a:moveTo>
                <a:cubicBezTo>
                  <a:pt x="105" y="1"/>
                  <a:pt x="63" y="15"/>
                  <a:pt x="28" y="49"/>
                </a:cubicBezTo>
                <a:cubicBezTo>
                  <a:pt x="0" y="105"/>
                  <a:pt x="0" y="161"/>
                  <a:pt x="0" y="217"/>
                </a:cubicBezTo>
                <a:cubicBezTo>
                  <a:pt x="28" y="300"/>
                  <a:pt x="56" y="384"/>
                  <a:pt x="140" y="440"/>
                </a:cubicBezTo>
                <a:cubicBezTo>
                  <a:pt x="224" y="496"/>
                  <a:pt x="307" y="524"/>
                  <a:pt x="391" y="524"/>
                </a:cubicBezTo>
                <a:cubicBezTo>
                  <a:pt x="475" y="496"/>
                  <a:pt x="558" y="440"/>
                  <a:pt x="586" y="384"/>
                </a:cubicBezTo>
                <a:cubicBezTo>
                  <a:pt x="586" y="328"/>
                  <a:pt x="558" y="272"/>
                  <a:pt x="530" y="217"/>
                </a:cubicBezTo>
                <a:cubicBezTo>
                  <a:pt x="467" y="133"/>
                  <a:pt x="293" y="1"/>
                  <a:pt x="152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31"/>
          <p:cNvSpPr/>
          <p:nvPr/>
        </p:nvSpPr>
        <p:spPr>
          <a:xfrm>
            <a:off x="7843847" y="2084114"/>
            <a:ext cx="29819" cy="18072"/>
          </a:xfrm>
          <a:custGeom>
            <a:avLst/>
            <a:gdLst/>
            <a:ahLst/>
            <a:cxnLst/>
            <a:rect l="l" t="t" r="r" b="b"/>
            <a:pathLst>
              <a:path w="1061" h="643" fill="none" extrusionOk="0">
                <a:moveTo>
                  <a:pt x="0" y="1"/>
                </a:moveTo>
                <a:cubicBezTo>
                  <a:pt x="363" y="224"/>
                  <a:pt x="725" y="447"/>
                  <a:pt x="1060" y="642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31"/>
          <p:cNvSpPr/>
          <p:nvPr/>
        </p:nvSpPr>
        <p:spPr>
          <a:xfrm>
            <a:off x="7869703" y="2096845"/>
            <a:ext cx="16498" cy="17088"/>
          </a:xfrm>
          <a:custGeom>
            <a:avLst/>
            <a:gdLst/>
            <a:ahLst/>
            <a:cxnLst/>
            <a:rect l="l" t="t" r="r" b="b"/>
            <a:pathLst>
              <a:path w="587" h="608" extrusionOk="0">
                <a:moveTo>
                  <a:pt x="311" y="1"/>
                </a:moveTo>
                <a:cubicBezTo>
                  <a:pt x="287" y="1"/>
                  <a:pt x="266" y="8"/>
                  <a:pt x="252" y="22"/>
                </a:cubicBezTo>
                <a:cubicBezTo>
                  <a:pt x="168" y="50"/>
                  <a:pt x="84" y="106"/>
                  <a:pt x="29" y="189"/>
                </a:cubicBezTo>
                <a:cubicBezTo>
                  <a:pt x="1" y="273"/>
                  <a:pt x="1" y="385"/>
                  <a:pt x="29" y="468"/>
                </a:cubicBezTo>
                <a:cubicBezTo>
                  <a:pt x="57" y="524"/>
                  <a:pt x="112" y="608"/>
                  <a:pt x="196" y="608"/>
                </a:cubicBezTo>
                <a:cubicBezTo>
                  <a:pt x="252" y="608"/>
                  <a:pt x="280" y="580"/>
                  <a:pt x="336" y="524"/>
                </a:cubicBezTo>
                <a:cubicBezTo>
                  <a:pt x="419" y="412"/>
                  <a:pt x="587" y="134"/>
                  <a:pt x="391" y="22"/>
                </a:cubicBezTo>
                <a:cubicBezTo>
                  <a:pt x="363" y="8"/>
                  <a:pt x="336" y="1"/>
                  <a:pt x="311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31"/>
          <p:cNvSpPr/>
          <p:nvPr/>
        </p:nvSpPr>
        <p:spPr>
          <a:xfrm>
            <a:off x="7757594" y="2131161"/>
            <a:ext cx="2361" cy="35328"/>
          </a:xfrm>
          <a:custGeom>
            <a:avLst/>
            <a:gdLst/>
            <a:ahLst/>
            <a:cxnLst/>
            <a:rect l="l" t="t" r="r" b="b"/>
            <a:pathLst>
              <a:path w="84" h="1257" fill="none" extrusionOk="0">
                <a:moveTo>
                  <a:pt x="84" y="1"/>
                </a:moveTo>
                <a:cubicBezTo>
                  <a:pt x="56" y="419"/>
                  <a:pt x="28" y="838"/>
                  <a:pt x="0" y="1256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31"/>
          <p:cNvSpPr/>
          <p:nvPr/>
        </p:nvSpPr>
        <p:spPr>
          <a:xfrm>
            <a:off x="7747392" y="2163313"/>
            <a:ext cx="18072" cy="12141"/>
          </a:xfrm>
          <a:custGeom>
            <a:avLst/>
            <a:gdLst/>
            <a:ahLst/>
            <a:cxnLst/>
            <a:rect l="l" t="t" r="r" b="b"/>
            <a:pathLst>
              <a:path w="643" h="432" extrusionOk="0">
                <a:moveTo>
                  <a:pt x="335" y="0"/>
                </a:moveTo>
                <a:cubicBezTo>
                  <a:pt x="224" y="0"/>
                  <a:pt x="140" y="56"/>
                  <a:pt x="84" y="112"/>
                </a:cubicBezTo>
                <a:cubicBezTo>
                  <a:pt x="28" y="168"/>
                  <a:pt x="0" y="252"/>
                  <a:pt x="28" y="335"/>
                </a:cubicBezTo>
                <a:cubicBezTo>
                  <a:pt x="56" y="391"/>
                  <a:pt x="112" y="419"/>
                  <a:pt x="168" y="419"/>
                </a:cubicBezTo>
                <a:cubicBezTo>
                  <a:pt x="204" y="426"/>
                  <a:pt x="254" y="432"/>
                  <a:pt x="308" y="432"/>
                </a:cubicBezTo>
                <a:cubicBezTo>
                  <a:pt x="459" y="432"/>
                  <a:pt x="642" y="389"/>
                  <a:pt x="642" y="224"/>
                </a:cubicBezTo>
                <a:cubicBezTo>
                  <a:pt x="642" y="168"/>
                  <a:pt x="614" y="140"/>
                  <a:pt x="586" y="84"/>
                </a:cubicBezTo>
                <a:cubicBezTo>
                  <a:pt x="503" y="28"/>
                  <a:pt x="419" y="0"/>
                  <a:pt x="33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31"/>
          <p:cNvSpPr/>
          <p:nvPr/>
        </p:nvSpPr>
        <p:spPr>
          <a:xfrm>
            <a:off x="7659565" y="2073153"/>
            <a:ext cx="32967" cy="13350"/>
          </a:xfrm>
          <a:custGeom>
            <a:avLst/>
            <a:gdLst/>
            <a:ahLst/>
            <a:cxnLst/>
            <a:rect l="l" t="t" r="r" b="b"/>
            <a:pathLst>
              <a:path w="1173" h="475" fill="none" extrusionOk="0">
                <a:moveTo>
                  <a:pt x="1173" y="0"/>
                </a:moveTo>
                <a:cubicBezTo>
                  <a:pt x="782" y="167"/>
                  <a:pt x="391" y="307"/>
                  <a:pt x="1" y="474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31"/>
          <p:cNvSpPr/>
          <p:nvPr/>
        </p:nvSpPr>
        <p:spPr>
          <a:xfrm>
            <a:off x="7649391" y="2078633"/>
            <a:ext cx="14137" cy="16891"/>
          </a:xfrm>
          <a:custGeom>
            <a:avLst/>
            <a:gdLst/>
            <a:ahLst/>
            <a:cxnLst/>
            <a:rect l="l" t="t" r="r" b="b"/>
            <a:pathLst>
              <a:path w="503" h="601" extrusionOk="0">
                <a:moveTo>
                  <a:pt x="251" y="0"/>
                </a:moveTo>
                <a:cubicBezTo>
                  <a:pt x="167" y="0"/>
                  <a:pt x="84" y="0"/>
                  <a:pt x="28" y="56"/>
                </a:cubicBezTo>
                <a:cubicBezTo>
                  <a:pt x="0" y="112"/>
                  <a:pt x="0" y="168"/>
                  <a:pt x="0" y="224"/>
                </a:cubicBezTo>
                <a:cubicBezTo>
                  <a:pt x="25" y="347"/>
                  <a:pt x="158" y="600"/>
                  <a:pt x="324" y="600"/>
                </a:cubicBezTo>
                <a:cubicBezTo>
                  <a:pt x="345" y="600"/>
                  <a:pt x="368" y="596"/>
                  <a:pt x="391" y="586"/>
                </a:cubicBezTo>
                <a:cubicBezTo>
                  <a:pt x="419" y="558"/>
                  <a:pt x="446" y="503"/>
                  <a:pt x="474" y="447"/>
                </a:cubicBezTo>
                <a:cubicBezTo>
                  <a:pt x="502" y="363"/>
                  <a:pt x="502" y="279"/>
                  <a:pt x="446" y="196"/>
                </a:cubicBezTo>
                <a:cubicBezTo>
                  <a:pt x="419" y="112"/>
                  <a:pt x="335" y="28"/>
                  <a:pt x="25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31"/>
          <p:cNvSpPr/>
          <p:nvPr/>
        </p:nvSpPr>
        <p:spPr>
          <a:xfrm>
            <a:off x="7690930" y="1971217"/>
            <a:ext cx="23552" cy="27459"/>
          </a:xfrm>
          <a:custGeom>
            <a:avLst/>
            <a:gdLst/>
            <a:ahLst/>
            <a:cxnLst/>
            <a:rect l="l" t="t" r="r" b="b"/>
            <a:pathLst>
              <a:path w="838" h="977" fill="none" extrusionOk="0">
                <a:moveTo>
                  <a:pt x="838" y="977"/>
                </a:moveTo>
                <a:cubicBezTo>
                  <a:pt x="559" y="642"/>
                  <a:pt x="280" y="335"/>
                  <a:pt x="1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31"/>
          <p:cNvSpPr/>
          <p:nvPr/>
        </p:nvSpPr>
        <p:spPr>
          <a:xfrm>
            <a:off x="7679182" y="1960228"/>
            <a:ext cx="17285" cy="15711"/>
          </a:xfrm>
          <a:custGeom>
            <a:avLst/>
            <a:gdLst/>
            <a:ahLst/>
            <a:cxnLst/>
            <a:rect l="l" t="t" r="r" b="b"/>
            <a:pathLst>
              <a:path w="615" h="559" extrusionOk="0">
                <a:moveTo>
                  <a:pt x="502" y="1"/>
                </a:moveTo>
                <a:cubicBezTo>
                  <a:pt x="447" y="1"/>
                  <a:pt x="391" y="1"/>
                  <a:pt x="363" y="28"/>
                </a:cubicBezTo>
                <a:cubicBezTo>
                  <a:pt x="223" y="112"/>
                  <a:pt x="0" y="335"/>
                  <a:pt x="140" y="503"/>
                </a:cubicBezTo>
                <a:cubicBezTo>
                  <a:pt x="168" y="531"/>
                  <a:pt x="223" y="559"/>
                  <a:pt x="279" y="559"/>
                </a:cubicBezTo>
                <a:cubicBezTo>
                  <a:pt x="363" y="559"/>
                  <a:pt x="475" y="503"/>
                  <a:pt x="530" y="447"/>
                </a:cubicBezTo>
                <a:cubicBezTo>
                  <a:pt x="586" y="391"/>
                  <a:pt x="614" y="280"/>
                  <a:pt x="614" y="196"/>
                </a:cubicBezTo>
                <a:cubicBezTo>
                  <a:pt x="614" y="112"/>
                  <a:pt x="586" y="28"/>
                  <a:pt x="502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31"/>
          <p:cNvSpPr/>
          <p:nvPr/>
        </p:nvSpPr>
        <p:spPr>
          <a:xfrm>
            <a:off x="7759927" y="1940639"/>
            <a:ext cx="1602" cy="35300"/>
          </a:xfrm>
          <a:custGeom>
            <a:avLst/>
            <a:gdLst/>
            <a:ahLst/>
            <a:cxnLst/>
            <a:rect l="l" t="t" r="r" b="b"/>
            <a:pathLst>
              <a:path w="57" h="1256" fill="none" extrusionOk="0">
                <a:moveTo>
                  <a:pt x="57" y="1256"/>
                </a:moveTo>
                <a:cubicBezTo>
                  <a:pt x="57" y="837"/>
                  <a:pt x="29" y="419"/>
                  <a:pt x="1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31"/>
          <p:cNvSpPr/>
          <p:nvPr/>
        </p:nvSpPr>
        <p:spPr>
          <a:xfrm>
            <a:off x="7751439" y="1931027"/>
            <a:ext cx="18718" cy="12282"/>
          </a:xfrm>
          <a:custGeom>
            <a:avLst/>
            <a:gdLst/>
            <a:ahLst/>
            <a:cxnLst/>
            <a:rect l="l" t="t" r="r" b="b"/>
            <a:pathLst>
              <a:path w="666" h="437" extrusionOk="0">
                <a:moveTo>
                  <a:pt x="392" y="1"/>
                </a:moveTo>
                <a:cubicBezTo>
                  <a:pt x="234" y="1"/>
                  <a:pt x="0" y="66"/>
                  <a:pt x="24" y="230"/>
                </a:cubicBezTo>
                <a:cubicBezTo>
                  <a:pt x="24" y="286"/>
                  <a:pt x="52" y="342"/>
                  <a:pt x="108" y="370"/>
                </a:cubicBezTo>
                <a:cubicBezTo>
                  <a:pt x="148" y="411"/>
                  <a:pt x="219" y="437"/>
                  <a:pt x="287" y="437"/>
                </a:cubicBezTo>
                <a:cubicBezTo>
                  <a:pt x="312" y="437"/>
                  <a:pt x="336" y="433"/>
                  <a:pt x="359" y="426"/>
                </a:cubicBezTo>
                <a:cubicBezTo>
                  <a:pt x="442" y="426"/>
                  <a:pt x="526" y="370"/>
                  <a:pt x="582" y="286"/>
                </a:cubicBezTo>
                <a:cubicBezTo>
                  <a:pt x="638" y="230"/>
                  <a:pt x="666" y="147"/>
                  <a:pt x="610" y="91"/>
                </a:cubicBezTo>
                <a:cubicBezTo>
                  <a:pt x="582" y="35"/>
                  <a:pt x="526" y="7"/>
                  <a:pt x="470" y="7"/>
                </a:cubicBezTo>
                <a:cubicBezTo>
                  <a:pt x="448" y="3"/>
                  <a:pt x="421" y="1"/>
                  <a:pt x="392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31"/>
          <p:cNvSpPr/>
          <p:nvPr/>
        </p:nvSpPr>
        <p:spPr>
          <a:xfrm>
            <a:off x="7854021" y="2024532"/>
            <a:ext cx="32967" cy="11776"/>
          </a:xfrm>
          <a:custGeom>
            <a:avLst/>
            <a:gdLst/>
            <a:ahLst/>
            <a:cxnLst/>
            <a:rect l="l" t="t" r="r" b="b"/>
            <a:pathLst>
              <a:path w="1173" h="419" fill="none" extrusionOk="0">
                <a:moveTo>
                  <a:pt x="1" y="419"/>
                </a:moveTo>
                <a:cubicBezTo>
                  <a:pt x="391" y="279"/>
                  <a:pt x="782" y="140"/>
                  <a:pt x="1172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31"/>
          <p:cNvSpPr/>
          <p:nvPr/>
        </p:nvSpPr>
        <p:spPr>
          <a:xfrm>
            <a:off x="7883812" y="2015707"/>
            <a:ext cx="13378" cy="17004"/>
          </a:xfrm>
          <a:custGeom>
            <a:avLst/>
            <a:gdLst/>
            <a:ahLst/>
            <a:cxnLst/>
            <a:rect l="l" t="t" r="r" b="b"/>
            <a:pathLst>
              <a:path w="476" h="605" extrusionOk="0">
                <a:moveTo>
                  <a:pt x="163" y="0"/>
                </a:moveTo>
                <a:cubicBezTo>
                  <a:pt x="147" y="0"/>
                  <a:pt x="130" y="2"/>
                  <a:pt x="112" y="7"/>
                </a:cubicBezTo>
                <a:cubicBezTo>
                  <a:pt x="85" y="35"/>
                  <a:pt x="29" y="91"/>
                  <a:pt x="29" y="119"/>
                </a:cubicBezTo>
                <a:cubicBezTo>
                  <a:pt x="1" y="203"/>
                  <a:pt x="1" y="314"/>
                  <a:pt x="29" y="398"/>
                </a:cubicBezTo>
                <a:cubicBezTo>
                  <a:pt x="85" y="482"/>
                  <a:pt x="140" y="537"/>
                  <a:pt x="224" y="593"/>
                </a:cubicBezTo>
                <a:cubicBezTo>
                  <a:pt x="247" y="601"/>
                  <a:pt x="269" y="604"/>
                  <a:pt x="291" y="604"/>
                </a:cubicBezTo>
                <a:cubicBezTo>
                  <a:pt x="351" y="604"/>
                  <a:pt x="406" y="578"/>
                  <a:pt x="447" y="537"/>
                </a:cubicBezTo>
                <a:cubicBezTo>
                  <a:pt x="475" y="510"/>
                  <a:pt x="475" y="426"/>
                  <a:pt x="475" y="398"/>
                </a:cubicBezTo>
                <a:cubicBezTo>
                  <a:pt x="450" y="245"/>
                  <a:pt x="332" y="0"/>
                  <a:pt x="163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31"/>
          <p:cNvSpPr/>
          <p:nvPr/>
        </p:nvSpPr>
        <p:spPr>
          <a:xfrm>
            <a:off x="7807761" y="2119414"/>
            <a:ext cx="17285" cy="31393"/>
          </a:xfrm>
          <a:custGeom>
            <a:avLst/>
            <a:gdLst/>
            <a:ahLst/>
            <a:cxnLst/>
            <a:rect l="l" t="t" r="r" b="b"/>
            <a:pathLst>
              <a:path w="615" h="1117" fill="none" extrusionOk="0">
                <a:moveTo>
                  <a:pt x="1" y="0"/>
                </a:moveTo>
                <a:cubicBezTo>
                  <a:pt x="196" y="391"/>
                  <a:pt x="419" y="753"/>
                  <a:pt x="614" y="1116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31"/>
          <p:cNvSpPr/>
          <p:nvPr/>
        </p:nvSpPr>
        <p:spPr>
          <a:xfrm>
            <a:off x="7817963" y="2146844"/>
            <a:ext cx="18830" cy="14727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419" y="1"/>
                </a:moveTo>
                <a:cubicBezTo>
                  <a:pt x="335" y="1"/>
                  <a:pt x="251" y="28"/>
                  <a:pt x="168" y="56"/>
                </a:cubicBezTo>
                <a:cubicBezTo>
                  <a:pt x="84" y="112"/>
                  <a:pt x="28" y="196"/>
                  <a:pt x="28" y="307"/>
                </a:cubicBezTo>
                <a:cubicBezTo>
                  <a:pt x="0" y="363"/>
                  <a:pt x="28" y="475"/>
                  <a:pt x="84" y="503"/>
                </a:cubicBezTo>
                <a:cubicBezTo>
                  <a:pt x="112" y="517"/>
                  <a:pt x="140" y="524"/>
                  <a:pt x="168" y="524"/>
                </a:cubicBezTo>
                <a:cubicBezTo>
                  <a:pt x="196" y="524"/>
                  <a:pt x="224" y="517"/>
                  <a:pt x="251" y="503"/>
                </a:cubicBezTo>
                <a:cubicBezTo>
                  <a:pt x="391" y="447"/>
                  <a:pt x="670" y="280"/>
                  <a:pt x="558" y="84"/>
                </a:cubicBezTo>
                <a:cubicBezTo>
                  <a:pt x="530" y="56"/>
                  <a:pt x="475" y="28"/>
                  <a:pt x="41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31"/>
          <p:cNvSpPr/>
          <p:nvPr/>
        </p:nvSpPr>
        <p:spPr>
          <a:xfrm>
            <a:off x="7690143" y="2113905"/>
            <a:ext cx="23552" cy="26700"/>
          </a:xfrm>
          <a:custGeom>
            <a:avLst/>
            <a:gdLst/>
            <a:ahLst/>
            <a:cxnLst/>
            <a:rect l="l" t="t" r="r" b="b"/>
            <a:pathLst>
              <a:path w="838" h="950" fill="none" extrusionOk="0">
                <a:moveTo>
                  <a:pt x="838" y="1"/>
                </a:moveTo>
                <a:cubicBezTo>
                  <a:pt x="559" y="308"/>
                  <a:pt x="280" y="642"/>
                  <a:pt x="1" y="949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31"/>
          <p:cNvSpPr/>
          <p:nvPr/>
        </p:nvSpPr>
        <p:spPr>
          <a:xfrm>
            <a:off x="7678395" y="2135096"/>
            <a:ext cx="16498" cy="14390"/>
          </a:xfrm>
          <a:custGeom>
            <a:avLst/>
            <a:gdLst/>
            <a:ahLst/>
            <a:cxnLst/>
            <a:rect l="l" t="t" r="r" b="b"/>
            <a:pathLst>
              <a:path w="587" h="512" extrusionOk="0">
                <a:moveTo>
                  <a:pt x="196" y="0"/>
                </a:moveTo>
                <a:cubicBezTo>
                  <a:pt x="112" y="28"/>
                  <a:pt x="28" y="84"/>
                  <a:pt x="28" y="140"/>
                </a:cubicBezTo>
                <a:cubicBezTo>
                  <a:pt x="0" y="195"/>
                  <a:pt x="28" y="251"/>
                  <a:pt x="56" y="307"/>
                </a:cubicBezTo>
                <a:cubicBezTo>
                  <a:pt x="137" y="387"/>
                  <a:pt x="290" y="512"/>
                  <a:pt x="421" y="512"/>
                </a:cubicBezTo>
                <a:cubicBezTo>
                  <a:pt x="472" y="512"/>
                  <a:pt x="519" y="493"/>
                  <a:pt x="558" y="446"/>
                </a:cubicBezTo>
                <a:cubicBezTo>
                  <a:pt x="586" y="419"/>
                  <a:pt x="586" y="363"/>
                  <a:pt x="586" y="307"/>
                </a:cubicBezTo>
                <a:cubicBezTo>
                  <a:pt x="586" y="223"/>
                  <a:pt x="530" y="140"/>
                  <a:pt x="447" y="84"/>
                </a:cubicBezTo>
                <a:cubicBezTo>
                  <a:pt x="391" y="28"/>
                  <a:pt x="279" y="0"/>
                  <a:pt x="196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31"/>
          <p:cNvSpPr/>
          <p:nvPr/>
        </p:nvSpPr>
        <p:spPr>
          <a:xfrm>
            <a:off x="7665832" y="2004128"/>
            <a:ext cx="33754" cy="11017"/>
          </a:xfrm>
          <a:custGeom>
            <a:avLst/>
            <a:gdLst/>
            <a:ahLst/>
            <a:cxnLst/>
            <a:rect l="l" t="t" r="r" b="b"/>
            <a:pathLst>
              <a:path w="1201" h="392" fill="none" extrusionOk="0">
                <a:moveTo>
                  <a:pt x="1201" y="392"/>
                </a:moveTo>
                <a:cubicBezTo>
                  <a:pt x="810" y="252"/>
                  <a:pt x="419" y="113"/>
                  <a:pt x="1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31"/>
          <p:cNvSpPr/>
          <p:nvPr/>
        </p:nvSpPr>
        <p:spPr>
          <a:xfrm>
            <a:off x="7654872" y="1992970"/>
            <a:ext cx="14924" cy="17790"/>
          </a:xfrm>
          <a:custGeom>
            <a:avLst/>
            <a:gdLst/>
            <a:ahLst/>
            <a:cxnLst/>
            <a:rect l="l" t="t" r="r" b="b"/>
            <a:pathLst>
              <a:path w="531" h="633" extrusionOk="0">
                <a:moveTo>
                  <a:pt x="321" y="0"/>
                </a:moveTo>
                <a:cubicBezTo>
                  <a:pt x="308" y="0"/>
                  <a:pt x="294" y="2"/>
                  <a:pt x="279" y="7"/>
                </a:cubicBezTo>
                <a:cubicBezTo>
                  <a:pt x="224" y="7"/>
                  <a:pt x="196" y="63"/>
                  <a:pt x="168" y="119"/>
                </a:cubicBezTo>
                <a:cubicBezTo>
                  <a:pt x="84" y="231"/>
                  <a:pt x="0" y="565"/>
                  <a:pt x="196" y="621"/>
                </a:cubicBezTo>
                <a:cubicBezTo>
                  <a:pt x="212" y="629"/>
                  <a:pt x="228" y="633"/>
                  <a:pt x="245" y="633"/>
                </a:cubicBezTo>
                <a:cubicBezTo>
                  <a:pt x="284" y="633"/>
                  <a:pt x="324" y="613"/>
                  <a:pt x="363" y="593"/>
                </a:cubicBezTo>
                <a:cubicBezTo>
                  <a:pt x="447" y="537"/>
                  <a:pt x="503" y="454"/>
                  <a:pt x="503" y="370"/>
                </a:cubicBezTo>
                <a:cubicBezTo>
                  <a:pt x="530" y="286"/>
                  <a:pt x="530" y="175"/>
                  <a:pt x="475" y="119"/>
                </a:cubicBezTo>
                <a:cubicBezTo>
                  <a:pt x="429" y="50"/>
                  <a:pt x="383" y="0"/>
                  <a:pt x="32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31"/>
          <p:cNvSpPr/>
          <p:nvPr/>
        </p:nvSpPr>
        <p:spPr>
          <a:xfrm>
            <a:off x="7792078" y="1942972"/>
            <a:ext cx="11804" cy="32967"/>
          </a:xfrm>
          <a:custGeom>
            <a:avLst/>
            <a:gdLst/>
            <a:ahLst/>
            <a:cxnLst/>
            <a:rect l="l" t="t" r="r" b="b"/>
            <a:pathLst>
              <a:path w="420" h="1173" fill="none" extrusionOk="0">
                <a:moveTo>
                  <a:pt x="1" y="1173"/>
                </a:moveTo>
                <a:cubicBezTo>
                  <a:pt x="140" y="782"/>
                  <a:pt x="280" y="391"/>
                  <a:pt x="419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31"/>
          <p:cNvSpPr/>
          <p:nvPr/>
        </p:nvSpPr>
        <p:spPr>
          <a:xfrm>
            <a:off x="7796800" y="1933472"/>
            <a:ext cx="18830" cy="12675"/>
          </a:xfrm>
          <a:custGeom>
            <a:avLst/>
            <a:gdLst/>
            <a:ahLst/>
            <a:cxnLst/>
            <a:rect l="l" t="t" r="r" b="b"/>
            <a:pathLst>
              <a:path w="670" h="451" extrusionOk="0">
                <a:moveTo>
                  <a:pt x="244" y="0"/>
                </a:moveTo>
                <a:cubicBezTo>
                  <a:pt x="145" y="0"/>
                  <a:pt x="55" y="37"/>
                  <a:pt x="28" y="143"/>
                </a:cubicBezTo>
                <a:cubicBezTo>
                  <a:pt x="0" y="171"/>
                  <a:pt x="28" y="227"/>
                  <a:pt x="56" y="283"/>
                </a:cubicBezTo>
                <a:cubicBezTo>
                  <a:pt x="112" y="367"/>
                  <a:pt x="168" y="422"/>
                  <a:pt x="279" y="450"/>
                </a:cubicBezTo>
                <a:cubicBezTo>
                  <a:pt x="363" y="450"/>
                  <a:pt x="446" y="450"/>
                  <a:pt x="530" y="395"/>
                </a:cubicBezTo>
                <a:cubicBezTo>
                  <a:pt x="614" y="367"/>
                  <a:pt x="670" y="283"/>
                  <a:pt x="642" y="199"/>
                </a:cubicBezTo>
                <a:cubicBezTo>
                  <a:pt x="642" y="143"/>
                  <a:pt x="586" y="116"/>
                  <a:pt x="530" y="88"/>
                </a:cubicBezTo>
                <a:cubicBezTo>
                  <a:pt x="472" y="44"/>
                  <a:pt x="353" y="0"/>
                  <a:pt x="244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31"/>
          <p:cNvSpPr/>
          <p:nvPr/>
        </p:nvSpPr>
        <p:spPr>
          <a:xfrm>
            <a:off x="7853234" y="2060590"/>
            <a:ext cx="35328" cy="5509"/>
          </a:xfrm>
          <a:custGeom>
            <a:avLst/>
            <a:gdLst/>
            <a:ahLst/>
            <a:cxnLst/>
            <a:rect l="l" t="t" r="r" b="b"/>
            <a:pathLst>
              <a:path w="1257" h="196" fill="none" extrusionOk="0">
                <a:moveTo>
                  <a:pt x="1" y="1"/>
                </a:moveTo>
                <a:cubicBezTo>
                  <a:pt x="419" y="84"/>
                  <a:pt x="838" y="140"/>
                  <a:pt x="1256" y="196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31"/>
          <p:cNvSpPr/>
          <p:nvPr/>
        </p:nvSpPr>
        <p:spPr>
          <a:xfrm>
            <a:off x="7884599" y="2058229"/>
            <a:ext cx="13378" cy="18296"/>
          </a:xfrm>
          <a:custGeom>
            <a:avLst/>
            <a:gdLst/>
            <a:ahLst/>
            <a:cxnLst/>
            <a:rect l="l" t="t" r="r" b="b"/>
            <a:pathLst>
              <a:path w="476" h="651" extrusionOk="0">
                <a:moveTo>
                  <a:pt x="280" y="1"/>
                </a:moveTo>
                <a:cubicBezTo>
                  <a:pt x="224" y="1"/>
                  <a:pt x="168" y="29"/>
                  <a:pt x="140" y="57"/>
                </a:cubicBezTo>
                <a:cubicBezTo>
                  <a:pt x="57" y="140"/>
                  <a:pt x="29" y="224"/>
                  <a:pt x="29" y="308"/>
                </a:cubicBezTo>
                <a:cubicBezTo>
                  <a:pt x="1" y="392"/>
                  <a:pt x="57" y="503"/>
                  <a:pt x="112" y="559"/>
                </a:cubicBezTo>
                <a:cubicBezTo>
                  <a:pt x="158" y="604"/>
                  <a:pt x="222" y="650"/>
                  <a:pt x="275" y="650"/>
                </a:cubicBezTo>
                <a:cubicBezTo>
                  <a:pt x="286" y="650"/>
                  <a:pt x="297" y="648"/>
                  <a:pt x="308" y="643"/>
                </a:cubicBezTo>
                <a:cubicBezTo>
                  <a:pt x="363" y="615"/>
                  <a:pt x="391" y="559"/>
                  <a:pt x="419" y="503"/>
                </a:cubicBezTo>
                <a:cubicBezTo>
                  <a:pt x="475" y="364"/>
                  <a:pt x="475" y="29"/>
                  <a:pt x="28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31"/>
          <p:cNvSpPr/>
          <p:nvPr/>
        </p:nvSpPr>
        <p:spPr>
          <a:xfrm>
            <a:off x="7784237" y="2128801"/>
            <a:ext cx="4750" cy="34541"/>
          </a:xfrm>
          <a:custGeom>
            <a:avLst/>
            <a:gdLst/>
            <a:ahLst/>
            <a:cxnLst/>
            <a:rect l="l" t="t" r="r" b="b"/>
            <a:pathLst>
              <a:path w="169" h="1229" fill="none" extrusionOk="0">
                <a:moveTo>
                  <a:pt x="1" y="1"/>
                </a:moveTo>
                <a:cubicBezTo>
                  <a:pt x="57" y="391"/>
                  <a:pt x="112" y="810"/>
                  <a:pt x="168" y="1228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31"/>
          <p:cNvSpPr/>
          <p:nvPr/>
        </p:nvSpPr>
        <p:spPr>
          <a:xfrm>
            <a:off x="7779544" y="2160643"/>
            <a:ext cx="18746" cy="12254"/>
          </a:xfrm>
          <a:custGeom>
            <a:avLst/>
            <a:gdLst/>
            <a:ahLst/>
            <a:cxnLst/>
            <a:rect l="l" t="t" r="r" b="b"/>
            <a:pathLst>
              <a:path w="667" h="436" extrusionOk="0">
                <a:moveTo>
                  <a:pt x="358" y="0"/>
                </a:moveTo>
                <a:cubicBezTo>
                  <a:pt x="331" y="0"/>
                  <a:pt x="304" y="4"/>
                  <a:pt x="279" y="12"/>
                </a:cubicBezTo>
                <a:cubicBezTo>
                  <a:pt x="196" y="40"/>
                  <a:pt x="112" y="95"/>
                  <a:pt x="56" y="151"/>
                </a:cubicBezTo>
                <a:cubicBezTo>
                  <a:pt x="0" y="235"/>
                  <a:pt x="0" y="319"/>
                  <a:pt x="56" y="374"/>
                </a:cubicBezTo>
                <a:cubicBezTo>
                  <a:pt x="84" y="430"/>
                  <a:pt x="140" y="430"/>
                  <a:pt x="196" y="430"/>
                </a:cubicBezTo>
                <a:cubicBezTo>
                  <a:pt x="213" y="434"/>
                  <a:pt x="234" y="435"/>
                  <a:pt x="256" y="435"/>
                </a:cubicBezTo>
                <a:cubicBezTo>
                  <a:pt x="413" y="435"/>
                  <a:pt x="666" y="350"/>
                  <a:pt x="642" y="179"/>
                </a:cubicBezTo>
                <a:cubicBezTo>
                  <a:pt x="614" y="123"/>
                  <a:pt x="586" y="68"/>
                  <a:pt x="530" y="40"/>
                </a:cubicBezTo>
                <a:cubicBezTo>
                  <a:pt x="491" y="20"/>
                  <a:pt x="424" y="0"/>
                  <a:pt x="358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31"/>
          <p:cNvSpPr/>
          <p:nvPr/>
        </p:nvSpPr>
        <p:spPr>
          <a:xfrm>
            <a:off x="7668193" y="2098223"/>
            <a:ext cx="32180" cy="15711"/>
          </a:xfrm>
          <a:custGeom>
            <a:avLst/>
            <a:gdLst/>
            <a:ahLst/>
            <a:cxnLst/>
            <a:rect l="l" t="t" r="r" b="b"/>
            <a:pathLst>
              <a:path w="1145" h="559" fill="none" extrusionOk="0">
                <a:moveTo>
                  <a:pt x="1145" y="1"/>
                </a:moveTo>
                <a:cubicBezTo>
                  <a:pt x="754" y="168"/>
                  <a:pt x="391" y="363"/>
                  <a:pt x="1" y="559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31"/>
          <p:cNvSpPr/>
          <p:nvPr/>
        </p:nvSpPr>
        <p:spPr>
          <a:xfrm>
            <a:off x="7657232" y="2106542"/>
            <a:ext cx="14924" cy="15964"/>
          </a:xfrm>
          <a:custGeom>
            <a:avLst/>
            <a:gdLst/>
            <a:ahLst/>
            <a:cxnLst/>
            <a:rect l="l" t="t" r="r" b="b"/>
            <a:pathLst>
              <a:path w="531" h="568" extrusionOk="0">
                <a:moveTo>
                  <a:pt x="184" y="1"/>
                </a:moveTo>
                <a:cubicBezTo>
                  <a:pt x="125" y="1"/>
                  <a:pt x="69" y="27"/>
                  <a:pt x="28" y="67"/>
                </a:cubicBezTo>
                <a:cubicBezTo>
                  <a:pt x="0" y="123"/>
                  <a:pt x="0" y="179"/>
                  <a:pt x="28" y="235"/>
                </a:cubicBezTo>
                <a:cubicBezTo>
                  <a:pt x="51" y="352"/>
                  <a:pt x="173" y="568"/>
                  <a:pt x="327" y="568"/>
                </a:cubicBezTo>
                <a:cubicBezTo>
                  <a:pt x="357" y="568"/>
                  <a:pt x="387" y="560"/>
                  <a:pt x="419" y="542"/>
                </a:cubicBezTo>
                <a:cubicBezTo>
                  <a:pt x="474" y="542"/>
                  <a:pt x="502" y="486"/>
                  <a:pt x="502" y="430"/>
                </a:cubicBezTo>
                <a:cubicBezTo>
                  <a:pt x="530" y="346"/>
                  <a:pt x="502" y="235"/>
                  <a:pt x="474" y="151"/>
                </a:cubicBezTo>
                <a:cubicBezTo>
                  <a:pt x="419" y="95"/>
                  <a:pt x="335" y="12"/>
                  <a:pt x="251" y="12"/>
                </a:cubicBezTo>
                <a:cubicBezTo>
                  <a:pt x="229" y="4"/>
                  <a:pt x="206" y="1"/>
                  <a:pt x="184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31"/>
          <p:cNvSpPr/>
          <p:nvPr/>
        </p:nvSpPr>
        <p:spPr>
          <a:xfrm>
            <a:off x="7724655" y="1946906"/>
            <a:ext cx="14924" cy="32180"/>
          </a:xfrm>
          <a:custGeom>
            <a:avLst/>
            <a:gdLst/>
            <a:ahLst/>
            <a:cxnLst/>
            <a:rect l="l" t="t" r="r" b="b"/>
            <a:pathLst>
              <a:path w="531" h="1145" fill="none" extrusionOk="0">
                <a:moveTo>
                  <a:pt x="530" y="1144"/>
                </a:moveTo>
                <a:cubicBezTo>
                  <a:pt x="363" y="754"/>
                  <a:pt x="168" y="391"/>
                  <a:pt x="0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31"/>
          <p:cNvSpPr/>
          <p:nvPr/>
        </p:nvSpPr>
        <p:spPr>
          <a:xfrm>
            <a:off x="7712879" y="1936367"/>
            <a:ext cx="18858" cy="14024"/>
          </a:xfrm>
          <a:custGeom>
            <a:avLst/>
            <a:gdLst/>
            <a:ahLst/>
            <a:cxnLst/>
            <a:rect l="l" t="t" r="r" b="b"/>
            <a:pathLst>
              <a:path w="671" h="499" extrusionOk="0">
                <a:moveTo>
                  <a:pt x="543" y="0"/>
                </a:moveTo>
                <a:cubicBezTo>
                  <a:pt x="506" y="0"/>
                  <a:pt x="457" y="13"/>
                  <a:pt x="419" y="13"/>
                </a:cubicBezTo>
                <a:cubicBezTo>
                  <a:pt x="280" y="40"/>
                  <a:pt x="1" y="236"/>
                  <a:pt x="113" y="403"/>
                </a:cubicBezTo>
                <a:cubicBezTo>
                  <a:pt x="113" y="459"/>
                  <a:pt x="168" y="487"/>
                  <a:pt x="224" y="487"/>
                </a:cubicBezTo>
                <a:cubicBezTo>
                  <a:pt x="249" y="495"/>
                  <a:pt x="276" y="498"/>
                  <a:pt x="303" y="498"/>
                </a:cubicBezTo>
                <a:cubicBezTo>
                  <a:pt x="371" y="498"/>
                  <a:pt x="444" y="479"/>
                  <a:pt x="503" y="459"/>
                </a:cubicBezTo>
                <a:cubicBezTo>
                  <a:pt x="559" y="403"/>
                  <a:pt x="643" y="319"/>
                  <a:pt x="643" y="236"/>
                </a:cubicBezTo>
                <a:cubicBezTo>
                  <a:pt x="670" y="152"/>
                  <a:pt x="670" y="68"/>
                  <a:pt x="587" y="13"/>
                </a:cubicBezTo>
                <a:cubicBezTo>
                  <a:pt x="577" y="3"/>
                  <a:pt x="562" y="0"/>
                  <a:pt x="543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31"/>
          <p:cNvSpPr/>
          <p:nvPr/>
        </p:nvSpPr>
        <p:spPr>
          <a:xfrm>
            <a:off x="7840699" y="1987686"/>
            <a:ext cx="29032" cy="21191"/>
          </a:xfrm>
          <a:custGeom>
            <a:avLst/>
            <a:gdLst/>
            <a:ahLst/>
            <a:cxnLst/>
            <a:rect l="l" t="t" r="r" b="b"/>
            <a:pathLst>
              <a:path w="1033" h="754" fill="none" extrusionOk="0">
                <a:moveTo>
                  <a:pt x="0" y="753"/>
                </a:moveTo>
                <a:cubicBezTo>
                  <a:pt x="335" y="502"/>
                  <a:pt x="670" y="251"/>
                  <a:pt x="1033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31"/>
          <p:cNvSpPr/>
          <p:nvPr/>
        </p:nvSpPr>
        <p:spPr>
          <a:xfrm>
            <a:off x="7865010" y="1978271"/>
            <a:ext cx="15711" cy="15711"/>
          </a:xfrm>
          <a:custGeom>
            <a:avLst/>
            <a:gdLst/>
            <a:ahLst/>
            <a:cxnLst/>
            <a:rect l="l" t="t" r="r" b="b"/>
            <a:pathLst>
              <a:path w="559" h="559" extrusionOk="0">
                <a:moveTo>
                  <a:pt x="174" y="0"/>
                </a:moveTo>
                <a:cubicBezTo>
                  <a:pt x="143" y="0"/>
                  <a:pt x="113" y="9"/>
                  <a:pt x="84" y="28"/>
                </a:cubicBezTo>
                <a:cubicBezTo>
                  <a:pt x="28" y="56"/>
                  <a:pt x="28" y="112"/>
                  <a:pt x="0" y="168"/>
                </a:cubicBezTo>
                <a:cubicBezTo>
                  <a:pt x="0" y="279"/>
                  <a:pt x="28" y="363"/>
                  <a:pt x="112" y="419"/>
                </a:cubicBezTo>
                <a:cubicBezTo>
                  <a:pt x="168" y="502"/>
                  <a:pt x="251" y="530"/>
                  <a:pt x="335" y="558"/>
                </a:cubicBezTo>
                <a:cubicBezTo>
                  <a:pt x="419" y="558"/>
                  <a:pt x="503" y="530"/>
                  <a:pt x="530" y="447"/>
                </a:cubicBezTo>
                <a:cubicBezTo>
                  <a:pt x="558" y="391"/>
                  <a:pt x="558" y="335"/>
                  <a:pt x="530" y="279"/>
                </a:cubicBezTo>
                <a:cubicBezTo>
                  <a:pt x="461" y="187"/>
                  <a:pt x="316" y="0"/>
                  <a:pt x="174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31"/>
          <p:cNvSpPr/>
          <p:nvPr/>
        </p:nvSpPr>
        <p:spPr>
          <a:xfrm>
            <a:off x="7827378" y="2103731"/>
            <a:ext cx="27459" cy="21978"/>
          </a:xfrm>
          <a:custGeom>
            <a:avLst/>
            <a:gdLst/>
            <a:ahLst/>
            <a:cxnLst/>
            <a:rect l="l" t="t" r="r" b="b"/>
            <a:pathLst>
              <a:path w="977" h="782" fill="none" extrusionOk="0">
                <a:moveTo>
                  <a:pt x="0" y="0"/>
                </a:moveTo>
                <a:cubicBezTo>
                  <a:pt x="307" y="251"/>
                  <a:pt x="642" y="502"/>
                  <a:pt x="977" y="78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31"/>
          <p:cNvSpPr/>
          <p:nvPr/>
        </p:nvSpPr>
        <p:spPr>
          <a:xfrm>
            <a:off x="7850114" y="2120172"/>
            <a:ext cx="17285" cy="16498"/>
          </a:xfrm>
          <a:custGeom>
            <a:avLst/>
            <a:gdLst/>
            <a:ahLst/>
            <a:cxnLst/>
            <a:rect l="l" t="t" r="r" b="b"/>
            <a:pathLst>
              <a:path w="615" h="587" extrusionOk="0">
                <a:moveTo>
                  <a:pt x="279" y="1"/>
                </a:moveTo>
                <a:cubicBezTo>
                  <a:pt x="196" y="29"/>
                  <a:pt x="112" y="85"/>
                  <a:pt x="56" y="168"/>
                </a:cubicBezTo>
                <a:cubicBezTo>
                  <a:pt x="28" y="252"/>
                  <a:pt x="0" y="336"/>
                  <a:pt x="28" y="419"/>
                </a:cubicBezTo>
                <a:cubicBezTo>
                  <a:pt x="28" y="503"/>
                  <a:pt x="84" y="587"/>
                  <a:pt x="168" y="587"/>
                </a:cubicBezTo>
                <a:cubicBezTo>
                  <a:pt x="223" y="587"/>
                  <a:pt x="279" y="559"/>
                  <a:pt x="307" y="531"/>
                </a:cubicBezTo>
                <a:cubicBezTo>
                  <a:pt x="419" y="419"/>
                  <a:pt x="614" y="140"/>
                  <a:pt x="447" y="29"/>
                </a:cubicBezTo>
                <a:cubicBezTo>
                  <a:pt x="391" y="1"/>
                  <a:pt x="335" y="1"/>
                  <a:pt x="27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31"/>
          <p:cNvSpPr/>
          <p:nvPr/>
        </p:nvSpPr>
        <p:spPr>
          <a:xfrm>
            <a:off x="7721508" y="2123320"/>
            <a:ext cx="11804" cy="33754"/>
          </a:xfrm>
          <a:custGeom>
            <a:avLst/>
            <a:gdLst/>
            <a:ahLst/>
            <a:cxnLst/>
            <a:rect l="l" t="t" r="r" b="b"/>
            <a:pathLst>
              <a:path w="420" h="1201" fill="none" extrusionOk="0">
                <a:moveTo>
                  <a:pt x="419" y="1"/>
                </a:moveTo>
                <a:cubicBezTo>
                  <a:pt x="280" y="419"/>
                  <a:pt x="140" y="810"/>
                  <a:pt x="1" y="120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31"/>
          <p:cNvSpPr/>
          <p:nvPr/>
        </p:nvSpPr>
        <p:spPr>
          <a:xfrm>
            <a:off x="7710547" y="2153589"/>
            <a:ext cx="18043" cy="12394"/>
          </a:xfrm>
          <a:custGeom>
            <a:avLst/>
            <a:gdLst/>
            <a:ahLst/>
            <a:cxnLst/>
            <a:rect l="l" t="t" r="r" b="b"/>
            <a:pathLst>
              <a:path w="642" h="441" extrusionOk="0">
                <a:moveTo>
                  <a:pt x="319" y="1"/>
                </a:moveTo>
                <a:cubicBezTo>
                  <a:pt x="249" y="1"/>
                  <a:pt x="173" y="27"/>
                  <a:pt x="112" y="67"/>
                </a:cubicBezTo>
                <a:cubicBezTo>
                  <a:pt x="56" y="95"/>
                  <a:pt x="0" y="179"/>
                  <a:pt x="28" y="263"/>
                </a:cubicBezTo>
                <a:cubicBezTo>
                  <a:pt x="28" y="291"/>
                  <a:pt x="84" y="346"/>
                  <a:pt x="112" y="374"/>
                </a:cubicBezTo>
                <a:cubicBezTo>
                  <a:pt x="185" y="404"/>
                  <a:pt x="305" y="441"/>
                  <a:pt x="415" y="441"/>
                </a:cubicBezTo>
                <a:cubicBezTo>
                  <a:pt x="513" y="441"/>
                  <a:pt x="602" y="411"/>
                  <a:pt x="642" y="319"/>
                </a:cubicBezTo>
                <a:cubicBezTo>
                  <a:pt x="642" y="263"/>
                  <a:pt x="642" y="207"/>
                  <a:pt x="614" y="179"/>
                </a:cubicBezTo>
                <a:cubicBezTo>
                  <a:pt x="558" y="95"/>
                  <a:pt x="474" y="40"/>
                  <a:pt x="391" y="12"/>
                </a:cubicBezTo>
                <a:cubicBezTo>
                  <a:pt x="368" y="4"/>
                  <a:pt x="344" y="1"/>
                  <a:pt x="31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31"/>
          <p:cNvSpPr/>
          <p:nvPr/>
        </p:nvSpPr>
        <p:spPr>
          <a:xfrm>
            <a:off x="7654085" y="2043334"/>
            <a:ext cx="35300" cy="2389"/>
          </a:xfrm>
          <a:custGeom>
            <a:avLst/>
            <a:gdLst/>
            <a:ahLst/>
            <a:cxnLst/>
            <a:rect l="l" t="t" r="r" b="b"/>
            <a:pathLst>
              <a:path w="1256" h="85" fill="none" extrusionOk="0">
                <a:moveTo>
                  <a:pt x="1256" y="1"/>
                </a:moveTo>
                <a:cubicBezTo>
                  <a:pt x="837" y="29"/>
                  <a:pt x="419" y="57"/>
                  <a:pt x="0" y="85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31"/>
          <p:cNvSpPr/>
          <p:nvPr/>
        </p:nvSpPr>
        <p:spPr>
          <a:xfrm>
            <a:off x="7643883" y="2036561"/>
            <a:ext cx="13378" cy="17790"/>
          </a:xfrm>
          <a:custGeom>
            <a:avLst/>
            <a:gdLst/>
            <a:ahLst/>
            <a:cxnLst/>
            <a:rect l="l" t="t" r="r" b="b"/>
            <a:pathLst>
              <a:path w="476" h="633" extrusionOk="0">
                <a:moveTo>
                  <a:pt x="187" y="0"/>
                </a:moveTo>
                <a:cubicBezTo>
                  <a:pt x="154" y="0"/>
                  <a:pt x="119" y="7"/>
                  <a:pt x="84" y="19"/>
                </a:cubicBezTo>
                <a:cubicBezTo>
                  <a:pt x="57" y="74"/>
                  <a:pt x="29" y="130"/>
                  <a:pt x="29" y="186"/>
                </a:cubicBezTo>
                <a:cubicBezTo>
                  <a:pt x="1" y="326"/>
                  <a:pt x="57" y="632"/>
                  <a:pt x="280" y="632"/>
                </a:cubicBezTo>
                <a:cubicBezTo>
                  <a:pt x="336" y="632"/>
                  <a:pt x="363" y="577"/>
                  <a:pt x="391" y="549"/>
                </a:cubicBezTo>
                <a:cubicBezTo>
                  <a:pt x="447" y="465"/>
                  <a:pt x="475" y="381"/>
                  <a:pt x="447" y="270"/>
                </a:cubicBezTo>
                <a:cubicBezTo>
                  <a:pt x="447" y="186"/>
                  <a:pt x="391" y="102"/>
                  <a:pt x="308" y="47"/>
                </a:cubicBezTo>
                <a:cubicBezTo>
                  <a:pt x="275" y="14"/>
                  <a:pt x="233" y="0"/>
                  <a:pt x="187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31"/>
          <p:cNvSpPr/>
          <p:nvPr/>
        </p:nvSpPr>
        <p:spPr>
          <a:xfrm>
            <a:off x="7806974" y="1955534"/>
            <a:ext cx="18072" cy="28246"/>
          </a:xfrm>
          <a:custGeom>
            <a:avLst/>
            <a:gdLst/>
            <a:ahLst/>
            <a:cxnLst/>
            <a:rect l="l" t="t" r="r" b="b"/>
            <a:pathLst>
              <a:path w="643" h="1005" fill="none" extrusionOk="0">
                <a:moveTo>
                  <a:pt x="1" y="1005"/>
                </a:moveTo>
                <a:cubicBezTo>
                  <a:pt x="224" y="670"/>
                  <a:pt x="419" y="335"/>
                  <a:pt x="642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31"/>
          <p:cNvSpPr/>
          <p:nvPr/>
        </p:nvSpPr>
        <p:spPr>
          <a:xfrm>
            <a:off x="7818750" y="1946260"/>
            <a:ext cx="16498" cy="12956"/>
          </a:xfrm>
          <a:custGeom>
            <a:avLst/>
            <a:gdLst/>
            <a:ahLst/>
            <a:cxnLst/>
            <a:rect l="l" t="t" r="r" b="b"/>
            <a:pathLst>
              <a:path w="587" h="461" extrusionOk="0">
                <a:moveTo>
                  <a:pt x="188" y="1"/>
                </a:moveTo>
                <a:cubicBezTo>
                  <a:pt x="124" y="1"/>
                  <a:pt x="66" y="22"/>
                  <a:pt x="28" y="79"/>
                </a:cubicBezTo>
                <a:cubicBezTo>
                  <a:pt x="0" y="135"/>
                  <a:pt x="28" y="191"/>
                  <a:pt x="28" y="219"/>
                </a:cubicBezTo>
                <a:cubicBezTo>
                  <a:pt x="56" y="302"/>
                  <a:pt x="112" y="386"/>
                  <a:pt x="196" y="414"/>
                </a:cubicBezTo>
                <a:cubicBezTo>
                  <a:pt x="245" y="447"/>
                  <a:pt x="303" y="460"/>
                  <a:pt x="360" y="460"/>
                </a:cubicBezTo>
                <a:cubicBezTo>
                  <a:pt x="400" y="460"/>
                  <a:pt x="440" y="453"/>
                  <a:pt x="475" y="442"/>
                </a:cubicBezTo>
                <a:cubicBezTo>
                  <a:pt x="530" y="414"/>
                  <a:pt x="586" y="358"/>
                  <a:pt x="586" y="274"/>
                </a:cubicBezTo>
                <a:cubicBezTo>
                  <a:pt x="586" y="219"/>
                  <a:pt x="558" y="191"/>
                  <a:pt x="530" y="135"/>
                </a:cubicBezTo>
                <a:cubicBezTo>
                  <a:pt x="457" y="80"/>
                  <a:pt x="311" y="1"/>
                  <a:pt x="18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31"/>
          <p:cNvSpPr/>
          <p:nvPr/>
        </p:nvSpPr>
        <p:spPr>
          <a:xfrm>
            <a:off x="7844606" y="2068431"/>
            <a:ext cx="31393" cy="11804"/>
          </a:xfrm>
          <a:custGeom>
            <a:avLst/>
            <a:gdLst/>
            <a:ahLst/>
            <a:cxnLst/>
            <a:rect l="l" t="t" r="r" b="b"/>
            <a:pathLst>
              <a:path w="1117" h="420" fill="none" extrusionOk="0">
                <a:moveTo>
                  <a:pt x="1" y="1"/>
                </a:moveTo>
                <a:cubicBezTo>
                  <a:pt x="364" y="140"/>
                  <a:pt x="754" y="280"/>
                  <a:pt x="1117" y="419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31"/>
          <p:cNvSpPr/>
          <p:nvPr/>
        </p:nvSpPr>
        <p:spPr>
          <a:xfrm>
            <a:off x="7872064" y="2073912"/>
            <a:ext cx="14924" cy="16722"/>
          </a:xfrm>
          <a:custGeom>
            <a:avLst/>
            <a:gdLst/>
            <a:ahLst/>
            <a:cxnLst/>
            <a:rect l="l" t="t" r="r" b="b"/>
            <a:pathLst>
              <a:path w="531" h="595" extrusionOk="0">
                <a:moveTo>
                  <a:pt x="335" y="1"/>
                </a:moveTo>
                <a:cubicBezTo>
                  <a:pt x="279" y="1"/>
                  <a:pt x="224" y="1"/>
                  <a:pt x="196" y="29"/>
                </a:cubicBezTo>
                <a:cubicBezTo>
                  <a:pt x="112" y="85"/>
                  <a:pt x="56" y="168"/>
                  <a:pt x="28" y="252"/>
                </a:cubicBezTo>
                <a:cubicBezTo>
                  <a:pt x="0" y="336"/>
                  <a:pt x="28" y="419"/>
                  <a:pt x="56" y="503"/>
                </a:cubicBezTo>
                <a:cubicBezTo>
                  <a:pt x="102" y="549"/>
                  <a:pt x="147" y="594"/>
                  <a:pt x="208" y="594"/>
                </a:cubicBezTo>
                <a:cubicBezTo>
                  <a:pt x="222" y="594"/>
                  <a:pt x="236" y="592"/>
                  <a:pt x="252" y="587"/>
                </a:cubicBezTo>
                <a:cubicBezTo>
                  <a:pt x="307" y="587"/>
                  <a:pt x="335" y="559"/>
                  <a:pt x="363" y="503"/>
                </a:cubicBezTo>
                <a:cubicBezTo>
                  <a:pt x="447" y="392"/>
                  <a:pt x="530" y="85"/>
                  <a:pt x="33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31"/>
          <p:cNvSpPr/>
          <p:nvPr/>
        </p:nvSpPr>
        <p:spPr>
          <a:xfrm>
            <a:off x="7774822" y="2128014"/>
            <a:ext cx="4750" cy="32967"/>
          </a:xfrm>
          <a:custGeom>
            <a:avLst/>
            <a:gdLst/>
            <a:ahLst/>
            <a:cxnLst/>
            <a:rect l="l" t="t" r="r" b="b"/>
            <a:pathLst>
              <a:path w="169" h="1173" fill="none" extrusionOk="0">
                <a:moveTo>
                  <a:pt x="1" y="1"/>
                </a:moveTo>
                <a:cubicBezTo>
                  <a:pt x="57" y="392"/>
                  <a:pt x="113" y="782"/>
                  <a:pt x="168" y="1173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31"/>
          <p:cNvSpPr/>
          <p:nvPr/>
        </p:nvSpPr>
        <p:spPr>
          <a:xfrm>
            <a:off x="7770129" y="2158283"/>
            <a:ext cx="18072" cy="12113"/>
          </a:xfrm>
          <a:custGeom>
            <a:avLst/>
            <a:gdLst/>
            <a:ahLst/>
            <a:cxnLst/>
            <a:rect l="l" t="t" r="r" b="b"/>
            <a:pathLst>
              <a:path w="643" h="431" extrusionOk="0">
                <a:moveTo>
                  <a:pt x="353" y="0"/>
                </a:moveTo>
                <a:cubicBezTo>
                  <a:pt x="329" y="0"/>
                  <a:pt x="304" y="4"/>
                  <a:pt x="280" y="12"/>
                </a:cubicBezTo>
                <a:cubicBezTo>
                  <a:pt x="196" y="40"/>
                  <a:pt x="112" y="96"/>
                  <a:pt x="56" y="152"/>
                </a:cubicBezTo>
                <a:cubicBezTo>
                  <a:pt x="28" y="235"/>
                  <a:pt x="1" y="319"/>
                  <a:pt x="56" y="375"/>
                </a:cubicBezTo>
                <a:cubicBezTo>
                  <a:pt x="84" y="403"/>
                  <a:pt x="140" y="431"/>
                  <a:pt x="196" y="431"/>
                </a:cubicBezTo>
                <a:cubicBezTo>
                  <a:pt x="335" y="431"/>
                  <a:pt x="642" y="347"/>
                  <a:pt x="614" y="152"/>
                </a:cubicBezTo>
                <a:cubicBezTo>
                  <a:pt x="614" y="124"/>
                  <a:pt x="559" y="68"/>
                  <a:pt x="531" y="40"/>
                </a:cubicBezTo>
                <a:cubicBezTo>
                  <a:pt x="471" y="20"/>
                  <a:pt x="412" y="0"/>
                  <a:pt x="353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31"/>
          <p:cNvSpPr/>
          <p:nvPr/>
        </p:nvSpPr>
        <p:spPr>
          <a:xfrm>
            <a:off x="7673674" y="2086475"/>
            <a:ext cx="28274" cy="18043"/>
          </a:xfrm>
          <a:custGeom>
            <a:avLst/>
            <a:gdLst/>
            <a:ahLst/>
            <a:cxnLst/>
            <a:rect l="l" t="t" r="r" b="b"/>
            <a:pathLst>
              <a:path w="1006" h="642" fill="none" extrusionOk="0">
                <a:moveTo>
                  <a:pt x="1005" y="0"/>
                </a:moveTo>
                <a:cubicBezTo>
                  <a:pt x="671" y="196"/>
                  <a:pt x="336" y="419"/>
                  <a:pt x="1" y="642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31"/>
          <p:cNvSpPr/>
          <p:nvPr/>
        </p:nvSpPr>
        <p:spPr>
          <a:xfrm>
            <a:off x="7662713" y="2097942"/>
            <a:ext cx="14924" cy="15205"/>
          </a:xfrm>
          <a:custGeom>
            <a:avLst/>
            <a:gdLst/>
            <a:ahLst/>
            <a:cxnLst/>
            <a:rect l="l" t="t" r="r" b="b"/>
            <a:pathLst>
              <a:path w="531" h="541" extrusionOk="0">
                <a:moveTo>
                  <a:pt x="162" y="0"/>
                </a:moveTo>
                <a:cubicBezTo>
                  <a:pt x="102" y="0"/>
                  <a:pt x="49" y="32"/>
                  <a:pt x="28" y="95"/>
                </a:cubicBezTo>
                <a:cubicBezTo>
                  <a:pt x="0" y="122"/>
                  <a:pt x="0" y="178"/>
                  <a:pt x="28" y="234"/>
                </a:cubicBezTo>
                <a:cubicBezTo>
                  <a:pt x="74" y="349"/>
                  <a:pt x="216" y="541"/>
                  <a:pt x="358" y="541"/>
                </a:cubicBezTo>
                <a:cubicBezTo>
                  <a:pt x="388" y="541"/>
                  <a:pt x="418" y="532"/>
                  <a:pt x="447" y="513"/>
                </a:cubicBezTo>
                <a:cubicBezTo>
                  <a:pt x="475" y="485"/>
                  <a:pt x="503" y="429"/>
                  <a:pt x="503" y="373"/>
                </a:cubicBezTo>
                <a:cubicBezTo>
                  <a:pt x="530" y="290"/>
                  <a:pt x="503" y="206"/>
                  <a:pt x="447" y="122"/>
                </a:cubicBezTo>
                <a:cubicBezTo>
                  <a:pt x="391" y="67"/>
                  <a:pt x="307" y="11"/>
                  <a:pt x="224" y="11"/>
                </a:cubicBezTo>
                <a:cubicBezTo>
                  <a:pt x="203" y="4"/>
                  <a:pt x="182" y="0"/>
                  <a:pt x="162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31"/>
          <p:cNvSpPr/>
          <p:nvPr/>
        </p:nvSpPr>
        <p:spPr>
          <a:xfrm>
            <a:off x="7681515" y="1991593"/>
            <a:ext cx="26700" cy="20404"/>
          </a:xfrm>
          <a:custGeom>
            <a:avLst/>
            <a:gdLst/>
            <a:ahLst/>
            <a:cxnLst/>
            <a:rect l="l" t="t" r="r" b="b"/>
            <a:pathLst>
              <a:path w="950" h="726" fill="none" extrusionOk="0">
                <a:moveTo>
                  <a:pt x="950" y="726"/>
                </a:moveTo>
                <a:cubicBezTo>
                  <a:pt x="615" y="503"/>
                  <a:pt x="308" y="252"/>
                  <a:pt x="1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31"/>
          <p:cNvSpPr/>
          <p:nvPr/>
        </p:nvSpPr>
        <p:spPr>
          <a:xfrm>
            <a:off x="7669767" y="1980604"/>
            <a:ext cx="16498" cy="15711"/>
          </a:xfrm>
          <a:custGeom>
            <a:avLst/>
            <a:gdLst/>
            <a:ahLst/>
            <a:cxnLst/>
            <a:rect l="l" t="t" r="r" b="b"/>
            <a:pathLst>
              <a:path w="587" h="559" extrusionOk="0">
                <a:moveTo>
                  <a:pt x="419" y="1"/>
                </a:moveTo>
                <a:cubicBezTo>
                  <a:pt x="391" y="1"/>
                  <a:pt x="335" y="29"/>
                  <a:pt x="279" y="57"/>
                </a:cubicBezTo>
                <a:cubicBezTo>
                  <a:pt x="196" y="168"/>
                  <a:pt x="0" y="419"/>
                  <a:pt x="168" y="531"/>
                </a:cubicBezTo>
                <a:cubicBezTo>
                  <a:pt x="224" y="559"/>
                  <a:pt x="252" y="559"/>
                  <a:pt x="307" y="559"/>
                </a:cubicBezTo>
                <a:cubicBezTo>
                  <a:pt x="391" y="531"/>
                  <a:pt x="475" y="475"/>
                  <a:pt x="531" y="419"/>
                </a:cubicBezTo>
                <a:cubicBezTo>
                  <a:pt x="558" y="336"/>
                  <a:pt x="586" y="252"/>
                  <a:pt x="558" y="168"/>
                </a:cubicBezTo>
                <a:cubicBezTo>
                  <a:pt x="558" y="85"/>
                  <a:pt x="503" y="1"/>
                  <a:pt x="419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31"/>
          <p:cNvSpPr/>
          <p:nvPr/>
        </p:nvSpPr>
        <p:spPr>
          <a:xfrm>
            <a:off x="7740338" y="1950026"/>
            <a:ext cx="7869" cy="32967"/>
          </a:xfrm>
          <a:custGeom>
            <a:avLst/>
            <a:gdLst/>
            <a:ahLst/>
            <a:cxnLst/>
            <a:rect l="l" t="t" r="r" b="b"/>
            <a:pathLst>
              <a:path w="280" h="1173" fill="none" extrusionOk="0">
                <a:moveTo>
                  <a:pt x="279" y="1173"/>
                </a:moveTo>
                <a:cubicBezTo>
                  <a:pt x="196" y="782"/>
                  <a:pt x="84" y="391"/>
                  <a:pt x="0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31"/>
          <p:cNvSpPr/>
          <p:nvPr/>
        </p:nvSpPr>
        <p:spPr>
          <a:xfrm>
            <a:off x="7730923" y="1940639"/>
            <a:ext cx="18072" cy="12282"/>
          </a:xfrm>
          <a:custGeom>
            <a:avLst/>
            <a:gdLst/>
            <a:ahLst/>
            <a:cxnLst/>
            <a:rect l="l" t="t" r="r" b="b"/>
            <a:pathLst>
              <a:path w="643" h="437" extrusionOk="0">
                <a:moveTo>
                  <a:pt x="419" y="0"/>
                </a:moveTo>
                <a:cubicBezTo>
                  <a:pt x="280" y="0"/>
                  <a:pt x="1" y="112"/>
                  <a:pt x="56" y="307"/>
                </a:cubicBezTo>
                <a:cubicBezTo>
                  <a:pt x="56" y="335"/>
                  <a:pt x="84" y="391"/>
                  <a:pt x="140" y="391"/>
                </a:cubicBezTo>
                <a:cubicBezTo>
                  <a:pt x="189" y="423"/>
                  <a:pt x="238" y="437"/>
                  <a:pt x="287" y="437"/>
                </a:cubicBezTo>
                <a:cubicBezTo>
                  <a:pt x="322" y="437"/>
                  <a:pt x="357" y="430"/>
                  <a:pt x="391" y="419"/>
                </a:cubicBezTo>
                <a:cubicBezTo>
                  <a:pt x="475" y="391"/>
                  <a:pt x="559" y="335"/>
                  <a:pt x="586" y="251"/>
                </a:cubicBezTo>
                <a:cubicBezTo>
                  <a:pt x="614" y="167"/>
                  <a:pt x="642" y="84"/>
                  <a:pt x="586" y="28"/>
                </a:cubicBezTo>
                <a:cubicBezTo>
                  <a:pt x="531" y="0"/>
                  <a:pt x="475" y="0"/>
                  <a:pt x="419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31"/>
          <p:cNvSpPr/>
          <p:nvPr/>
        </p:nvSpPr>
        <p:spPr>
          <a:xfrm>
            <a:off x="7844606" y="2005701"/>
            <a:ext cx="29061" cy="16498"/>
          </a:xfrm>
          <a:custGeom>
            <a:avLst/>
            <a:gdLst/>
            <a:ahLst/>
            <a:cxnLst/>
            <a:rect l="l" t="t" r="r" b="b"/>
            <a:pathLst>
              <a:path w="1034" h="587" fill="none" extrusionOk="0">
                <a:moveTo>
                  <a:pt x="1" y="587"/>
                </a:moveTo>
                <a:cubicBezTo>
                  <a:pt x="364" y="391"/>
                  <a:pt x="698" y="196"/>
                  <a:pt x="1033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31"/>
          <p:cNvSpPr/>
          <p:nvPr/>
        </p:nvSpPr>
        <p:spPr>
          <a:xfrm>
            <a:off x="7870490" y="1996624"/>
            <a:ext cx="14137" cy="15373"/>
          </a:xfrm>
          <a:custGeom>
            <a:avLst/>
            <a:gdLst/>
            <a:ahLst/>
            <a:cxnLst/>
            <a:rect l="l" t="t" r="r" b="b"/>
            <a:pathLst>
              <a:path w="503" h="547" extrusionOk="0">
                <a:moveTo>
                  <a:pt x="154" y="0"/>
                </a:moveTo>
                <a:cubicBezTo>
                  <a:pt x="131" y="0"/>
                  <a:pt x="108" y="5"/>
                  <a:pt x="84" y="17"/>
                </a:cubicBezTo>
                <a:cubicBezTo>
                  <a:pt x="29" y="45"/>
                  <a:pt x="1" y="101"/>
                  <a:pt x="1" y="156"/>
                </a:cubicBezTo>
                <a:cubicBezTo>
                  <a:pt x="1" y="240"/>
                  <a:pt x="1" y="324"/>
                  <a:pt x="56" y="407"/>
                </a:cubicBezTo>
                <a:cubicBezTo>
                  <a:pt x="112" y="463"/>
                  <a:pt x="196" y="519"/>
                  <a:pt x="280" y="547"/>
                </a:cubicBezTo>
                <a:cubicBezTo>
                  <a:pt x="363" y="547"/>
                  <a:pt x="447" y="519"/>
                  <a:pt x="475" y="463"/>
                </a:cubicBezTo>
                <a:cubicBezTo>
                  <a:pt x="503" y="407"/>
                  <a:pt x="503" y="352"/>
                  <a:pt x="475" y="296"/>
                </a:cubicBezTo>
                <a:cubicBezTo>
                  <a:pt x="427" y="200"/>
                  <a:pt x="296" y="0"/>
                  <a:pt x="154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31"/>
          <p:cNvSpPr/>
          <p:nvPr/>
        </p:nvSpPr>
        <p:spPr>
          <a:xfrm>
            <a:off x="7817176" y="2108425"/>
            <a:ext cx="21978" cy="25913"/>
          </a:xfrm>
          <a:custGeom>
            <a:avLst/>
            <a:gdLst/>
            <a:ahLst/>
            <a:cxnLst/>
            <a:rect l="l" t="t" r="r" b="b"/>
            <a:pathLst>
              <a:path w="782" h="922" fill="none" extrusionOk="0">
                <a:moveTo>
                  <a:pt x="0" y="0"/>
                </a:moveTo>
                <a:cubicBezTo>
                  <a:pt x="279" y="307"/>
                  <a:pt x="531" y="614"/>
                  <a:pt x="782" y="92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31"/>
          <p:cNvSpPr/>
          <p:nvPr/>
        </p:nvSpPr>
        <p:spPr>
          <a:xfrm>
            <a:off x="7833645" y="2130374"/>
            <a:ext cx="17285" cy="14474"/>
          </a:xfrm>
          <a:custGeom>
            <a:avLst/>
            <a:gdLst/>
            <a:ahLst/>
            <a:cxnLst/>
            <a:rect l="l" t="t" r="r" b="b"/>
            <a:pathLst>
              <a:path w="615" h="515" extrusionOk="0">
                <a:moveTo>
                  <a:pt x="335" y="1"/>
                </a:moveTo>
                <a:cubicBezTo>
                  <a:pt x="251" y="1"/>
                  <a:pt x="168" y="29"/>
                  <a:pt x="112" y="84"/>
                </a:cubicBezTo>
                <a:cubicBezTo>
                  <a:pt x="28" y="140"/>
                  <a:pt x="0" y="252"/>
                  <a:pt x="0" y="335"/>
                </a:cubicBezTo>
                <a:cubicBezTo>
                  <a:pt x="0" y="391"/>
                  <a:pt x="28" y="475"/>
                  <a:pt x="112" y="503"/>
                </a:cubicBezTo>
                <a:cubicBezTo>
                  <a:pt x="128" y="511"/>
                  <a:pt x="145" y="514"/>
                  <a:pt x="160" y="514"/>
                </a:cubicBezTo>
                <a:cubicBezTo>
                  <a:pt x="198" y="514"/>
                  <a:pt x="232" y="495"/>
                  <a:pt x="251" y="475"/>
                </a:cubicBezTo>
                <a:cubicBezTo>
                  <a:pt x="391" y="419"/>
                  <a:pt x="614" y="196"/>
                  <a:pt x="475" y="29"/>
                </a:cubicBezTo>
                <a:cubicBezTo>
                  <a:pt x="447" y="1"/>
                  <a:pt x="391" y="1"/>
                  <a:pt x="335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31"/>
          <p:cNvSpPr/>
          <p:nvPr/>
        </p:nvSpPr>
        <p:spPr>
          <a:xfrm>
            <a:off x="7711334" y="2120172"/>
            <a:ext cx="17256" cy="29061"/>
          </a:xfrm>
          <a:custGeom>
            <a:avLst/>
            <a:gdLst/>
            <a:ahLst/>
            <a:cxnLst/>
            <a:rect l="l" t="t" r="r" b="b"/>
            <a:pathLst>
              <a:path w="614" h="1034" fill="none" extrusionOk="0">
                <a:moveTo>
                  <a:pt x="614" y="1"/>
                </a:moveTo>
                <a:cubicBezTo>
                  <a:pt x="419" y="336"/>
                  <a:pt x="223" y="698"/>
                  <a:pt x="0" y="1033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31"/>
          <p:cNvSpPr/>
          <p:nvPr/>
        </p:nvSpPr>
        <p:spPr>
          <a:xfrm>
            <a:off x="7700345" y="2145467"/>
            <a:ext cx="17285" cy="12254"/>
          </a:xfrm>
          <a:custGeom>
            <a:avLst/>
            <a:gdLst/>
            <a:ahLst/>
            <a:cxnLst/>
            <a:rect l="l" t="t" r="r" b="b"/>
            <a:pathLst>
              <a:path w="615" h="436" extrusionOk="0">
                <a:moveTo>
                  <a:pt x="280" y="1"/>
                </a:moveTo>
                <a:cubicBezTo>
                  <a:pt x="231" y="1"/>
                  <a:pt x="182" y="8"/>
                  <a:pt x="140" y="22"/>
                </a:cubicBezTo>
                <a:cubicBezTo>
                  <a:pt x="84" y="50"/>
                  <a:pt x="1" y="105"/>
                  <a:pt x="28" y="161"/>
                </a:cubicBezTo>
                <a:cubicBezTo>
                  <a:pt x="28" y="217"/>
                  <a:pt x="56" y="273"/>
                  <a:pt x="84" y="301"/>
                </a:cubicBezTo>
                <a:cubicBezTo>
                  <a:pt x="158" y="356"/>
                  <a:pt x="304" y="435"/>
                  <a:pt x="427" y="435"/>
                </a:cubicBezTo>
                <a:cubicBezTo>
                  <a:pt x="491" y="435"/>
                  <a:pt x="548" y="414"/>
                  <a:pt x="586" y="356"/>
                </a:cubicBezTo>
                <a:cubicBezTo>
                  <a:pt x="614" y="329"/>
                  <a:pt x="586" y="273"/>
                  <a:pt x="586" y="217"/>
                </a:cubicBezTo>
                <a:cubicBezTo>
                  <a:pt x="559" y="133"/>
                  <a:pt x="475" y="50"/>
                  <a:pt x="419" y="22"/>
                </a:cubicBezTo>
                <a:cubicBezTo>
                  <a:pt x="377" y="8"/>
                  <a:pt x="328" y="1"/>
                  <a:pt x="28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31"/>
          <p:cNvSpPr/>
          <p:nvPr/>
        </p:nvSpPr>
        <p:spPr>
          <a:xfrm>
            <a:off x="7664287" y="2026106"/>
            <a:ext cx="32939" cy="4722"/>
          </a:xfrm>
          <a:custGeom>
            <a:avLst/>
            <a:gdLst/>
            <a:ahLst/>
            <a:cxnLst/>
            <a:rect l="l" t="t" r="r" b="b"/>
            <a:pathLst>
              <a:path w="1172" h="168" fill="none" extrusionOk="0">
                <a:moveTo>
                  <a:pt x="1172" y="167"/>
                </a:moveTo>
                <a:cubicBezTo>
                  <a:pt x="781" y="112"/>
                  <a:pt x="391" y="56"/>
                  <a:pt x="0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31"/>
          <p:cNvSpPr/>
          <p:nvPr/>
        </p:nvSpPr>
        <p:spPr>
          <a:xfrm>
            <a:off x="7654872" y="2016381"/>
            <a:ext cx="12563" cy="17116"/>
          </a:xfrm>
          <a:custGeom>
            <a:avLst/>
            <a:gdLst/>
            <a:ahLst/>
            <a:cxnLst/>
            <a:rect l="l" t="t" r="r" b="b"/>
            <a:pathLst>
              <a:path w="447" h="609" extrusionOk="0">
                <a:moveTo>
                  <a:pt x="206" y="0"/>
                </a:moveTo>
                <a:cubicBezTo>
                  <a:pt x="185" y="0"/>
                  <a:pt x="162" y="4"/>
                  <a:pt x="140" y="11"/>
                </a:cubicBezTo>
                <a:cubicBezTo>
                  <a:pt x="112" y="39"/>
                  <a:pt x="84" y="95"/>
                  <a:pt x="56" y="151"/>
                </a:cubicBezTo>
                <a:cubicBezTo>
                  <a:pt x="0" y="262"/>
                  <a:pt x="0" y="597"/>
                  <a:pt x="196" y="597"/>
                </a:cubicBezTo>
                <a:cubicBezTo>
                  <a:pt x="211" y="605"/>
                  <a:pt x="224" y="608"/>
                  <a:pt x="236" y="608"/>
                </a:cubicBezTo>
                <a:cubicBezTo>
                  <a:pt x="268" y="608"/>
                  <a:pt x="294" y="582"/>
                  <a:pt x="335" y="541"/>
                </a:cubicBezTo>
                <a:cubicBezTo>
                  <a:pt x="391" y="486"/>
                  <a:pt x="447" y="402"/>
                  <a:pt x="447" y="318"/>
                </a:cubicBezTo>
                <a:cubicBezTo>
                  <a:pt x="447" y="234"/>
                  <a:pt x="419" y="151"/>
                  <a:pt x="335" y="67"/>
                </a:cubicBezTo>
                <a:cubicBezTo>
                  <a:pt x="315" y="26"/>
                  <a:pt x="264" y="0"/>
                  <a:pt x="206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31"/>
          <p:cNvSpPr/>
          <p:nvPr/>
        </p:nvSpPr>
        <p:spPr>
          <a:xfrm>
            <a:off x="7777183" y="1943758"/>
            <a:ext cx="4750" cy="33754"/>
          </a:xfrm>
          <a:custGeom>
            <a:avLst/>
            <a:gdLst/>
            <a:ahLst/>
            <a:cxnLst/>
            <a:rect l="l" t="t" r="r" b="b"/>
            <a:pathLst>
              <a:path w="169" h="1201" fill="none" extrusionOk="0">
                <a:moveTo>
                  <a:pt x="1" y="1200"/>
                </a:moveTo>
                <a:cubicBezTo>
                  <a:pt x="56" y="810"/>
                  <a:pt x="112" y="419"/>
                  <a:pt x="168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31"/>
          <p:cNvSpPr/>
          <p:nvPr/>
        </p:nvSpPr>
        <p:spPr>
          <a:xfrm>
            <a:off x="7774063" y="1935552"/>
            <a:ext cx="18043" cy="11383"/>
          </a:xfrm>
          <a:custGeom>
            <a:avLst/>
            <a:gdLst/>
            <a:ahLst/>
            <a:cxnLst/>
            <a:rect l="l" t="t" r="r" b="b"/>
            <a:pathLst>
              <a:path w="642" h="405" extrusionOk="0">
                <a:moveTo>
                  <a:pt x="263" y="0"/>
                </a:moveTo>
                <a:cubicBezTo>
                  <a:pt x="144" y="0"/>
                  <a:pt x="28" y="38"/>
                  <a:pt x="28" y="153"/>
                </a:cubicBezTo>
                <a:cubicBezTo>
                  <a:pt x="0" y="209"/>
                  <a:pt x="28" y="265"/>
                  <a:pt x="56" y="293"/>
                </a:cubicBezTo>
                <a:cubicBezTo>
                  <a:pt x="140" y="376"/>
                  <a:pt x="223" y="404"/>
                  <a:pt x="307" y="404"/>
                </a:cubicBezTo>
                <a:cubicBezTo>
                  <a:pt x="391" y="404"/>
                  <a:pt x="474" y="376"/>
                  <a:pt x="530" y="321"/>
                </a:cubicBezTo>
                <a:cubicBezTo>
                  <a:pt x="586" y="265"/>
                  <a:pt x="642" y="181"/>
                  <a:pt x="614" y="125"/>
                </a:cubicBezTo>
                <a:cubicBezTo>
                  <a:pt x="586" y="69"/>
                  <a:pt x="530" y="42"/>
                  <a:pt x="474" y="42"/>
                </a:cubicBezTo>
                <a:cubicBezTo>
                  <a:pt x="429" y="19"/>
                  <a:pt x="345" y="0"/>
                  <a:pt x="263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31"/>
          <p:cNvSpPr/>
          <p:nvPr/>
        </p:nvSpPr>
        <p:spPr>
          <a:xfrm>
            <a:off x="7849328" y="2044121"/>
            <a:ext cx="32967" cy="1602"/>
          </a:xfrm>
          <a:custGeom>
            <a:avLst/>
            <a:gdLst/>
            <a:ahLst/>
            <a:cxnLst/>
            <a:rect l="l" t="t" r="r" b="b"/>
            <a:pathLst>
              <a:path w="1173" h="57" fill="none" extrusionOk="0">
                <a:moveTo>
                  <a:pt x="0" y="57"/>
                </a:moveTo>
                <a:cubicBezTo>
                  <a:pt x="391" y="29"/>
                  <a:pt x="782" y="1"/>
                  <a:pt x="1172" y="1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31"/>
          <p:cNvSpPr/>
          <p:nvPr/>
        </p:nvSpPr>
        <p:spPr>
          <a:xfrm>
            <a:off x="7879905" y="2036223"/>
            <a:ext cx="11776" cy="16638"/>
          </a:xfrm>
          <a:custGeom>
            <a:avLst/>
            <a:gdLst/>
            <a:ahLst/>
            <a:cxnLst/>
            <a:rect l="l" t="t" r="r" b="b"/>
            <a:pathLst>
              <a:path w="419" h="592" extrusionOk="0">
                <a:moveTo>
                  <a:pt x="220" y="1"/>
                </a:moveTo>
                <a:cubicBezTo>
                  <a:pt x="212" y="1"/>
                  <a:pt x="204" y="2"/>
                  <a:pt x="196" y="3"/>
                </a:cubicBezTo>
                <a:cubicBezTo>
                  <a:pt x="140" y="3"/>
                  <a:pt x="84" y="31"/>
                  <a:pt x="56" y="86"/>
                </a:cubicBezTo>
                <a:cubicBezTo>
                  <a:pt x="0" y="142"/>
                  <a:pt x="0" y="226"/>
                  <a:pt x="0" y="310"/>
                </a:cubicBezTo>
                <a:cubicBezTo>
                  <a:pt x="0" y="421"/>
                  <a:pt x="56" y="505"/>
                  <a:pt x="140" y="533"/>
                </a:cubicBezTo>
                <a:cubicBezTo>
                  <a:pt x="174" y="567"/>
                  <a:pt x="220" y="591"/>
                  <a:pt x="262" y="591"/>
                </a:cubicBezTo>
                <a:cubicBezTo>
                  <a:pt x="289" y="591"/>
                  <a:pt x="314" y="582"/>
                  <a:pt x="335" y="561"/>
                </a:cubicBezTo>
                <a:cubicBezTo>
                  <a:pt x="391" y="533"/>
                  <a:pt x="391" y="477"/>
                  <a:pt x="419" y="421"/>
                </a:cubicBezTo>
                <a:cubicBezTo>
                  <a:pt x="419" y="288"/>
                  <a:pt x="393" y="1"/>
                  <a:pt x="22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31"/>
          <p:cNvSpPr/>
          <p:nvPr/>
        </p:nvSpPr>
        <p:spPr>
          <a:xfrm>
            <a:off x="7797587" y="2120959"/>
            <a:ext cx="10202" cy="32180"/>
          </a:xfrm>
          <a:custGeom>
            <a:avLst/>
            <a:gdLst/>
            <a:ahLst/>
            <a:cxnLst/>
            <a:rect l="l" t="t" r="r" b="b"/>
            <a:pathLst>
              <a:path w="363" h="1145" fill="none" extrusionOk="0">
                <a:moveTo>
                  <a:pt x="0" y="1"/>
                </a:moveTo>
                <a:cubicBezTo>
                  <a:pt x="112" y="364"/>
                  <a:pt x="251" y="754"/>
                  <a:pt x="363" y="1145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31"/>
          <p:cNvSpPr/>
          <p:nvPr/>
        </p:nvSpPr>
        <p:spPr>
          <a:xfrm>
            <a:off x="7799920" y="2149851"/>
            <a:ext cx="18072" cy="12703"/>
          </a:xfrm>
          <a:custGeom>
            <a:avLst/>
            <a:gdLst/>
            <a:ahLst/>
            <a:cxnLst/>
            <a:rect l="l" t="t" r="r" b="b"/>
            <a:pathLst>
              <a:path w="643" h="452" extrusionOk="0">
                <a:moveTo>
                  <a:pt x="358" y="1"/>
                </a:moveTo>
                <a:cubicBezTo>
                  <a:pt x="302" y="1"/>
                  <a:pt x="244" y="17"/>
                  <a:pt x="196" y="33"/>
                </a:cubicBezTo>
                <a:cubicBezTo>
                  <a:pt x="140" y="61"/>
                  <a:pt x="57" y="145"/>
                  <a:pt x="29" y="200"/>
                </a:cubicBezTo>
                <a:cubicBezTo>
                  <a:pt x="1" y="284"/>
                  <a:pt x="1" y="368"/>
                  <a:pt x="57" y="424"/>
                </a:cubicBezTo>
                <a:cubicBezTo>
                  <a:pt x="112" y="452"/>
                  <a:pt x="168" y="452"/>
                  <a:pt x="224" y="452"/>
                </a:cubicBezTo>
                <a:cubicBezTo>
                  <a:pt x="363" y="424"/>
                  <a:pt x="642" y="312"/>
                  <a:pt x="587" y="117"/>
                </a:cubicBezTo>
                <a:cubicBezTo>
                  <a:pt x="559" y="61"/>
                  <a:pt x="503" y="33"/>
                  <a:pt x="475" y="33"/>
                </a:cubicBezTo>
                <a:cubicBezTo>
                  <a:pt x="440" y="9"/>
                  <a:pt x="399" y="1"/>
                  <a:pt x="35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31"/>
          <p:cNvSpPr/>
          <p:nvPr/>
        </p:nvSpPr>
        <p:spPr>
          <a:xfrm>
            <a:off x="7686236" y="2107638"/>
            <a:ext cx="26672" cy="20404"/>
          </a:xfrm>
          <a:custGeom>
            <a:avLst/>
            <a:gdLst/>
            <a:ahLst/>
            <a:cxnLst/>
            <a:rect l="l" t="t" r="r" b="b"/>
            <a:pathLst>
              <a:path w="949" h="726" fill="none" extrusionOk="0">
                <a:moveTo>
                  <a:pt x="949" y="1"/>
                </a:moveTo>
                <a:cubicBezTo>
                  <a:pt x="642" y="252"/>
                  <a:pt x="307" y="503"/>
                  <a:pt x="0" y="726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31"/>
          <p:cNvSpPr/>
          <p:nvPr/>
        </p:nvSpPr>
        <p:spPr>
          <a:xfrm>
            <a:off x="7675247" y="2122533"/>
            <a:ext cx="14924" cy="14530"/>
          </a:xfrm>
          <a:custGeom>
            <a:avLst/>
            <a:gdLst/>
            <a:ahLst/>
            <a:cxnLst/>
            <a:rect l="l" t="t" r="r" b="b"/>
            <a:pathLst>
              <a:path w="531" h="517" extrusionOk="0">
                <a:moveTo>
                  <a:pt x="196" y="1"/>
                </a:moveTo>
                <a:cubicBezTo>
                  <a:pt x="140" y="1"/>
                  <a:pt x="57" y="29"/>
                  <a:pt x="29" y="84"/>
                </a:cubicBezTo>
                <a:cubicBezTo>
                  <a:pt x="1" y="140"/>
                  <a:pt x="29" y="196"/>
                  <a:pt x="29" y="252"/>
                </a:cubicBezTo>
                <a:cubicBezTo>
                  <a:pt x="95" y="340"/>
                  <a:pt x="231" y="516"/>
                  <a:pt x="368" y="516"/>
                </a:cubicBezTo>
                <a:cubicBezTo>
                  <a:pt x="404" y="516"/>
                  <a:pt x="440" y="504"/>
                  <a:pt x="475" y="475"/>
                </a:cubicBezTo>
                <a:cubicBezTo>
                  <a:pt x="503" y="447"/>
                  <a:pt x="531" y="391"/>
                  <a:pt x="531" y="335"/>
                </a:cubicBezTo>
                <a:cubicBezTo>
                  <a:pt x="531" y="252"/>
                  <a:pt x="503" y="168"/>
                  <a:pt x="447" y="112"/>
                </a:cubicBezTo>
                <a:cubicBezTo>
                  <a:pt x="363" y="29"/>
                  <a:pt x="280" y="1"/>
                  <a:pt x="196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31"/>
          <p:cNvSpPr/>
          <p:nvPr/>
        </p:nvSpPr>
        <p:spPr>
          <a:xfrm>
            <a:off x="7708186" y="1962589"/>
            <a:ext cx="20404" cy="27459"/>
          </a:xfrm>
          <a:custGeom>
            <a:avLst/>
            <a:gdLst/>
            <a:ahLst/>
            <a:cxnLst/>
            <a:rect l="l" t="t" r="r" b="b"/>
            <a:pathLst>
              <a:path w="726" h="977" fill="none" extrusionOk="0">
                <a:moveTo>
                  <a:pt x="726" y="977"/>
                </a:moveTo>
                <a:cubicBezTo>
                  <a:pt x="475" y="642"/>
                  <a:pt x="224" y="335"/>
                  <a:pt x="1" y="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31"/>
          <p:cNvSpPr/>
          <p:nvPr/>
        </p:nvSpPr>
        <p:spPr>
          <a:xfrm>
            <a:off x="7696438" y="1952077"/>
            <a:ext cx="17256" cy="14446"/>
          </a:xfrm>
          <a:custGeom>
            <a:avLst/>
            <a:gdLst/>
            <a:ahLst/>
            <a:cxnLst/>
            <a:rect l="l" t="t" r="r" b="b"/>
            <a:pathLst>
              <a:path w="614" h="514" extrusionOk="0">
                <a:moveTo>
                  <a:pt x="481" y="0"/>
                </a:moveTo>
                <a:cubicBezTo>
                  <a:pt x="442" y="0"/>
                  <a:pt x="402" y="20"/>
                  <a:pt x="363" y="39"/>
                </a:cubicBezTo>
                <a:cubicBezTo>
                  <a:pt x="251" y="95"/>
                  <a:pt x="0" y="318"/>
                  <a:pt x="140" y="458"/>
                </a:cubicBezTo>
                <a:cubicBezTo>
                  <a:pt x="167" y="514"/>
                  <a:pt x="223" y="514"/>
                  <a:pt x="279" y="514"/>
                </a:cubicBezTo>
                <a:cubicBezTo>
                  <a:pt x="363" y="514"/>
                  <a:pt x="446" y="486"/>
                  <a:pt x="502" y="430"/>
                </a:cubicBezTo>
                <a:cubicBezTo>
                  <a:pt x="586" y="374"/>
                  <a:pt x="614" y="291"/>
                  <a:pt x="614" y="207"/>
                </a:cubicBezTo>
                <a:cubicBezTo>
                  <a:pt x="614" y="123"/>
                  <a:pt x="586" y="39"/>
                  <a:pt x="530" y="12"/>
                </a:cubicBezTo>
                <a:cubicBezTo>
                  <a:pt x="514" y="3"/>
                  <a:pt x="497" y="0"/>
                  <a:pt x="481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31"/>
          <p:cNvSpPr/>
          <p:nvPr/>
        </p:nvSpPr>
        <p:spPr>
          <a:xfrm>
            <a:off x="7828165" y="1974336"/>
            <a:ext cx="22765" cy="24339"/>
          </a:xfrm>
          <a:custGeom>
            <a:avLst/>
            <a:gdLst/>
            <a:ahLst/>
            <a:cxnLst/>
            <a:rect l="l" t="t" r="r" b="b"/>
            <a:pathLst>
              <a:path w="810" h="866" fill="none" extrusionOk="0">
                <a:moveTo>
                  <a:pt x="0" y="866"/>
                </a:moveTo>
                <a:lnTo>
                  <a:pt x="809" y="1"/>
                </a:ln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31"/>
          <p:cNvSpPr/>
          <p:nvPr/>
        </p:nvSpPr>
        <p:spPr>
          <a:xfrm>
            <a:off x="7846180" y="1965146"/>
            <a:ext cx="15711" cy="13940"/>
          </a:xfrm>
          <a:custGeom>
            <a:avLst/>
            <a:gdLst/>
            <a:ahLst/>
            <a:cxnLst/>
            <a:rect l="l" t="t" r="r" b="b"/>
            <a:pathLst>
              <a:path w="559" h="496" extrusionOk="0">
                <a:moveTo>
                  <a:pt x="148" y="0"/>
                </a:moveTo>
                <a:cubicBezTo>
                  <a:pt x="104" y="0"/>
                  <a:pt x="63" y="14"/>
                  <a:pt x="29" y="49"/>
                </a:cubicBezTo>
                <a:cubicBezTo>
                  <a:pt x="1" y="105"/>
                  <a:pt x="1" y="160"/>
                  <a:pt x="1" y="188"/>
                </a:cubicBezTo>
                <a:cubicBezTo>
                  <a:pt x="1" y="272"/>
                  <a:pt x="57" y="356"/>
                  <a:pt x="140" y="411"/>
                </a:cubicBezTo>
                <a:cubicBezTo>
                  <a:pt x="196" y="467"/>
                  <a:pt x="280" y="495"/>
                  <a:pt x="391" y="495"/>
                </a:cubicBezTo>
                <a:cubicBezTo>
                  <a:pt x="447" y="467"/>
                  <a:pt x="531" y="439"/>
                  <a:pt x="531" y="356"/>
                </a:cubicBezTo>
                <a:cubicBezTo>
                  <a:pt x="559" y="300"/>
                  <a:pt x="531" y="244"/>
                  <a:pt x="503" y="216"/>
                </a:cubicBezTo>
                <a:cubicBezTo>
                  <a:pt x="440" y="132"/>
                  <a:pt x="282" y="0"/>
                  <a:pt x="148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31"/>
          <p:cNvSpPr/>
          <p:nvPr/>
        </p:nvSpPr>
        <p:spPr>
          <a:xfrm>
            <a:off x="7832071" y="2090381"/>
            <a:ext cx="30606" cy="14924"/>
          </a:xfrm>
          <a:custGeom>
            <a:avLst/>
            <a:gdLst/>
            <a:ahLst/>
            <a:cxnLst/>
            <a:rect l="l" t="t" r="r" b="b"/>
            <a:pathLst>
              <a:path w="1089" h="531" fill="none" extrusionOk="0">
                <a:moveTo>
                  <a:pt x="1" y="1"/>
                </a:moveTo>
                <a:lnTo>
                  <a:pt x="1089" y="531"/>
                </a:ln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31"/>
          <p:cNvSpPr/>
          <p:nvPr/>
        </p:nvSpPr>
        <p:spPr>
          <a:xfrm>
            <a:off x="7858743" y="2099206"/>
            <a:ext cx="14924" cy="16470"/>
          </a:xfrm>
          <a:custGeom>
            <a:avLst/>
            <a:gdLst/>
            <a:ahLst/>
            <a:cxnLst/>
            <a:rect l="l" t="t" r="r" b="b"/>
            <a:pathLst>
              <a:path w="531" h="586" extrusionOk="0">
                <a:moveTo>
                  <a:pt x="276" y="1"/>
                </a:moveTo>
                <a:cubicBezTo>
                  <a:pt x="251" y="1"/>
                  <a:pt x="223" y="8"/>
                  <a:pt x="195" y="22"/>
                </a:cubicBezTo>
                <a:cubicBezTo>
                  <a:pt x="112" y="50"/>
                  <a:pt x="56" y="133"/>
                  <a:pt x="28" y="217"/>
                </a:cubicBezTo>
                <a:cubicBezTo>
                  <a:pt x="0" y="301"/>
                  <a:pt x="0" y="384"/>
                  <a:pt x="28" y="468"/>
                </a:cubicBezTo>
                <a:cubicBezTo>
                  <a:pt x="52" y="516"/>
                  <a:pt x="118" y="585"/>
                  <a:pt x="171" y="585"/>
                </a:cubicBezTo>
                <a:cubicBezTo>
                  <a:pt x="180" y="585"/>
                  <a:pt x="188" y="583"/>
                  <a:pt x="195" y="580"/>
                </a:cubicBezTo>
                <a:cubicBezTo>
                  <a:pt x="251" y="580"/>
                  <a:pt x="307" y="552"/>
                  <a:pt x="335" y="496"/>
                </a:cubicBezTo>
                <a:cubicBezTo>
                  <a:pt x="419" y="384"/>
                  <a:pt x="530" y="105"/>
                  <a:pt x="335" y="22"/>
                </a:cubicBezTo>
                <a:cubicBezTo>
                  <a:pt x="321" y="8"/>
                  <a:pt x="300" y="1"/>
                  <a:pt x="276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31"/>
          <p:cNvSpPr/>
          <p:nvPr/>
        </p:nvSpPr>
        <p:spPr>
          <a:xfrm>
            <a:off x="7744244" y="2125681"/>
            <a:ext cx="4750" cy="33726"/>
          </a:xfrm>
          <a:custGeom>
            <a:avLst/>
            <a:gdLst/>
            <a:ahLst/>
            <a:cxnLst/>
            <a:rect l="l" t="t" r="r" b="b"/>
            <a:pathLst>
              <a:path w="169" h="1200" fill="none" extrusionOk="0">
                <a:moveTo>
                  <a:pt x="168" y="0"/>
                </a:moveTo>
                <a:cubicBezTo>
                  <a:pt x="112" y="391"/>
                  <a:pt x="57" y="781"/>
                  <a:pt x="1" y="1200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31"/>
          <p:cNvSpPr/>
          <p:nvPr/>
        </p:nvSpPr>
        <p:spPr>
          <a:xfrm>
            <a:off x="7734070" y="2156259"/>
            <a:ext cx="17256" cy="11551"/>
          </a:xfrm>
          <a:custGeom>
            <a:avLst/>
            <a:gdLst/>
            <a:ahLst/>
            <a:cxnLst/>
            <a:rect l="l" t="t" r="r" b="b"/>
            <a:pathLst>
              <a:path w="614" h="411" extrusionOk="0">
                <a:moveTo>
                  <a:pt x="335" y="0"/>
                </a:moveTo>
                <a:cubicBezTo>
                  <a:pt x="223" y="0"/>
                  <a:pt x="140" y="28"/>
                  <a:pt x="84" y="84"/>
                </a:cubicBezTo>
                <a:cubicBezTo>
                  <a:pt x="28" y="140"/>
                  <a:pt x="0" y="224"/>
                  <a:pt x="28" y="279"/>
                </a:cubicBezTo>
                <a:cubicBezTo>
                  <a:pt x="28" y="335"/>
                  <a:pt x="84" y="363"/>
                  <a:pt x="140" y="391"/>
                </a:cubicBezTo>
                <a:cubicBezTo>
                  <a:pt x="189" y="401"/>
                  <a:pt x="259" y="411"/>
                  <a:pt x="331" y="411"/>
                </a:cubicBezTo>
                <a:cubicBezTo>
                  <a:pt x="461" y="411"/>
                  <a:pt x="596" y="378"/>
                  <a:pt x="614" y="251"/>
                </a:cubicBezTo>
                <a:cubicBezTo>
                  <a:pt x="614" y="196"/>
                  <a:pt x="586" y="140"/>
                  <a:pt x="558" y="112"/>
                </a:cubicBezTo>
                <a:cubicBezTo>
                  <a:pt x="502" y="28"/>
                  <a:pt x="419" y="0"/>
                  <a:pt x="33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31"/>
          <p:cNvSpPr/>
          <p:nvPr/>
        </p:nvSpPr>
        <p:spPr>
          <a:xfrm>
            <a:off x="7660352" y="2059016"/>
            <a:ext cx="32967" cy="8656"/>
          </a:xfrm>
          <a:custGeom>
            <a:avLst/>
            <a:gdLst/>
            <a:ahLst/>
            <a:cxnLst/>
            <a:rect l="l" t="t" r="r" b="b"/>
            <a:pathLst>
              <a:path w="1173" h="308" fill="none" extrusionOk="0">
                <a:moveTo>
                  <a:pt x="1172" y="1"/>
                </a:moveTo>
                <a:cubicBezTo>
                  <a:pt x="782" y="85"/>
                  <a:pt x="391" y="196"/>
                  <a:pt x="1" y="308"/>
                </a:cubicBezTo>
              </a:path>
            </a:pathLst>
          </a:custGeom>
          <a:solidFill>
            <a:schemeClr val="lt2"/>
          </a:solidFill>
          <a:ln w="55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31"/>
          <p:cNvSpPr/>
          <p:nvPr/>
        </p:nvSpPr>
        <p:spPr>
          <a:xfrm>
            <a:off x="7650937" y="2060084"/>
            <a:ext cx="12591" cy="15654"/>
          </a:xfrm>
          <a:custGeom>
            <a:avLst/>
            <a:gdLst/>
            <a:ahLst/>
            <a:cxnLst/>
            <a:rect l="l" t="t" r="r" b="b"/>
            <a:pathLst>
              <a:path w="448" h="557" extrusionOk="0">
                <a:moveTo>
                  <a:pt x="150" y="0"/>
                </a:moveTo>
                <a:cubicBezTo>
                  <a:pt x="104" y="0"/>
                  <a:pt x="61" y="14"/>
                  <a:pt x="29" y="47"/>
                </a:cubicBezTo>
                <a:cubicBezTo>
                  <a:pt x="1" y="74"/>
                  <a:pt x="1" y="130"/>
                  <a:pt x="1" y="186"/>
                </a:cubicBezTo>
                <a:cubicBezTo>
                  <a:pt x="1" y="313"/>
                  <a:pt x="94" y="556"/>
                  <a:pt x="258" y="556"/>
                </a:cubicBezTo>
                <a:cubicBezTo>
                  <a:pt x="274" y="556"/>
                  <a:pt x="290" y="554"/>
                  <a:pt x="308" y="549"/>
                </a:cubicBezTo>
                <a:cubicBezTo>
                  <a:pt x="364" y="549"/>
                  <a:pt x="391" y="493"/>
                  <a:pt x="419" y="465"/>
                </a:cubicBezTo>
                <a:cubicBezTo>
                  <a:pt x="447" y="381"/>
                  <a:pt x="447" y="270"/>
                  <a:pt x="419" y="214"/>
                </a:cubicBezTo>
                <a:cubicBezTo>
                  <a:pt x="391" y="130"/>
                  <a:pt x="336" y="47"/>
                  <a:pt x="252" y="19"/>
                </a:cubicBezTo>
                <a:cubicBezTo>
                  <a:pt x="217" y="7"/>
                  <a:pt x="183" y="0"/>
                  <a:pt x="150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31"/>
          <p:cNvSpPr/>
          <p:nvPr/>
        </p:nvSpPr>
        <p:spPr>
          <a:xfrm>
            <a:off x="7690930" y="1971337"/>
            <a:ext cx="164694" cy="156594"/>
          </a:xfrm>
          <a:custGeom>
            <a:avLst/>
            <a:gdLst/>
            <a:ahLst/>
            <a:cxnLst/>
            <a:rect l="l" t="t" r="r" b="b"/>
            <a:pathLst>
              <a:path w="4548" h="4324" extrusionOk="0">
                <a:moveTo>
                  <a:pt x="2140" y="1"/>
                </a:moveTo>
                <a:cubicBezTo>
                  <a:pt x="1613" y="1"/>
                  <a:pt x="1092" y="191"/>
                  <a:pt x="698" y="615"/>
                </a:cubicBezTo>
                <a:cubicBezTo>
                  <a:pt x="391" y="922"/>
                  <a:pt x="224" y="1340"/>
                  <a:pt x="112" y="1787"/>
                </a:cubicBezTo>
                <a:cubicBezTo>
                  <a:pt x="56" y="2122"/>
                  <a:pt x="0" y="2484"/>
                  <a:pt x="84" y="2847"/>
                </a:cubicBezTo>
                <a:cubicBezTo>
                  <a:pt x="252" y="3489"/>
                  <a:pt x="837" y="4047"/>
                  <a:pt x="1535" y="4242"/>
                </a:cubicBezTo>
                <a:cubicBezTo>
                  <a:pt x="1726" y="4298"/>
                  <a:pt x="1912" y="4324"/>
                  <a:pt x="2093" y="4324"/>
                </a:cubicBezTo>
                <a:cubicBezTo>
                  <a:pt x="2550" y="4324"/>
                  <a:pt x="2977" y="4159"/>
                  <a:pt x="3376" y="3879"/>
                </a:cubicBezTo>
                <a:cubicBezTo>
                  <a:pt x="4157" y="3377"/>
                  <a:pt x="4548" y="2401"/>
                  <a:pt x="4297" y="1536"/>
                </a:cubicBezTo>
                <a:cubicBezTo>
                  <a:pt x="4012" y="592"/>
                  <a:pt x="3068" y="1"/>
                  <a:pt x="21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31"/>
          <p:cNvSpPr/>
          <p:nvPr/>
        </p:nvSpPr>
        <p:spPr>
          <a:xfrm>
            <a:off x="7218619" y="3001164"/>
            <a:ext cx="589791" cy="696005"/>
          </a:xfrm>
          <a:custGeom>
            <a:avLst/>
            <a:gdLst/>
            <a:ahLst/>
            <a:cxnLst/>
            <a:rect l="l" t="t" r="r" b="b"/>
            <a:pathLst>
              <a:path w="17114" h="20196" extrusionOk="0">
                <a:moveTo>
                  <a:pt x="475" y="0"/>
                </a:moveTo>
                <a:cubicBezTo>
                  <a:pt x="456" y="0"/>
                  <a:pt x="443" y="5"/>
                  <a:pt x="435" y="14"/>
                </a:cubicBezTo>
                <a:cubicBezTo>
                  <a:pt x="1" y="481"/>
                  <a:pt x="1435" y="6486"/>
                  <a:pt x="3503" y="10989"/>
                </a:cubicBezTo>
                <a:cubicBezTo>
                  <a:pt x="5605" y="15492"/>
                  <a:pt x="12510" y="20129"/>
                  <a:pt x="12510" y="20129"/>
                </a:cubicBezTo>
                <a:lnTo>
                  <a:pt x="17113" y="20195"/>
                </a:lnTo>
                <a:cubicBezTo>
                  <a:pt x="14042" y="10786"/>
                  <a:pt x="1370" y="0"/>
                  <a:pt x="4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31"/>
          <p:cNvSpPr/>
          <p:nvPr/>
        </p:nvSpPr>
        <p:spPr>
          <a:xfrm>
            <a:off x="7263454" y="3053373"/>
            <a:ext cx="465623" cy="619636"/>
          </a:xfrm>
          <a:custGeom>
            <a:avLst/>
            <a:gdLst/>
            <a:ahLst/>
            <a:cxnLst/>
            <a:rect l="l" t="t" r="r" b="b"/>
            <a:pathLst>
              <a:path w="13511" h="17980" extrusionOk="0">
                <a:moveTo>
                  <a:pt x="1" y="0"/>
                </a:moveTo>
                <a:cubicBezTo>
                  <a:pt x="801" y="1702"/>
                  <a:pt x="1702" y="3369"/>
                  <a:pt x="2636" y="4971"/>
                </a:cubicBezTo>
                <a:cubicBezTo>
                  <a:pt x="3570" y="6605"/>
                  <a:pt x="4637" y="8173"/>
                  <a:pt x="5705" y="9707"/>
                </a:cubicBezTo>
                <a:cubicBezTo>
                  <a:pt x="6239" y="10508"/>
                  <a:pt x="6839" y="11275"/>
                  <a:pt x="7406" y="12009"/>
                </a:cubicBezTo>
                <a:cubicBezTo>
                  <a:pt x="8007" y="12709"/>
                  <a:pt x="8574" y="13477"/>
                  <a:pt x="9241" y="14177"/>
                </a:cubicBezTo>
                <a:cubicBezTo>
                  <a:pt x="10542" y="15612"/>
                  <a:pt x="11909" y="16979"/>
                  <a:pt x="13510" y="17980"/>
                </a:cubicBezTo>
                <a:cubicBezTo>
                  <a:pt x="12176" y="16646"/>
                  <a:pt x="11009" y="15178"/>
                  <a:pt x="9841" y="13710"/>
                </a:cubicBezTo>
                <a:cubicBezTo>
                  <a:pt x="8707" y="12276"/>
                  <a:pt x="7573" y="10741"/>
                  <a:pt x="6505" y="9207"/>
                </a:cubicBezTo>
                <a:cubicBezTo>
                  <a:pt x="4304" y="6171"/>
                  <a:pt x="2202" y="3036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31"/>
          <p:cNvSpPr/>
          <p:nvPr/>
        </p:nvSpPr>
        <p:spPr>
          <a:xfrm>
            <a:off x="7781896" y="2772859"/>
            <a:ext cx="486300" cy="919735"/>
          </a:xfrm>
          <a:custGeom>
            <a:avLst/>
            <a:gdLst/>
            <a:ahLst/>
            <a:cxnLst/>
            <a:rect l="l" t="t" r="r" b="b"/>
            <a:pathLst>
              <a:path w="14111" h="26688" extrusionOk="0">
                <a:moveTo>
                  <a:pt x="13531" y="0"/>
                </a:moveTo>
                <a:cubicBezTo>
                  <a:pt x="12932" y="0"/>
                  <a:pt x="7810" y="6519"/>
                  <a:pt x="3937" y="12644"/>
                </a:cubicBezTo>
                <a:cubicBezTo>
                  <a:pt x="1" y="18815"/>
                  <a:pt x="2102" y="26687"/>
                  <a:pt x="2102" y="26687"/>
                </a:cubicBezTo>
                <a:lnTo>
                  <a:pt x="3670" y="26687"/>
                </a:lnTo>
                <a:cubicBezTo>
                  <a:pt x="11843" y="19782"/>
                  <a:pt x="14111" y="135"/>
                  <a:pt x="13544" y="1"/>
                </a:cubicBezTo>
                <a:cubicBezTo>
                  <a:pt x="13540" y="0"/>
                  <a:pt x="13536" y="0"/>
                  <a:pt x="135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31"/>
          <p:cNvSpPr/>
          <p:nvPr/>
        </p:nvSpPr>
        <p:spPr>
          <a:xfrm>
            <a:off x="7883076" y="2815418"/>
            <a:ext cx="350656" cy="857599"/>
          </a:xfrm>
          <a:custGeom>
            <a:avLst/>
            <a:gdLst/>
            <a:ahLst/>
            <a:cxnLst/>
            <a:rect l="l" t="t" r="r" b="b"/>
            <a:pathLst>
              <a:path w="10175" h="24885" extrusionOk="0">
                <a:moveTo>
                  <a:pt x="10174" y="0"/>
                </a:moveTo>
                <a:lnTo>
                  <a:pt x="10174" y="0"/>
                </a:lnTo>
                <a:cubicBezTo>
                  <a:pt x="9007" y="1935"/>
                  <a:pt x="8006" y="3937"/>
                  <a:pt x="7039" y="6005"/>
                </a:cubicBezTo>
                <a:cubicBezTo>
                  <a:pt x="6071" y="8006"/>
                  <a:pt x="5171" y="10041"/>
                  <a:pt x="4270" y="12109"/>
                </a:cubicBezTo>
                <a:cubicBezTo>
                  <a:pt x="3436" y="14211"/>
                  <a:pt x="2669" y="16279"/>
                  <a:pt x="1902" y="18414"/>
                </a:cubicBezTo>
                <a:cubicBezTo>
                  <a:pt x="1168" y="20549"/>
                  <a:pt x="534" y="22717"/>
                  <a:pt x="0" y="24885"/>
                </a:cubicBezTo>
                <a:cubicBezTo>
                  <a:pt x="868" y="22783"/>
                  <a:pt x="1735" y="20749"/>
                  <a:pt x="2569" y="18680"/>
                </a:cubicBezTo>
                <a:lnTo>
                  <a:pt x="5171" y="12443"/>
                </a:lnTo>
                <a:lnTo>
                  <a:pt x="7706" y="6238"/>
                </a:lnTo>
                <a:cubicBezTo>
                  <a:pt x="8540" y="4170"/>
                  <a:pt x="9374" y="2069"/>
                  <a:pt x="1017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31"/>
          <p:cNvSpPr/>
          <p:nvPr/>
        </p:nvSpPr>
        <p:spPr>
          <a:xfrm>
            <a:off x="7878458" y="3130911"/>
            <a:ext cx="697831" cy="561670"/>
          </a:xfrm>
          <a:custGeom>
            <a:avLst/>
            <a:gdLst/>
            <a:ahLst/>
            <a:cxnLst/>
            <a:rect l="l" t="t" r="r" b="b"/>
            <a:pathLst>
              <a:path w="20249" h="16298" extrusionOk="0">
                <a:moveTo>
                  <a:pt x="19246" y="1"/>
                </a:moveTo>
                <a:cubicBezTo>
                  <a:pt x="17896" y="1"/>
                  <a:pt x="12992" y="2224"/>
                  <a:pt x="8173" y="4956"/>
                </a:cubicBezTo>
                <a:cubicBezTo>
                  <a:pt x="2903" y="7924"/>
                  <a:pt x="1" y="15963"/>
                  <a:pt x="1" y="15963"/>
                </a:cubicBezTo>
                <a:lnTo>
                  <a:pt x="1569" y="16297"/>
                </a:lnTo>
                <a:cubicBezTo>
                  <a:pt x="16746" y="10293"/>
                  <a:pt x="20249" y="486"/>
                  <a:pt x="19515" y="52"/>
                </a:cubicBezTo>
                <a:cubicBezTo>
                  <a:pt x="19454" y="17"/>
                  <a:pt x="19363" y="1"/>
                  <a:pt x="19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31"/>
          <p:cNvSpPr/>
          <p:nvPr/>
        </p:nvSpPr>
        <p:spPr>
          <a:xfrm>
            <a:off x="7921018" y="3170610"/>
            <a:ext cx="588585" cy="496674"/>
          </a:xfrm>
          <a:custGeom>
            <a:avLst/>
            <a:gdLst/>
            <a:ahLst/>
            <a:cxnLst/>
            <a:rect l="l" t="t" r="r" b="b"/>
            <a:pathLst>
              <a:path w="17079" h="14412" extrusionOk="0">
                <a:moveTo>
                  <a:pt x="17079" y="1"/>
                </a:moveTo>
                <a:lnTo>
                  <a:pt x="17079" y="1"/>
                </a:lnTo>
                <a:cubicBezTo>
                  <a:pt x="15411" y="901"/>
                  <a:pt x="13843" y="1936"/>
                  <a:pt x="12342" y="3003"/>
                </a:cubicBezTo>
                <a:cubicBezTo>
                  <a:pt x="10808" y="4104"/>
                  <a:pt x="9340" y="5271"/>
                  <a:pt x="7939" y="6472"/>
                </a:cubicBezTo>
                <a:cubicBezTo>
                  <a:pt x="6505" y="7740"/>
                  <a:pt x="5137" y="8941"/>
                  <a:pt x="3803" y="10275"/>
                </a:cubicBezTo>
                <a:cubicBezTo>
                  <a:pt x="2469" y="11576"/>
                  <a:pt x="1234" y="12943"/>
                  <a:pt x="0" y="14411"/>
                </a:cubicBezTo>
                <a:cubicBezTo>
                  <a:pt x="1468" y="13244"/>
                  <a:pt x="2902" y="12009"/>
                  <a:pt x="4303" y="10809"/>
                </a:cubicBezTo>
                <a:lnTo>
                  <a:pt x="8573" y="7239"/>
                </a:lnTo>
                <a:cubicBezTo>
                  <a:pt x="9974" y="6005"/>
                  <a:pt x="11408" y="4838"/>
                  <a:pt x="12809" y="3637"/>
                </a:cubicBezTo>
                <a:lnTo>
                  <a:pt x="170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31"/>
          <p:cNvSpPr/>
          <p:nvPr/>
        </p:nvSpPr>
        <p:spPr>
          <a:xfrm>
            <a:off x="8010482" y="3383509"/>
            <a:ext cx="689433" cy="307643"/>
          </a:xfrm>
          <a:custGeom>
            <a:avLst/>
            <a:gdLst/>
            <a:ahLst/>
            <a:cxnLst/>
            <a:rect l="l" t="t" r="r" b="b"/>
            <a:pathLst>
              <a:path w="16346" h="7294" extrusionOk="0">
                <a:moveTo>
                  <a:pt x="15841" y="1"/>
                </a:moveTo>
                <a:cubicBezTo>
                  <a:pt x="14953" y="1"/>
                  <a:pt x="12360" y="670"/>
                  <a:pt x="8173" y="1272"/>
                </a:cubicBezTo>
                <a:cubicBezTo>
                  <a:pt x="3102" y="2040"/>
                  <a:pt x="0" y="6743"/>
                  <a:pt x="0" y="6743"/>
                </a:cubicBezTo>
                <a:cubicBezTo>
                  <a:pt x="0" y="6743"/>
                  <a:pt x="479" y="7293"/>
                  <a:pt x="2655" y="7293"/>
                </a:cubicBezTo>
                <a:cubicBezTo>
                  <a:pt x="3462" y="7293"/>
                  <a:pt x="4502" y="7217"/>
                  <a:pt x="5838" y="7010"/>
                </a:cubicBezTo>
                <a:cubicBezTo>
                  <a:pt x="10775" y="6176"/>
                  <a:pt x="16345" y="538"/>
                  <a:pt x="16178" y="105"/>
                </a:cubicBezTo>
                <a:cubicBezTo>
                  <a:pt x="16148" y="33"/>
                  <a:pt x="16036" y="1"/>
                  <a:pt x="158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31"/>
          <p:cNvSpPr/>
          <p:nvPr/>
        </p:nvSpPr>
        <p:spPr>
          <a:xfrm>
            <a:off x="8063920" y="3430115"/>
            <a:ext cx="550163" cy="232187"/>
          </a:xfrm>
          <a:custGeom>
            <a:avLst/>
            <a:gdLst/>
            <a:ahLst/>
            <a:cxnLst/>
            <a:rect l="l" t="t" r="r" b="b"/>
            <a:pathLst>
              <a:path w="13044" h="5505" extrusionOk="0">
                <a:moveTo>
                  <a:pt x="13043" y="0"/>
                </a:moveTo>
                <a:lnTo>
                  <a:pt x="13043" y="0"/>
                </a:lnTo>
                <a:cubicBezTo>
                  <a:pt x="11909" y="434"/>
                  <a:pt x="10809" y="801"/>
                  <a:pt x="9708" y="1201"/>
                </a:cubicBezTo>
                <a:cubicBezTo>
                  <a:pt x="8574" y="1635"/>
                  <a:pt x="7506" y="2035"/>
                  <a:pt x="6405" y="2502"/>
                </a:cubicBezTo>
                <a:cubicBezTo>
                  <a:pt x="5338" y="2969"/>
                  <a:pt x="4237" y="3436"/>
                  <a:pt x="3170" y="3937"/>
                </a:cubicBezTo>
                <a:cubicBezTo>
                  <a:pt x="2069" y="4404"/>
                  <a:pt x="1035" y="4937"/>
                  <a:pt x="1" y="5504"/>
                </a:cubicBezTo>
                <a:cubicBezTo>
                  <a:pt x="1168" y="5304"/>
                  <a:pt x="2302" y="4971"/>
                  <a:pt x="3470" y="4537"/>
                </a:cubicBezTo>
                <a:cubicBezTo>
                  <a:pt x="4571" y="4204"/>
                  <a:pt x="5705" y="3803"/>
                  <a:pt x="6806" y="3336"/>
                </a:cubicBezTo>
                <a:cubicBezTo>
                  <a:pt x="7873" y="2869"/>
                  <a:pt x="8974" y="2402"/>
                  <a:pt x="10008" y="1835"/>
                </a:cubicBezTo>
                <a:cubicBezTo>
                  <a:pt x="11042" y="1301"/>
                  <a:pt x="12076" y="701"/>
                  <a:pt x="130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31"/>
          <p:cNvSpPr/>
          <p:nvPr/>
        </p:nvSpPr>
        <p:spPr>
          <a:xfrm>
            <a:off x="7446377" y="2753354"/>
            <a:ext cx="422958" cy="927730"/>
          </a:xfrm>
          <a:custGeom>
            <a:avLst/>
            <a:gdLst/>
            <a:ahLst/>
            <a:cxnLst/>
            <a:rect l="l" t="t" r="r" b="b"/>
            <a:pathLst>
              <a:path w="12273" h="26920" extrusionOk="0">
                <a:moveTo>
                  <a:pt x="560" y="0"/>
                </a:moveTo>
                <a:cubicBezTo>
                  <a:pt x="0" y="0"/>
                  <a:pt x="735" y="6990"/>
                  <a:pt x="2565" y="14511"/>
                </a:cubicBezTo>
                <a:cubicBezTo>
                  <a:pt x="4400" y="22049"/>
                  <a:pt x="10004" y="26853"/>
                  <a:pt x="10004" y="26853"/>
                </a:cubicBezTo>
                <a:lnTo>
                  <a:pt x="12105" y="26919"/>
                </a:lnTo>
                <a:cubicBezTo>
                  <a:pt x="12272" y="12743"/>
                  <a:pt x="1164" y="34"/>
                  <a:pt x="564" y="0"/>
                </a:cubicBezTo>
                <a:cubicBezTo>
                  <a:pt x="562" y="0"/>
                  <a:pt x="561" y="0"/>
                  <a:pt x="5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31"/>
          <p:cNvSpPr/>
          <p:nvPr/>
        </p:nvSpPr>
        <p:spPr>
          <a:xfrm>
            <a:off x="7487628" y="2815418"/>
            <a:ext cx="333425" cy="839231"/>
          </a:xfrm>
          <a:custGeom>
            <a:avLst/>
            <a:gdLst/>
            <a:ahLst/>
            <a:cxnLst/>
            <a:rect l="l" t="t" r="r" b="b"/>
            <a:pathLst>
              <a:path w="9675" h="24352" extrusionOk="0">
                <a:moveTo>
                  <a:pt x="0" y="0"/>
                </a:moveTo>
                <a:lnTo>
                  <a:pt x="0" y="0"/>
                </a:lnTo>
                <a:cubicBezTo>
                  <a:pt x="501" y="2169"/>
                  <a:pt x="1068" y="4237"/>
                  <a:pt x="1735" y="6305"/>
                </a:cubicBezTo>
                <a:cubicBezTo>
                  <a:pt x="2402" y="8406"/>
                  <a:pt x="3136" y="10475"/>
                  <a:pt x="3903" y="12543"/>
                </a:cubicBezTo>
                <a:cubicBezTo>
                  <a:pt x="4704" y="14578"/>
                  <a:pt x="5538" y="16579"/>
                  <a:pt x="6505" y="18580"/>
                </a:cubicBezTo>
                <a:cubicBezTo>
                  <a:pt x="7406" y="20549"/>
                  <a:pt x="8406" y="22483"/>
                  <a:pt x="9674" y="24351"/>
                </a:cubicBezTo>
                <a:cubicBezTo>
                  <a:pt x="8740" y="22316"/>
                  <a:pt x="7973" y="20348"/>
                  <a:pt x="7139" y="18280"/>
                </a:cubicBezTo>
                <a:cubicBezTo>
                  <a:pt x="6305" y="16279"/>
                  <a:pt x="5538" y="14244"/>
                  <a:pt x="4737" y="12209"/>
                </a:cubicBezTo>
                <a:lnTo>
                  <a:pt x="2402" y="6071"/>
                </a:lnTo>
                <a:cubicBezTo>
                  <a:pt x="1635" y="4037"/>
                  <a:pt x="834" y="203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31"/>
          <p:cNvSpPr/>
          <p:nvPr/>
        </p:nvSpPr>
        <p:spPr>
          <a:xfrm>
            <a:off x="7042524" y="3383509"/>
            <a:ext cx="689433" cy="307643"/>
          </a:xfrm>
          <a:custGeom>
            <a:avLst/>
            <a:gdLst/>
            <a:ahLst/>
            <a:cxnLst/>
            <a:rect l="l" t="t" r="r" b="b"/>
            <a:pathLst>
              <a:path w="16346" h="7294" extrusionOk="0">
                <a:moveTo>
                  <a:pt x="504" y="1"/>
                </a:moveTo>
                <a:cubicBezTo>
                  <a:pt x="310" y="1"/>
                  <a:pt x="197" y="33"/>
                  <a:pt x="167" y="105"/>
                </a:cubicBezTo>
                <a:cubicBezTo>
                  <a:pt x="0" y="538"/>
                  <a:pt x="5571" y="6176"/>
                  <a:pt x="10508" y="7010"/>
                </a:cubicBezTo>
                <a:cubicBezTo>
                  <a:pt x="11844" y="7217"/>
                  <a:pt x="12884" y="7293"/>
                  <a:pt x="13691" y="7293"/>
                </a:cubicBezTo>
                <a:cubicBezTo>
                  <a:pt x="15866" y="7293"/>
                  <a:pt x="16345" y="6743"/>
                  <a:pt x="16345" y="6743"/>
                </a:cubicBezTo>
                <a:cubicBezTo>
                  <a:pt x="16345" y="6743"/>
                  <a:pt x="13243" y="2040"/>
                  <a:pt x="8173" y="1272"/>
                </a:cubicBezTo>
                <a:cubicBezTo>
                  <a:pt x="3986" y="670"/>
                  <a:pt x="1393" y="1"/>
                  <a:pt x="50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1"/>
          <p:cNvSpPr/>
          <p:nvPr/>
        </p:nvSpPr>
        <p:spPr>
          <a:xfrm>
            <a:off x="7129745" y="3430115"/>
            <a:ext cx="550163" cy="232187"/>
          </a:xfrm>
          <a:custGeom>
            <a:avLst/>
            <a:gdLst/>
            <a:ahLst/>
            <a:cxnLst/>
            <a:rect l="l" t="t" r="r" b="b"/>
            <a:pathLst>
              <a:path w="13044" h="5505" extrusionOk="0">
                <a:moveTo>
                  <a:pt x="1" y="0"/>
                </a:moveTo>
                <a:cubicBezTo>
                  <a:pt x="968" y="701"/>
                  <a:pt x="2002" y="1301"/>
                  <a:pt x="3036" y="1835"/>
                </a:cubicBezTo>
                <a:cubicBezTo>
                  <a:pt x="4104" y="2402"/>
                  <a:pt x="5171" y="2869"/>
                  <a:pt x="6238" y="3336"/>
                </a:cubicBezTo>
                <a:cubicBezTo>
                  <a:pt x="7339" y="3803"/>
                  <a:pt x="8473" y="4204"/>
                  <a:pt x="9574" y="4537"/>
                </a:cubicBezTo>
                <a:cubicBezTo>
                  <a:pt x="10708" y="4971"/>
                  <a:pt x="11876" y="5304"/>
                  <a:pt x="13043" y="5504"/>
                </a:cubicBezTo>
                <a:cubicBezTo>
                  <a:pt x="12009" y="4937"/>
                  <a:pt x="10975" y="4404"/>
                  <a:pt x="9874" y="3937"/>
                </a:cubicBezTo>
                <a:cubicBezTo>
                  <a:pt x="8807" y="3436"/>
                  <a:pt x="7706" y="2969"/>
                  <a:pt x="6639" y="2502"/>
                </a:cubicBezTo>
                <a:cubicBezTo>
                  <a:pt x="5538" y="2035"/>
                  <a:pt x="4470" y="1635"/>
                  <a:pt x="3336" y="1201"/>
                </a:cubicBezTo>
                <a:cubicBezTo>
                  <a:pt x="2269" y="801"/>
                  <a:pt x="1135" y="434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1"/>
          <p:cNvSpPr/>
          <p:nvPr/>
        </p:nvSpPr>
        <p:spPr>
          <a:xfrm>
            <a:off x="7352059" y="3715736"/>
            <a:ext cx="986279" cy="890620"/>
          </a:xfrm>
          <a:custGeom>
            <a:avLst/>
            <a:gdLst/>
            <a:ahLst/>
            <a:cxnLst/>
            <a:rect l="l" t="t" r="r" b="b"/>
            <a:pathLst>
              <a:path w="23384" h="21116" extrusionOk="0">
                <a:moveTo>
                  <a:pt x="0" y="0"/>
                </a:moveTo>
                <a:lnTo>
                  <a:pt x="0" y="13576"/>
                </a:lnTo>
                <a:cubicBezTo>
                  <a:pt x="0" y="17713"/>
                  <a:pt x="3369" y="21115"/>
                  <a:pt x="7539" y="21115"/>
                </a:cubicBezTo>
                <a:lnTo>
                  <a:pt x="15845" y="21115"/>
                </a:lnTo>
                <a:cubicBezTo>
                  <a:pt x="19948" y="21115"/>
                  <a:pt x="23383" y="17746"/>
                  <a:pt x="23383" y="13576"/>
                </a:cubicBezTo>
                <a:lnTo>
                  <a:pt x="2338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1"/>
          <p:cNvSpPr/>
          <p:nvPr/>
        </p:nvSpPr>
        <p:spPr>
          <a:xfrm>
            <a:off x="7352054" y="3946445"/>
            <a:ext cx="986256" cy="180140"/>
          </a:xfrm>
          <a:custGeom>
            <a:avLst/>
            <a:gdLst/>
            <a:ahLst/>
            <a:cxnLst/>
            <a:rect l="l" t="t" r="r" b="b"/>
            <a:pathLst>
              <a:path w="28639" h="4271" extrusionOk="0">
                <a:moveTo>
                  <a:pt x="6239" y="1"/>
                </a:moveTo>
                <a:cubicBezTo>
                  <a:pt x="6073" y="1"/>
                  <a:pt x="5906" y="67"/>
                  <a:pt x="5806" y="201"/>
                </a:cubicBezTo>
                <a:lnTo>
                  <a:pt x="3537" y="2703"/>
                </a:lnTo>
                <a:lnTo>
                  <a:pt x="1302" y="201"/>
                </a:lnTo>
                <a:cubicBezTo>
                  <a:pt x="1178" y="61"/>
                  <a:pt x="1034" y="2"/>
                  <a:pt x="892" y="2"/>
                </a:cubicBezTo>
                <a:cubicBezTo>
                  <a:pt x="428" y="2"/>
                  <a:pt x="0" y="633"/>
                  <a:pt x="435" y="1068"/>
                </a:cubicBezTo>
                <a:cubicBezTo>
                  <a:pt x="1336" y="2069"/>
                  <a:pt x="2236" y="3069"/>
                  <a:pt x="3137" y="4070"/>
                </a:cubicBezTo>
                <a:cubicBezTo>
                  <a:pt x="3237" y="4204"/>
                  <a:pt x="3404" y="4270"/>
                  <a:pt x="3571" y="4270"/>
                </a:cubicBezTo>
                <a:cubicBezTo>
                  <a:pt x="3738" y="4270"/>
                  <a:pt x="3904" y="4204"/>
                  <a:pt x="4004" y="4070"/>
                </a:cubicBezTo>
                <a:lnTo>
                  <a:pt x="6273" y="1568"/>
                </a:lnTo>
                <a:lnTo>
                  <a:pt x="8508" y="4070"/>
                </a:lnTo>
                <a:cubicBezTo>
                  <a:pt x="8624" y="4204"/>
                  <a:pt x="8791" y="4270"/>
                  <a:pt x="8954" y="4270"/>
                </a:cubicBezTo>
                <a:cubicBezTo>
                  <a:pt x="9116" y="4270"/>
                  <a:pt x="9275" y="4204"/>
                  <a:pt x="9375" y="4070"/>
                </a:cubicBezTo>
                <a:lnTo>
                  <a:pt x="11643" y="1568"/>
                </a:lnTo>
                <a:lnTo>
                  <a:pt x="13911" y="4070"/>
                </a:lnTo>
                <a:cubicBezTo>
                  <a:pt x="14012" y="4204"/>
                  <a:pt x="14178" y="4270"/>
                  <a:pt x="14345" y="4270"/>
                </a:cubicBezTo>
                <a:cubicBezTo>
                  <a:pt x="14512" y="4270"/>
                  <a:pt x="14679" y="4204"/>
                  <a:pt x="14779" y="4070"/>
                </a:cubicBezTo>
                <a:lnTo>
                  <a:pt x="17014" y="1568"/>
                </a:lnTo>
                <a:lnTo>
                  <a:pt x="19282" y="4070"/>
                </a:lnTo>
                <a:cubicBezTo>
                  <a:pt x="19382" y="4204"/>
                  <a:pt x="19549" y="4270"/>
                  <a:pt x="19716" y="4270"/>
                </a:cubicBezTo>
                <a:cubicBezTo>
                  <a:pt x="19882" y="4270"/>
                  <a:pt x="20049" y="4204"/>
                  <a:pt x="20149" y="4070"/>
                </a:cubicBezTo>
                <a:lnTo>
                  <a:pt x="22418" y="1568"/>
                </a:lnTo>
                <a:lnTo>
                  <a:pt x="24652" y="4070"/>
                </a:lnTo>
                <a:cubicBezTo>
                  <a:pt x="24753" y="4204"/>
                  <a:pt x="24919" y="4270"/>
                  <a:pt x="25086" y="4270"/>
                </a:cubicBezTo>
                <a:cubicBezTo>
                  <a:pt x="25253" y="4270"/>
                  <a:pt x="25420" y="4204"/>
                  <a:pt x="25520" y="4070"/>
                </a:cubicBezTo>
                <a:cubicBezTo>
                  <a:pt x="26454" y="3069"/>
                  <a:pt x="27321" y="2069"/>
                  <a:pt x="28255" y="1068"/>
                </a:cubicBezTo>
                <a:cubicBezTo>
                  <a:pt x="28639" y="633"/>
                  <a:pt x="28199" y="2"/>
                  <a:pt x="27732" y="2"/>
                </a:cubicBezTo>
                <a:cubicBezTo>
                  <a:pt x="27590" y="2"/>
                  <a:pt x="27446" y="61"/>
                  <a:pt x="27321" y="201"/>
                </a:cubicBezTo>
                <a:lnTo>
                  <a:pt x="25086" y="2703"/>
                </a:lnTo>
                <a:lnTo>
                  <a:pt x="22818" y="201"/>
                </a:lnTo>
                <a:cubicBezTo>
                  <a:pt x="22718" y="67"/>
                  <a:pt x="22551" y="1"/>
                  <a:pt x="22384" y="1"/>
                </a:cubicBezTo>
                <a:cubicBezTo>
                  <a:pt x="22217" y="1"/>
                  <a:pt x="22051" y="67"/>
                  <a:pt x="21951" y="201"/>
                </a:cubicBezTo>
                <a:lnTo>
                  <a:pt x="19682" y="2703"/>
                </a:lnTo>
                <a:lnTo>
                  <a:pt x="17447" y="201"/>
                </a:lnTo>
                <a:cubicBezTo>
                  <a:pt x="17347" y="67"/>
                  <a:pt x="17180" y="1"/>
                  <a:pt x="17014" y="1"/>
                </a:cubicBezTo>
                <a:cubicBezTo>
                  <a:pt x="16847" y="1"/>
                  <a:pt x="16680" y="67"/>
                  <a:pt x="16580" y="201"/>
                </a:cubicBezTo>
                <a:lnTo>
                  <a:pt x="14312" y="2703"/>
                </a:lnTo>
                <a:lnTo>
                  <a:pt x="12077" y="201"/>
                </a:lnTo>
                <a:cubicBezTo>
                  <a:pt x="11960" y="67"/>
                  <a:pt x="11793" y="1"/>
                  <a:pt x="11627" y="1"/>
                </a:cubicBezTo>
                <a:cubicBezTo>
                  <a:pt x="11460" y="1"/>
                  <a:pt x="11293" y="67"/>
                  <a:pt x="11176" y="201"/>
                </a:cubicBezTo>
                <a:lnTo>
                  <a:pt x="8941" y="2703"/>
                </a:lnTo>
                <a:lnTo>
                  <a:pt x="6673" y="201"/>
                </a:lnTo>
                <a:cubicBezTo>
                  <a:pt x="6573" y="67"/>
                  <a:pt x="6406" y="1"/>
                  <a:pt x="62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31"/>
          <p:cNvSpPr/>
          <p:nvPr/>
        </p:nvSpPr>
        <p:spPr>
          <a:xfrm>
            <a:off x="7795211" y="3715736"/>
            <a:ext cx="543120" cy="890620"/>
          </a:xfrm>
          <a:custGeom>
            <a:avLst/>
            <a:gdLst/>
            <a:ahLst/>
            <a:cxnLst/>
            <a:rect l="l" t="t" r="r" b="b"/>
            <a:pathLst>
              <a:path w="12877" h="21116" extrusionOk="0">
                <a:moveTo>
                  <a:pt x="7539" y="0"/>
                </a:moveTo>
                <a:lnTo>
                  <a:pt x="7539" y="13576"/>
                </a:lnTo>
                <a:cubicBezTo>
                  <a:pt x="7539" y="17713"/>
                  <a:pt x="4170" y="21115"/>
                  <a:pt x="1" y="21115"/>
                </a:cubicBezTo>
                <a:lnTo>
                  <a:pt x="5338" y="21115"/>
                </a:lnTo>
                <a:cubicBezTo>
                  <a:pt x="9441" y="21115"/>
                  <a:pt x="12876" y="17746"/>
                  <a:pt x="12876" y="13576"/>
                </a:cubicBezTo>
                <a:lnTo>
                  <a:pt x="12876" y="0"/>
                </a:lnTo>
                <a:close/>
              </a:path>
            </a:pathLst>
          </a:custGeom>
          <a:solidFill>
            <a:srgbClr val="F2B6B6">
              <a:alpha val="50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31"/>
          <p:cNvSpPr/>
          <p:nvPr/>
        </p:nvSpPr>
        <p:spPr>
          <a:xfrm>
            <a:off x="7276057" y="3655212"/>
            <a:ext cx="1136852" cy="119658"/>
          </a:xfrm>
          <a:custGeom>
            <a:avLst/>
            <a:gdLst/>
            <a:ahLst/>
            <a:cxnLst/>
            <a:rect l="l" t="t" r="r" b="b"/>
            <a:pathLst>
              <a:path w="26954" h="2837" extrusionOk="0">
                <a:moveTo>
                  <a:pt x="1" y="1"/>
                </a:moveTo>
                <a:lnTo>
                  <a:pt x="1" y="2836"/>
                </a:lnTo>
                <a:lnTo>
                  <a:pt x="26953" y="2836"/>
                </a:lnTo>
                <a:lnTo>
                  <a:pt x="2695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31"/>
          <p:cNvSpPr/>
          <p:nvPr/>
        </p:nvSpPr>
        <p:spPr>
          <a:xfrm>
            <a:off x="2875375" y="1443525"/>
            <a:ext cx="1532400" cy="6960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Community Collaboration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31" name="Google Shape;1431;p31"/>
          <p:cNvSpPr/>
          <p:nvPr/>
        </p:nvSpPr>
        <p:spPr>
          <a:xfrm>
            <a:off x="2875375" y="2531425"/>
            <a:ext cx="1532400" cy="7827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Integrate with trusted companies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56" name="Google Shape;1556;p31"/>
          <p:cNvSpPr/>
          <p:nvPr/>
        </p:nvSpPr>
        <p:spPr>
          <a:xfrm>
            <a:off x="6862675" y="1443524"/>
            <a:ext cx="1917996" cy="3232825"/>
          </a:xfrm>
          <a:custGeom>
            <a:avLst/>
            <a:gdLst/>
            <a:ahLst/>
            <a:cxnLst/>
            <a:rect l="l" t="t" r="r" b="b"/>
            <a:pathLst>
              <a:path w="91344" h="81637" extrusionOk="0">
                <a:moveTo>
                  <a:pt x="88773" y="114"/>
                </a:moveTo>
                <a:cubicBezTo>
                  <a:pt x="88757" y="223"/>
                  <a:pt x="88799" y="261"/>
                  <a:pt x="88841" y="261"/>
                </a:cubicBezTo>
                <a:cubicBezTo>
                  <a:pt x="88900" y="261"/>
                  <a:pt x="88960" y="181"/>
                  <a:pt x="88849" y="114"/>
                </a:cubicBezTo>
                <a:close/>
                <a:moveTo>
                  <a:pt x="49793" y="228"/>
                </a:moveTo>
                <a:cubicBezTo>
                  <a:pt x="49682" y="295"/>
                  <a:pt x="49768" y="375"/>
                  <a:pt x="49841" y="375"/>
                </a:cubicBezTo>
                <a:cubicBezTo>
                  <a:pt x="49892" y="375"/>
                  <a:pt x="49938" y="336"/>
                  <a:pt x="49907" y="228"/>
                </a:cubicBezTo>
                <a:close/>
                <a:moveTo>
                  <a:pt x="46425" y="108"/>
                </a:moveTo>
                <a:cubicBezTo>
                  <a:pt x="46369" y="108"/>
                  <a:pt x="46292" y="122"/>
                  <a:pt x="46202" y="190"/>
                </a:cubicBezTo>
                <a:lnTo>
                  <a:pt x="46239" y="379"/>
                </a:lnTo>
                <a:cubicBezTo>
                  <a:pt x="46328" y="423"/>
                  <a:pt x="46404" y="441"/>
                  <a:pt x="46459" y="441"/>
                </a:cubicBezTo>
                <a:cubicBezTo>
                  <a:pt x="46498" y="441"/>
                  <a:pt x="46526" y="432"/>
                  <a:pt x="46542" y="417"/>
                </a:cubicBezTo>
                <a:cubicBezTo>
                  <a:pt x="46617" y="379"/>
                  <a:pt x="46655" y="341"/>
                  <a:pt x="46655" y="265"/>
                </a:cubicBezTo>
                <a:cubicBezTo>
                  <a:pt x="46655" y="190"/>
                  <a:pt x="46580" y="152"/>
                  <a:pt x="46504" y="114"/>
                </a:cubicBezTo>
                <a:cubicBezTo>
                  <a:pt x="46489" y="114"/>
                  <a:pt x="46462" y="108"/>
                  <a:pt x="46425" y="108"/>
                </a:cubicBezTo>
                <a:close/>
                <a:moveTo>
                  <a:pt x="64916" y="114"/>
                </a:moveTo>
                <a:lnTo>
                  <a:pt x="64765" y="228"/>
                </a:lnTo>
                <a:lnTo>
                  <a:pt x="64765" y="379"/>
                </a:lnTo>
                <a:lnTo>
                  <a:pt x="64879" y="492"/>
                </a:lnTo>
                <a:cubicBezTo>
                  <a:pt x="64992" y="530"/>
                  <a:pt x="65030" y="530"/>
                  <a:pt x="65105" y="530"/>
                </a:cubicBezTo>
                <a:lnTo>
                  <a:pt x="65143" y="530"/>
                </a:lnTo>
                <a:lnTo>
                  <a:pt x="65370" y="417"/>
                </a:lnTo>
                <a:lnTo>
                  <a:pt x="65370" y="228"/>
                </a:lnTo>
                <a:lnTo>
                  <a:pt x="65219" y="114"/>
                </a:lnTo>
                <a:close/>
                <a:moveTo>
                  <a:pt x="76901" y="417"/>
                </a:moveTo>
                <a:cubicBezTo>
                  <a:pt x="76790" y="484"/>
                  <a:pt x="76876" y="564"/>
                  <a:pt x="76949" y="564"/>
                </a:cubicBezTo>
                <a:cubicBezTo>
                  <a:pt x="77001" y="564"/>
                  <a:pt x="77046" y="525"/>
                  <a:pt x="77015" y="417"/>
                </a:cubicBezTo>
                <a:close/>
                <a:moveTo>
                  <a:pt x="78678" y="1"/>
                </a:moveTo>
                <a:lnTo>
                  <a:pt x="78565" y="114"/>
                </a:lnTo>
                <a:cubicBezTo>
                  <a:pt x="78546" y="95"/>
                  <a:pt x="78518" y="86"/>
                  <a:pt x="78485" y="86"/>
                </a:cubicBezTo>
                <a:cubicBezTo>
                  <a:pt x="78451" y="86"/>
                  <a:pt x="78414" y="95"/>
                  <a:pt x="78376" y="114"/>
                </a:cubicBezTo>
                <a:cubicBezTo>
                  <a:pt x="78338" y="114"/>
                  <a:pt x="78300" y="152"/>
                  <a:pt x="78300" y="190"/>
                </a:cubicBezTo>
                <a:lnTo>
                  <a:pt x="78149" y="265"/>
                </a:lnTo>
                <a:cubicBezTo>
                  <a:pt x="78149" y="303"/>
                  <a:pt x="78111" y="341"/>
                  <a:pt x="78111" y="417"/>
                </a:cubicBezTo>
                <a:lnTo>
                  <a:pt x="78111" y="454"/>
                </a:lnTo>
                <a:lnTo>
                  <a:pt x="78225" y="568"/>
                </a:lnTo>
                <a:lnTo>
                  <a:pt x="78414" y="568"/>
                </a:lnTo>
                <a:lnTo>
                  <a:pt x="78527" y="454"/>
                </a:lnTo>
                <a:lnTo>
                  <a:pt x="78678" y="379"/>
                </a:lnTo>
                <a:lnTo>
                  <a:pt x="78754" y="379"/>
                </a:lnTo>
                <a:cubicBezTo>
                  <a:pt x="78811" y="379"/>
                  <a:pt x="78867" y="388"/>
                  <a:pt x="78919" y="388"/>
                </a:cubicBezTo>
                <a:cubicBezTo>
                  <a:pt x="78971" y="388"/>
                  <a:pt x="79019" y="379"/>
                  <a:pt x="79056" y="341"/>
                </a:cubicBezTo>
                <a:cubicBezTo>
                  <a:pt x="79132" y="303"/>
                  <a:pt x="79170" y="228"/>
                  <a:pt x="79170" y="114"/>
                </a:cubicBezTo>
                <a:lnTo>
                  <a:pt x="79019" y="1"/>
                </a:lnTo>
                <a:close/>
                <a:moveTo>
                  <a:pt x="72062" y="265"/>
                </a:moveTo>
                <a:cubicBezTo>
                  <a:pt x="71986" y="265"/>
                  <a:pt x="71722" y="303"/>
                  <a:pt x="71759" y="492"/>
                </a:cubicBezTo>
                <a:lnTo>
                  <a:pt x="71911" y="606"/>
                </a:lnTo>
                <a:cubicBezTo>
                  <a:pt x="71949" y="606"/>
                  <a:pt x="71986" y="606"/>
                  <a:pt x="72024" y="643"/>
                </a:cubicBezTo>
                <a:lnTo>
                  <a:pt x="72213" y="530"/>
                </a:lnTo>
                <a:lnTo>
                  <a:pt x="72213" y="379"/>
                </a:lnTo>
                <a:lnTo>
                  <a:pt x="72062" y="265"/>
                </a:lnTo>
                <a:close/>
                <a:moveTo>
                  <a:pt x="26655" y="1"/>
                </a:moveTo>
                <a:lnTo>
                  <a:pt x="26504" y="152"/>
                </a:lnTo>
                <a:cubicBezTo>
                  <a:pt x="26428" y="190"/>
                  <a:pt x="26353" y="228"/>
                  <a:pt x="26353" y="341"/>
                </a:cubicBezTo>
                <a:cubicBezTo>
                  <a:pt x="26277" y="379"/>
                  <a:pt x="26201" y="417"/>
                  <a:pt x="26164" y="492"/>
                </a:cubicBezTo>
                <a:lnTo>
                  <a:pt x="26201" y="606"/>
                </a:lnTo>
                <a:cubicBezTo>
                  <a:pt x="26257" y="661"/>
                  <a:pt x="26332" y="696"/>
                  <a:pt x="26413" y="696"/>
                </a:cubicBezTo>
                <a:cubicBezTo>
                  <a:pt x="26443" y="696"/>
                  <a:pt x="26473" y="691"/>
                  <a:pt x="26504" y="681"/>
                </a:cubicBezTo>
                <a:cubicBezTo>
                  <a:pt x="26579" y="643"/>
                  <a:pt x="26655" y="568"/>
                  <a:pt x="26617" y="492"/>
                </a:cubicBezTo>
                <a:cubicBezTo>
                  <a:pt x="26882" y="454"/>
                  <a:pt x="27033" y="341"/>
                  <a:pt x="27146" y="190"/>
                </a:cubicBezTo>
                <a:lnTo>
                  <a:pt x="27033" y="1"/>
                </a:lnTo>
                <a:close/>
                <a:moveTo>
                  <a:pt x="80039" y="152"/>
                </a:moveTo>
                <a:cubicBezTo>
                  <a:pt x="79964" y="152"/>
                  <a:pt x="79888" y="190"/>
                  <a:pt x="79850" y="228"/>
                </a:cubicBezTo>
                <a:cubicBezTo>
                  <a:pt x="79850" y="228"/>
                  <a:pt x="79813" y="265"/>
                  <a:pt x="79775" y="303"/>
                </a:cubicBezTo>
                <a:lnTo>
                  <a:pt x="79699" y="303"/>
                </a:lnTo>
                <a:lnTo>
                  <a:pt x="79623" y="417"/>
                </a:lnTo>
                <a:lnTo>
                  <a:pt x="79623" y="606"/>
                </a:lnTo>
                <a:lnTo>
                  <a:pt x="79775" y="719"/>
                </a:lnTo>
                <a:lnTo>
                  <a:pt x="79813" y="719"/>
                </a:lnTo>
                <a:cubicBezTo>
                  <a:pt x="79850" y="719"/>
                  <a:pt x="80039" y="681"/>
                  <a:pt x="80077" y="568"/>
                </a:cubicBezTo>
                <a:lnTo>
                  <a:pt x="80039" y="530"/>
                </a:lnTo>
                <a:lnTo>
                  <a:pt x="80191" y="417"/>
                </a:lnTo>
                <a:lnTo>
                  <a:pt x="80191" y="265"/>
                </a:lnTo>
                <a:lnTo>
                  <a:pt x="80039" y="152"/>
                </a:lnTo>
                <a:close/>
                <a:moveTo>
                  <a:pt x="29075" y="1"/>
                </a:moveTo>
                <a:lnTo>
                  <a:pt x="28923" y="114"/>
                </a:lnTo>
                <a:cubicBezTo>
                  <a:pt x="28886" y="303"/>
                  <a:pt x="28999" y="341"/>
                  <a:pt x="29037" y="379"/>
                </a:cubicBezTo>
                <a:lnTo>
                  <a:pt x="29188" y="379"/>
                </a:lnTo>
                <a:cubicBezTo>
                  <a:pt x="29150" y="492"/>
                  <a:pt x="29150" y="643"/>
                  <a:pt x="29264" y="719"/>
                </a:cubicBezTo>
                <a:lnTo>
                  <a:pt x="29377" y="757"/>
                </a:lnTo>
                <a:cubicBezTo>
                  <a:pt x="29604" y="757"/>
                  <a:pt x="29869" y="530"/>
                  <a:pt x="29869" y="379"/>
                </a:cubicBezTo>
                <a:lnTo>
                  <a:pt x="29869" y="341"/>
                </a:lnTo>
                <a:cubicBezTo>
                  <a:pt x="29831" y="228"/>
                  <a:pt x="29642" y="228"/>
                  <a:pt x="29566" y="228"/>
                </a:cubicBezTo>
                <a:lnTo>
                  <a:pt x="29453" y="228"/>
                </a:lnTo>
                <a:cubicBezTo>
                  <a:pt x="29453" y="228"/>
                  <a:pt x="29453" y="228"/>
                  <a:pt x="29453" y="190"/>
                </a:cubicBezTo>
                <a:lnTo>
                  <a:pt x="29377" y="1"/>
                </a:lnTo>
                <a:close/>
                <a:moveTo>
                  <a:pt x="50965" y="313"/>
                </a:moveTo>
                <a:cubicBezTo>
                  <a:pt x="50927" y="313"/>
                  <a:pt x="50890" y="322"/>
                  <a:pt x="50852" y="341"/>
                </a:cubicBezTo>
                <a:cubicBezTo>
                  <a:pt x="50776" y="379"/>
                  <a:pt x="50738" y="454"/>
                  <a:pt x="50738" y="530"/>
                </a:cubicBezTo>
                <a:cubicBezTo>
                  <a:pt x="50738" y="568"/>
                  <a:pt x="50738" y="681"/>
                  <a:pt x="50814" y="719"/>
                </a:cubicBezTo>
                <a:cubicBezTo>
                  <a:pt x="50852" y="757"/>
                  <a:pt x="50927" y="757"/>
                  <a:pt x="50965" y="757"/>
                </a:cubicBezTo>
                <a:lnTo>
                  <a:pt x="51041" y="719"/>
                </a:lnTo>
                <a:cubicBezTo>
                  <a:pt x="51079" y="681"/>
                  <a:pt x="51117" y="606"/>
                  <a:pt x="51117" y="568"/>
                </a:cubicBezTo>
                <a:cubicBezTo>
                  <a:pt x="51117" y="530"/>
                  <a:pt x="51117" y="530"/>
                  <a:pt x="51117" y="492"/>
                </a:cubicBezTo>
                <a:lnTo>
                  <a:pt x="51079" y="341"/>
                </a:lnTo>
                <a:cubicBezTo>
                  <a:pt x="51041" y="322"/>
                  <a:pt x="51003" y="313"/>
                  <a:pt x="50965" y="313"/>
                </a:cubicBezTo>
                <a:close/>
                <a:moveTo>
                  <a:pt x="67199" y="363"/>
                </a:moveTo>
                <a:cubicBezTo>
                  <a:pt x="67122" y="363"/>
                  <a:pt x="67049" y="390"/>
                  <a:pt x="66996" y="417"/>
                </a:cubicBezTo>
                <a:cubicBezTo>
                  <a:pt x="66958" y="454"/>
                  <a:pt x="66920" y="492"/>
                  <a:pt x="66920" y="568"/>
                </a:cubicBezTo>
                <a:cubicBezTo>
                  <a:pt x="66920" y="643"/>
                  <a:pt x="66958" y="719"/>
                  <a:pt x="67109" y="757"/>
                </a:cubicBezTo>
                <a:lnTo>
                  <a:pt x="67298" y="606"/>
                </a:lnTo>
                <a:cubicBezTo>
                  <a:pt x="67336" y="606"/>
                  <a:pt x="67374" y="568"/>
                  <a:pt x="67374" y="530"/>
                </a:cubicBezTo>
                <a:lnTo>
                  <a:pt x="67298" y="379"/>
                </a:lnTo>
                <a:cubicBezTo>
                  <a:pt x="67265" y="368"/>
                  <a:pt x="67232" y="363"/>
                  <a:pt x="67199" y="363"/>
                </a:cubicBezTo>
                <a:close/>
                <a:moveTo>
                  <a:pt x="62588" y="363"/>
                </a:moveTo>
                <a:cubicBezTo>
                  <a:pt x="62560" y="363"/>
                  <a:pt x="62530" y="368"/>
                  <a:pt x="62497" y="379"/>
                </a:cubicBezTo>
                <a:lnTo>
                  <a:pt x="62383" y="492"/>
                </a:lnTo>
                <a:lnTo>
                  <a:pt x="62383" y="643"/>
                </a:lnTo>
                <a:lnTo>
                  <a:pt x="62497" y="757"/>
                </a:lnTo>
                <a:cubicBezTo>
                  <a:pt x="62529" y="761"/>
                  <a:pt x="62559" y="763"/>
                  <a:pt x="62587" y="763"/>
                </a:cubicBezTo>
                <a:cubicBezTo>
                  <a:pt x="62815" y="763"/>
                  <a:pt x="62875" y="635"/>
                  <a:pt x="62875" y="568"/>
                </a:cubicBezTo>
                <a:lnTo>
                  <a:pt x="62799" y="417"/>
                </a:lnTo>
                <a:lnTo>
                  <a:pt x="62761" y="417"/>
                </a:lnTo>
                <a:cubicBezTo>
                  <a:pt x="62708" y="390"/>
                  <a:pt x="62654" y="363"/>
                  <a:pt x="62588" y="363"/>
                </a:cubicBezTo>
                <a:close/>
                <a:moveTo>
                  <a:pt x="71117" y="152"/>
                </a:moveTo>
                <a:cubicBezTo>
                  <a:pt x="71041" y="152"/>
                  <a:pt x="70928" y="190"/>
                  <a:pt x="70890" y="341"/>
                </a:cubicBezTo>
                <a:lnTo>
                  <a:pt x="70928" y="492"/>
                </a:lnTo>
                <a:lnTo>
                  <a:pt x="70890" y="454"/>
                </a:lnTo>
                <a:cubicBezTo>
                  <a:pt x="70852" y="454"/>
                  <a:pt x="70776" y="417"/>
                  <a:pt x="70663" y="417"/>
                </a:cubicBezTo>
                <a:lnTo>
                  <a:pt x="70587" y="530"/>
                </a:lnTo>
                <a:lnTo>
                  <a:pt x="70587" y="681"/>
                </a:lnTo>
                <a:lnTo>
                  <a:pt x="70701" y="795"/>
                </a:lnTo>
                <a:lnTo>
                  <a:pt x="70890" y="795"/>
                </a:lnTo>
                <a:lnTo>
                  <a:pt x="71041" y="681"/>
                </a:lnTo>
                <a:lnTo>
                  <a:pt x="71041" y="606"/>
                </a:lnTo>
                <a:lnTo>
                  <a:pt x="70928" y="492"/>
                </a:lnTo>
                <a:cubicBezTo>
                  <a:pt x="70958" y="492"/>
                  <a:pt x="71037" y="541"/>
                  <a:pt x="71125" y="541"/>
                </a:cubicBezTo>
                <a:cubicBezTo>
                  <a:pt x="71147" y="541"/>
                  <a:pt x="71170" y="538"/>
                  <a:pt x="71192" y="530"/>
                </a:cubicBezTo>
                <a:cubicBezTo>
                  <a:pt x="71268" y="492"/>
                  <a:pt x="71306" y="454"/>
                  <a:pt x="71306" y="379"/>
                </a:cubicBezTo>
                <a:cubicBezTo>
                  <a:pt x="71306" y="303"/>
                  <a:pt x="71230" y="190"/>
                  <a:pt x="71117" y="152"/>
                </a:cubicBezTo>
                <a:close/>
                <a:moveTo>
                  <a:pt x="47336" y="152"/>
                </a:moveTo>
                <a:lnTo>
                  <a:pt x="47222" y="190"/>
                </a:lnTo>
                <a:cubicBezTo>
                  <a:pt x="47071" y="341"/>
                  <a:pt x="47147" y="492"/>
                  <a:pt x="47185" y="606"/>
                </a:cubicBezTo>
                <a:cubicBezTo>
                  <a:pt x="47222" y="643"/>
                  <a:pt x="47260" y="681"/>
                  <a:pt x="47260" y="719"/>
                </a:cubicBezTo>
                <a:lnTo>
                  <a:pt x="47374" y="795"/>
                </a:lnTo>
                <a:cubicBezTo>
                  <a:pt x="47411" y="799"/>
                  <a:pt x="47447" y="802"/>
                  <a:pt x="47482" y="802"/>
                </a:cubicBezTo>
                <a:cubicBezTo>
                  <a:pt x="47722" y="802"/>
                  <a:pt x="47875" y="686"/>
                  <a:pt x="47941" y="454"/>
                </a:cubicBezTo>
                <a:lnTo>
                  <a:pt x="47903" y="341"/>
                </a:lnTo>
                <a:cubicBezTo>
                  <a:pt x="47714" y="190"/>
                  <a:pt x="47600" y="190"/>
                  <a:pt x="47449" y="152"/>
                </a:cubicBezTo>
                <a:close/>
                <a:moveTo>
                  <a:pt x="61920" y="250"/>
                </a:moveTo>
                <a:cubicBezTo>
                  <a:pt x="61829" y="250"/>
                  <a:pt x="61756" y="276"/>
                  <a:pt x="61703" y="303"/>
                </a:cubicBezTo>
                <a:lnTo>
                  <a:pt x="61589" y="303"/>
                </a:lnTo>
                <a:lnTo>
                  <a:pt x="61476" y="417"/>
                </a:lnTo>
                <a:cubicBezTo>
                  <a:pt x="61476" y="568"/>
                  <a:pt x="61438" y="719"/>
                  <a:pt x="61551" y="833"/>
                </a:cubicBezTo>
                <a:lnTo>
                  <a:pt x="61665" y="870"/>
                </a:lnTo>
                <a:cubicBezTo>
                  <a:pt x="62005" y="833"/>
                  <a:pt x="62156" y="681"/>
                  <a:pt x="62156" y="379"/>
                </a:cubicBezTo>
                <a:lnTo>
                  <a:pt x="62043" y="265"/>
                </a:lnTo>
                <a:cubicBezTo>
                  <a:pt x="61999" y="254"/>
                  <a:pt x="61958" y="250"/>
                  <a:pt x="61920" y="250"/>
                </a:cubicBezTo>
                <a:close/>
                <a:moveTo>
                  <a:pt x="86434" y="388"/>
                </a:moveTo>
                <a:cubicBezTo>
                  <a:pt x="86391" y="388"/>
                  <a:pt x="86353" y="398"/>
                  <a:pt x="86315" y="417"/>
                </a:cubicBezTo>
                <a:lnTo>
                  <a:pt x="86240" y="530"/>
                </a:lnTo>
                <a:lnTo>
                  <a:pt x="86391" y="643"/>
                </a:lnTo>
                <a:lnTo>
                  <a:pt x="86353" y="643"/>
                </a:lnTo>
                <a:cubicBezTo>
                  <a:pt x="86353" y="643"/>
                  <a:pt x="86353" y="681"/>
                  <a:pt x="86353" y="681"/>
                </a:cubicBezTo>
                <a:cubicBezTo>
                  <a:pt x="86391" y="757"/>
                  <a:pt x="86429" y="908"/>
                  <a:pt x="86618" y="908"/>
                </a:cubicBezTo>
                <a:lnTo>
                  <a:pt x="86731" y="833"/>
                </a:lnTo>
                <a:lnTo>
                  <a:pt x="86807" y="833"/>
                </a:lnTo>
                <a:cubicBezTo>
                  <a:pt x="86883" y="795"/>
                  <a:pt x="86996" y="719"/>
                  <a:pt x="86996" y="568"/>
                </a:cubicBezTo>
                <a:lnTo>
                  <a:pt x="86996" y="530"/>
                </a:lnTo>
                <a:lnTo>
                  <a:pt x="86807" y="417"/>
                </a:lnTo>
                <a:cubicBezTo>
                  <a:pt x="86794" y="429"/>
                  <a:pt x="86773" y="433"/>
                  <a:pt x="86748" y="433"/>
                </a:cubicBezTo>
                <a:cubicBezTo>
                  <a:pt x="86698" y="433"/>
                  <a:pt x="86630" y="417"/>
                  <a:pt x="86580" y="417"/>
                </a:cubicBezTo>
                <a:cubicBezTo>
                  <a:pt x="86523" y="398"/>
                  <a:pt x="86476" y="388"/>
                  <a:pt x="86434" y="388"/>
                </a:cubicBezTo>
                <a:close/>
                <a:moveTo>
                  <a:pt x="12326" y="643"/>
                </a:moveTo>
                <a:lnTo>
                  <a:pt x="12175" y="757"/>
                </a:lnTo>
                <a:lnTo>
                  <a:pt x="12175" y="908"/>
                </a:lnTo>
                <a:lnTo>
                  <a:pt x="12326" y="1022"/>
                </a:lnTo>
                <a:lnTo>
                  <a:pt x="12477" y="1022"/>
                </a:lnTo>
                <a:lnTo>
                  <a:pt x="12628" y="908"/>
                </a:lnTo>
                <a:lnTo>
                  <a:pt x="12628" y="757"/>
                </a:lnTo>
                <a:lnTo>
                  <a:pt x="12477" y="643"/>
                </a:lnTo>
                <a:close/>
                <a:moveTo>
                  <a:pt x="5846" y="628"/>
                </a:moveTo>
                <a:cubicBezTo>
                  <a:pt x="5782" y="628"/>
                  <a:pt x="5736" y="655"/>
                  <a:pt x="5710" y="681"/>
                </a:cubicBezTo>
                <a:cubicBezTo>
                  <a:pt x="5634" y="757"/>
                  <a:pt x="5596" y="833"/>
                  <a:pt x="5596" y="946"/>
                </a:cubicBezTo>
                <a:lnTo>
                  <a:pt x="5747" y="1059"/>
                </a:lnTo>
                <a:cubicBezTo>
                  <a:pt x="5823" y="1059"/>
                  <a:pt x="5899" y="1059"/>
                  <a:pt x="5974" y="1022"/>
                </a:cubicBezTo>
                <a:cubicBezTo>
                  <a:pt x="6050" y="946"/>
                  <a:pt x="6050" y="908"/>
                  <a:pt x="6050" y="795"/>
                </a:cubicBezTo>
                <a:cubicBezTo>
                  <a:pt x="6050" y="795"/>
                  <a:pt x="6050" y="757"/>
                  <a:pt x="6050" y="719"/>
                </a:cubicBezTo>
                <a:lnTo>
                  <a:pt x="5936" y="643"/>
                </a:lnTo>
                <a:cubicBezTo>
                  <a:pt x="5903" y="632"/>
                  <a:pt x="5873" y="628"/>
                  <a:pt x="5846" y="628"/>
                </a:cubicBezTo>
                <a:close/>
                <a:moveTo>
                  <a:pt x="35644" y="865"/>
                </a:moveTo>
                <a:cubicBezTo>
                  <a:pt x="35376" y="865"/>
                  <a:pt x="35313" y="1028"/>
                  <a:pt x="35313" y="1097"/>
                </a:cubicBezTo>
                <a:lnTo>
                  <a:pt x="35426" y="1211"/>
                </a:lnTo>
                <a:cubicBezTo>
                  <a:pt x="35457" y="1214"/>
                  <a:pt x="35485" y="1216"/>
                  <a:pt x="35511" y="1216"/>
                </a:cubicBezTo>
                <a:cubicBezTo>
                  <a:pt x="35773" y="1216"/>
                  <a:pt x="35808" y="1056"/>
                  <a:pt x="35842" y="1022"/>
                </a:cubicBezTo>
                <a:lnTo>
                  <a:pt x="35729" y="870"/>
                </a:lnTo>
                <a:cubicBezTo>
                  <a:pt x="35698" y="867"/>
                  <a:pt x="35670" y="865"/>
                  <a:pt x="35644" y="865"/>
                </a:cubicBezTo>
                <a:close/>
                <a:moveTo>
                  <a:pt x="77905" y="785"/>
                </a:moveTo>
                <a:cubicBezTo>
                  <a:pt x="77887" y="785"/>
                  <a:pt x="77867" y="788"/>
                  <a:pt x="77847" y="795"/>
                </a:cubicBezTo>
                <a:cubicBezTo>
                  <a:pt x="77809" y="795"/>
                  <a:pt x="77733" y="833"/>
                  <a:pt x="77695" y="908"/>
                </a:cubicBezTo>
                <a:lnTo>
                  <a:pt x="77733" y="1059"/>
                </a:lnTo>
                <a:lnTo>
                  <a:pt x="77771" y="1059"/>
                </a:lnTo>
                <a:cubicBezTo>
                  <a:pt x="77836" y="1125"/>
                  <a:pt x="77930" y="1218"/>
                  <a:pt x="78027" y="1218"/>
                </a:cubicBezTo>
                <a:cubicBezTo>
                  <a:pt x="78042" y="1218"/>
                  <a:pt x="78058" y="1216"/>
                  <a:pt x="78073" y="1211"/>
                </a:cubicBezTo>
                <a:cubicBezTo>
                  <a:pt x="78111" y="1211"/>
                  <a:pt x="78187" y="1173"/>
                  <a:pt x="78225" y="1097"/>
                </a:cubicBezTo>
                <a:lnTo>
                  <a:pt x="78149" y="946"/>
                </a:lnTo>
                <a:cubicBezTo>
                  <a:pt x="78149" y="946"/>
                  <a:pt x="78111" y="908"/>
                  <a:pt x="78111" y="908"/>
                </a:cubicBezTo>
                <a:cubicBezTo>
                  <a:pt x="78049" y="846"/>
                  <a:pt x="77988" y="785"/>
                  <a:pt x="77905" y="785"/>
                </a:cubicBezTo>
                <a:close/>
                <a:moveTo>
                  <a:pt x="6617" y="1135"/>
                </a:moveTo>
                <a:cubicBezTo>
                  <a:pt x="6551" y="1135"/>
                  <a:pt x="6485" y="1173"/>
                  <a:pt x="6541" y="1248"/>
                </a:cubicBezTo>
                <a:lnTo>
                  <a:pt x="6693" y="1248"/>
                </a:lnTo>
                <a:cubicBezTo>
                  <a:pt x="6749" y="1173"/>
                  <a:pt x="6683" y="1135"/>
                  <a:pt x="6617" y="1135"/>
                </a:cubicBezTo>
                <a:close/>
                <a:moveTo>
                  <a:pt x="79245" y="643"/>
                </a:moveTo>
                <a:cubicBezTo>
                  <a:pt x="79170" y="643"/>
                  <a:pt x="79094" y="681"/>
                  <a:pt x="78981" y="719"/>
                </a:cubicBezTo>
                <a:cubicBezTo>
                  <a:pt x="78981" y="719"/>
                  <a:pt x="78943" y="719"/>
                  <a:pt x="78905" y="757"/>
                </a:cubicBezTo>
                <a:lnTo>
                  <a:pt x="78867" y="681"/>
                </a:lnTo>
                <a:lnTo>
                  <a:pt x="78792" y="681"/>
                </a:lnTo>
                <a:cubicBezTo>
                  <a:pt x="78678" y="719"/>
                  <a:pt x="78565" y="719"/>
                  <a:pt x="78489" y="833"/>
                </a:cubicBezTo>
                <a:lnTo>
                  <a:pt x="78565" y="1022"/>
                </a:lnTo>
                <a:lnTo>
                  <a:pt x="78527" y="984"/>
                </a:lnTo>
                <a:lnTo>
                  <a:pt x="78527" y="984"/>
                </a:lnTo>
                <a:cubicBezTo>
                  <a:pt x="78527" y="1022"/>
                  <a:pt x="78565" y="1022"/>
                  <a:pt x="78565" y="1022"/>
                </a:cubicBezTo>
                <a:lnTo>
                  <a:pt x="78678" y="1135"/>
                </a:lnTo>
                <a:cubicBezTo>
                  <a:pt x="78716" y="1097"/>
                  <a:pt x="78754" y="1097"/>
                  <a:pt x="78754" y="1097"/>
                </a:cubicBezTo>
                <a:cubicBezTo>
                  <a:pt x="78754" y="1135"/>
                  <a:pt x="78754" y="1173"/>
                  <a:pt x="78754" y="1248"/>
                </a:cubicBezTo>
                <a:lnTo>
                  <a:pt x="78905" y="1324"/>
                </a:lnTo>
                <a:lnTo>
                  <a:pt x="79019" y="1324"/>
                </a:lnTo>
                <a:cubicBezTo>
                  <a:pt x="79208" y="1324"/>
                  <a:pt x="79208" y="1211"/>
                  <a:pt x="79208" y="1173"/>
                </a:cubicBezTo>
                <a:lnTo>
                  <a:pt x="79208" y="1135"/>
                </a:lnTo>
                <a:cubicBezTo>
                  <a:pt x="79208" y="1097"/>
                  <a:pt x="79245" y="1059"/>
                  <a:pt x="79245" y="1022"/>
                </a:cubicBezTo>
                <a:cubicBezTo>
                  <a:pt x="79245" y="1022"/>
                  <a:pt x="79245" y="984"/>
                  <a:pt x="79208" y="984"/>
                </a:cubicBezTo>
                <a:cubicBezTo>
                  <a:pt x="79283" y="908"/>
                  <a:pt x="79359" y="870"/>
                  <a:pt x="79397" y="795"/>
                </a:cubicBezTo>
                <a:lnTo>
                  <a:pt x="79245" y="643"/>
                </a:lnTo>
                <a:close/>
                <a:moveTo>
                  <a:pt x="4802" y="1362"/>
                </a:moveTo>
                <a:lnTo>
                  <a:pt x="4802" y="1362"/>
                </a:lnTo>
                <a:lnTo>
                  <a:pt x="4802" y="1362"/>
                </a:lnTo>
                <a:lnTo>
                  <a:pt x="4802" y="1362"/>
                </a:lnTo>
                <a:close/>
                <a:moveTo>
                  <a:pt x="70776" y="984"/>
                </a:moveTo>
                <a:cubicBezTo>
                  <a:pt x="70625" y="984"/>
                  <a:pt x="70550" y="984"/>
                  <a:pt x="70474" y="1059"/>
                </a:cubicBezTo>
                <a:cubicBezTo>
                  <a:pt x="70436" y="1097"/>
                  <a:pt x="70361" y="1173"/>
                  <a:pt x="70398" y="1286"/>
                </a:cubicBezTo>
                <a:lnTo>
                  <a:pt x="70512" y="1362"/>
                </a:lnTo>
                <a:cubicBezTo>
                  <a:pt x="70556" y="1373"/>
                  <a:pt x="70594" y="1377"/>
                  <a:pt x="70627" y="1377"/>
                </a:cubicBezTo>
                <a:cubicBezTo>
                  <a:pt x="70707" y="1377"/>
                  <a:pt x="70761" y="1351"/>
                  <a:pt x="70814" y="1324"/>
                </a:cubicBezTo>
                <a:cubicBezTo>
                  <a:pt x="70852" y="1286"/>
                  <a:pt x="70890" y="1248"/>
                  <a:pt x="70890" y="1135"/>
                </a:cubicBezTo>
                <a:lnTo>
                  <a:pt x="70890" y="1097"/>
                </a:lnTo>
                <a:lnTo>
                  <a:pt x="70776" y="984"/>
                </a:lnTo>
                <a:close/>
                <a:moveTo>
                  <a:pt x="59699" y="643"/>
                </a:moveTo>
                <a:lnTo>
                  <a:pt x="59510" y="681"/>
                </a:lnTo>
                <a:cubicBezTo>
                  <a:pt x="59472" y="719"/>
                  <a:pt x="59396" y="833"/>
                  <a:pt x="59396" y="908"/>
                </a:cubicBezTo>
                <a:cubicBezTo>
                  <a:pt x="59396" y="1019"/>
                  <a:pt x="59468" y="1093"/>
                  <a:pt x="59577" y="1132"/>
                </a:cubicBezTo>
                <a:lnTo>
                  <a:pt x="59577" y="1132"/>
                </a:lnTo>
                <a:lnTo>
                  <a:pt x="59472" y="1211"/>
                </a:lnTo>
                <a:lnTo>
                  <a:pt x="59472" y="1362"/>
                </a:lnTo>
                <a:lnTo>
                  <a:pt x="59623" y="1475"/>
                </a:lnTo>
                <a:lnTo>
                  <a:pt x="59850" y="1475"/>
                </a:lnTo>
                <a:lnTo>
                  <a:pt x="60001" y="1362"/>
                </a:lnTo>
                <a:lnTo>
                  <a:pt x="60001" y="1324"/>
                </a:lnTo>
                <a:cubicBezTo>
                  <a:pt x="60001" y="1135"/>
                  <a:pt x="59774" y="1097"/>
                  <a:pt x="59699" y="1097"/>
                </a:cubicBezTo>
                <a:lnTo>
                  <a:pt x="59661" y="1097"/>
                </a:lnTo>
                <a:lnTo>
                  <a:pt x="59737" y="1059"/>
                </a:lnTo>
                <a:cubicBezTo>
                  <a:pt x="59774" y="1022"/>
                  <a:pt x="59850" y="946"/>
                  <a:pt x="59850" y="870"/>
                </a:cubicBezTo>
                <a:cubicBezTo>
                  <a:pt x="59850" y="757"/>
                  <a:pt x="59812" y="681"/>
                  <a:pt x="59699" y="643"/>
                </a:cubicBezTo>
                <a:close/>
                <a:moveTo>
                  <a:pt x="82005" y="946"/>
                </a:moveTo>
                <a:cubicBezTo>
                  <a:pt x="81779" y="946"/>
                  <a:pt x="81589" y="1059"/>
                  <a:pt x="81552" y="1248"/>
                </a:cubicBezTo>
                <a:lnTo>
                  <a:pt x="81552" y="1324"/>
                </a:lnTo>
                <a:cubicBezTo>
                  <a:pt x="81627" y="1400"/>
                  <a:pt x="81703" y="1437"/>
                  <a:pt x="81816" y="1475"/>
                </a:cubicBezTo>
                <a:cubicBezTo>
                  <a:pt x="81968" y="1475"/>
                  <a:pt x="82119" y="1437"/>
                  <a:pt x="82232" y="1362"/>
                </a:cubicBezTo>
                <a:lnTo>
                  <a:pt x="82308" y="1248"/>
                </a:lnTo>
                <a:cubicBezTo>
                  <a:pt x="82270" y="1059"/>
                  <a:pt x="82119" y="946"/>
                  <a:pt x="82005" y="946"/>
                </a:cubicBezTo>
                <a:close/>
                <a:moveTo>
                  <a:pt x="90625" y="1022"/>
                </a:moveTo>
                <a:cubicBezTo>
                  <a:pt x="90512" y="1059"/>
                  <a:pt x="90210" y="1059"/>
                  <a:pt x="90210" y="1324"/>
                </a:cubicBezTo>
                <a:lnTo>
                  <a:pt x="90247" y="1400"/>
                </a:lnTo>
                <a:cubicBezTo>
                  <a:pt x="90323" y="1475"/>
                  <a:pt x="90436" y="1475"/>
                  <a:pt x="90512" y="1475"/>
                </a:cubicBezTo>
                <a:cubicBezTo>
                  <a:pt x="90663" y="1437"/>
                  <a:pt x="90777" y="1286"/>
                  <a:pt x="90777" y="1173"/>
                </a:cubicBezTo>
                <a:lnTo>
                  <a:pt x="90625" y="1022"/>
                </a:lnTo>
                <a:close/>
                <a:moveTo>
                  <a:pt x="72213" y="1211"/>
                </a:moveTo>
                <a:cubicBezTo>
                  <a:pt x="72100" y="1211"/>
                  <a:pt x="71949" y="1211"/>
                  <a:pt x="71911" y="1324"/>
                </a:cubicBezTo>
                <a:lnTo>
                  <a:pt x="71949" y="1437"/>
                </a:lnTo>
                <a:cubicBezTo>
                  <a:pt x="72004" y="1493"/>
                  <a:pt x="72080" y="1528"/>
                  <a:pt x="72161" y="1528"/>
                </a:cubicBezTo>
                <a:cubicBezTo>
                  <a:pt x="72190" y="1528"/>
                  <a:pt x="72221" y="1523"/>
                  <a:pt x="72251" y="1513"/>
                </a:cubicBezTo>
                <a:cubicBezTo>
                  <a:pt x="72327" y="1475"/>
                  <a:pt x="72402" y="1400"/>
                  <a:pt x="72402" y="1324"/>
                </a:cubicBezTo>
                <a:lnTo>
                  <a:pt x="72251" y="1211"/>
                </a:lnTo>
                <a:close/>
                <a:moveTo>
                  <a:pt x="65899" y="1211"/>
                </a:moveTo>
                <a:lnTo>
                  <a:pt x="65748" y="1286"/>
                </a:lnTo>
                <a:cubicBezTo>
                  <a:pt x="65748" y="1324"/>
                  <a:pt x="65710" y="1324"/>
                  <a:pt x="65710" y="1400"/>
                </a:cubicBezTo>
                <a:lnTo>
                  <a:pt x="65824" y="1513"/>
                </a:lnTo>
                <a:cubicBezTo>
                  <a:pt x="65824" y="1551"/>
                  <a:pt x="65862" y="1589"/>
                  <a:pt x="65899" y="1589"/>
                </a:cubicBezTo>
                <a:lnTo>
                  <a:pt x="66088" y="1475"/>
                </a:lnTo>
                <a:cubicBezTo>
                  <a:pt x="66088" y="1475"/>
                  <a:pt x="66126" y="1437"/>
                  <a:pt x="66126" y="1400"/>
                </a:cubicBezTo>
                <a:lnTo>
                  <a:pt x="66013" y="1248"/>
                </a:lnTo>
                <a:cubicBezTo>
                  <a:pt x="66013" y="1248"/>
                  <a:pt x="65975" y="1211"/>
                  <a:pt x="65899" y="1211"/>
                </a:cubicBezTo>
                <a:close/>
                <a:moveTo>
                  <a:pt x="5041" y="1163"/>
                </a:moveTo>
                <a:cubicBezTo>
                  <a:pt x="4946" y="1163"/>
                  <a:pt x="4839" y="1223"/>
                  <a:pt x="4775" y="1308"/>
                </a:cubicBezTo>
                <a:lnTo>
                  <a:pt x="4775" y="1308"/>
                </a:lnTo>
                <a:lnTo>
                  <a:pt x="4764" y="1286"/>
                </a:lnTo>
                <a:cubicBezTo>
                  <a:pt x="4689" y="1229"/>
                  <a:pt x="4623" y="1211"/>
                  <a:pt x="4566" y="1211"/>
                </a:cubicBezTo>
                <a:cubicBezTo>
                  <a:pt x="4509" y="1211"/>
                  <a:pt x="4462" y="1229"/>
                  <a:pt x="4424" y="1248"/>
                </a:cubicBezTo>
                <a:lnTo>
                  <a:pt x="4311" y="1248"/>
                </a:lnTo>
                <a:lnTo>
                  <a:pt x="4159" y="1362"/>
                </a:lnTo>
                <a:lnTo>
                  <a:pt x="4159" y="1626"/>
                </a:lnTo>
                <a:lnTo>
                  <a:pt x="4273" y="1740"/>
                </a:lnTo>
                <a:cubicBezTo>
                  <a:pt x="4462" y="1740"/>
                  <a:pt x="4575" y="1740"/>
                  <a:pt x="4689" y="1664"/>
                </a:cubicBezTo>
                <a:cubicBezTo>
                  <a:pt x="4764" y="1589"/>
                  <a:pt x="4802" y="1513"/>
                  <a:pt x="4802" y="1400"/>
                </a:cubicBezTo>
                <a:cubicBezTo>
                  <a:pt x="4802" y="1400"/>
                  <a:pt x="4802" y="1362"/>
                  <a:pt x="4802" y="1362"/>
                </a:cubicBezTo>
                <a:lnTo>
                  <a:pt x="4802" y="1362"/>
                </a:lnTo>
                <a:lnTo>
                  <a:pt x="4916" y="1475"/>
                </a:lnTo>
                <a:lnTo>
                  <a:pt x="4953" y="1475"/>
                </a:lnTo>
                <a:cubicBezTo>
                  <a:pt x="4991" y="1513"/>
                  <a:pt x="5067" y="1551"/>
                  <a:pt x="5142" y="1551"/>
                </a:cubicBezTo>
                <a:lnTo>
                  <a:pt x="5294" y="1437"/>
                </a:lnTo>
                <a:cubicBezTo>
                  <a:pt x="5294" y="1400"/>
                  <a:pt x="5294" y="1400"/>
                  <a:pt x="5294" y="1400"/>
                </a:cubicBezTo>
                <a:cubicBezTo>
                  <a:pt x="5294" y="1248"/>
                  <a:pt x="5180" y="1173"/>
                  <a:pt x="5105" y="1173"/>
                </a:cubicBezTo>
                <a:cubicBezTo>
                  <a:pt x="5085" y="1166"/>
                  <a:pt x="5063" y="1163"/>
                  <a:pt x="5041" y="1163"/>
                </a:cubicBezTo>
                <a:close/>
                <a:moveTo>
                  <a:pt x="31570" y="1400"/>
                </a:moveTo>
                <a:lnTo>
                  <a:pt x="31419" y="1513"/>
                </a:lnTo>
                <a:cubicBezTo>
                  <a:pt x="31419" y="1513"/>
                  <a:pt x="31419" y="1475"/>
                  <a:pt x="31419" y="1475"/>
                </a:cubicBezTo>
                <a:cubicBezTo>
                  <a:pt x="31419" y="1475"/>
                  <a:pt x="31381" y="1513"/>
                  <a:pt x="31381" y="1513"/>
                </a:cubicBezTo>
                <a:cubicBezTo>
                  <a:pt x="31343" y="1551"/>
                  <a:pt x="31268" y="1589"/>
                  <a:pt x="31268" y="1664"/>
                </a:cubicBezTo>
                <a:cubicBezTo>
                  <a:pt x="31268" y="1702"/>
                  <a:pt x="31305" y="1778"/>
                  <a:pt x="31457" y="1778"/>
                </a:cubicBezTo>
                <a:lnTo>
                  <a:pt x="31494" y="1778"/>
                </a:lnTo>
                <a:cubicBezTo>
                  <a:pt x="31494" y="1778"/>
                  <a:pt x="31528" y="1795"/>
                  <a:pt x="31562" y="1795"/>
                </a:cubicBezTo>
                <a:cubicBezTo>
                  <a:pt x="31578" y="1795"/>
                  <a:pt x="31595" y="1790"/>
                  <a:pt x="31608" y="1778"/>
                </a:cubicBezTo>
                <a:lnTo>
                  <a:pt x="31721" y="1664"/>
                </a:lnTo>
                <a:cubicBezTo>
                  <a:pt x="31721" y="1664"/>
                  <a:pt x="31721" y="1626"/>
                  <a:pt x="31721" y="1626"/>
                </a:cubicBezTo>
                <a:cubicBezTo>
                  <a:pt x="31721" y="1551"/>
                  <a:pt x="31721" y="1437"/>
                  <a:pt x="31570" y="1400"/>
                </a:cubicBezTo>
                <a:close/>
                <a:moveTo>
                  <a:pt x="21249" y="1551"/>
                </a:moveTo>
                <a:cubicBezTo>
                  <a:pt x="21097" y="1551"/>
                  <a:pt x="21022" y="1589"/>
                  <a:pt x="20984" y="1702"/>
                </a:cubicBezTo>
                <a:lnTo>
                  <a:pt x="21173" y="1816"/>
                </a:lnTo>
                <a:cubicBezTo>
                  <a:pt x="21160" y="1828"/>
                  <a:pt x="21148" y="1832"/>
                  <a:pt x="21136" y="1832"/>
                </a:cubicBezTo>
                <a:cubicBezTo>
                  <a:pt x="21114" y="1832"/>
                  <a:pt x="21097" y="1816"/>
                  <a:pt x="21097" y="1816"/>
                </a:cubicBezTo>
                <a:lnTo>
                  <a:pt x="21097" y="1816"/>
                </a:lnTo>
                <a:cubicBezTo>
                  <a:pt x="21097" y="1853"/>
                  <a:pt x="21135" y="1891"/>
                  <a:pt x="21211" y="1929"/>
                </a:cubicBezTo>
                <a:cubicBezTo>
                  <a:pt x="21236" y="1942"/>
                  <a:pt x="21261" y="1946"/>
                  <a:pt x="21285" y="1946"/>
                </a:cubicBezTo>
                <a:cubicBezTo>
                  <a:pt x="21333" y="1946"/>
                  <a:pt x="21375" y="1929"/>
                  <a:pt x="21400" y="1929"/>
                </a:cubicBezTo>
                <a:lnTo>
                  <a:pt x="21475" y="1891"/>
                </a:lnTo>
                <a:cubicBezTo>
                  <a:pt x="21475" y="1853"/>
                  <a:pt x="21513" y="1816"/>
                  <a:pt x="21513" y="1778"/>
                </a:cubicBezTo>
                <a:cubicBezTo>
                  <a:pt x="21513" y="1664"/>
                  <a:pt x="21362" y="1551"/>
                  <a:pt x="21249" y="1551"/>
                </a:cubicBezTo>
                <a:close/>
                <a:moveTo>
                  <a:pt x="80191" y="984"/>
                </a:moveTo>
                <a:cubicBezTo>
                  <a:pt x="80002" y="984"/>
                  <a:pt x="79888" y="984"/>
                  <a:pt x="79775" y="1059"/>
                </a:cubicBezTo>
                <a:cubicBezTo>
                  <a:pt x="79699" y="1135"/>
                  <a:pt x="79661" y="1248"/>
                  <a:pt x="79661" y="1362"/>
                </a:cubicBezTo>
                <a:lnTo>
                  <a:pt x="79737" y="1437"/>
                </a:lnTo>
                <a:lnTo>
                  <a:pt x="79699" y="1437"/>
                </a:lnTo>
                <a:lnTo>
                  <a:pt x="79510" y="1589"/>
                </a:lnTo>
                <a:cubicBezTo>
                  <a:pt x="79397" y="1589"/>
                  <a:pt x="79283" y="1626"/>
                  <a:pt x="79208" y="1664"/>
                </a:cubicBezTo>
                <a:cubicBezTo>
                  <a:pt x="79170" y="1702"/>
                  <a:pt x="79094" y="1778"/>
                  <a:pt x="79132" y="1967"/>
                </a:cubicBezTo>
                <a:lnTo>
                  <a:pt x="79245" y="2042"/>
                </a:lnTo>
                <a:cubicBezTo>
                  <a:pt x="79279" y="2053"/>
                  <a:pt x="79309" y="2058"/>
                  <a:pt x="79336" y="2058"/>
                </a:cubicBezTo>
                <a:cubicBezTo>
                  <a:pt x="79403" y="2058"/>
                  <a:pt x="79457" y="2031"/>
                  <a:pt x="79510" y="2005"/>
                </a:cubicBezTo>
                <a:cubicBezTo>
                  <a:pt x="79548" y="2005"/>
                  <a:pt x="79548" y="1967"/>
                  <a:pt x="79586" y="1929"/>
                </a:cubicBezTo>
                <a:lnTo>
                  <a:pt x="79737" y="1891"/>
                </a:lnTo>
                <a:cubicBezTo>
                  <a:pt x="79737" y="1891"/>
                  <a:pt x="79775" y="1853"/>
                  <a:pt x="79775" y="1853"/>
                </a:cubicBezTo>
                <a:cubicBezTo>
                  <a:pt x="79850" y="1816"/>
                  <a:pt x="80002" y="1740"/>
                  <a:pt x="79926" y="1551"/>
                </a:cubicBezTo>
                <a:lnTo>
                  <a:pt x="79850" y="1475"/>
                </a:lnTo>
                <a:cubicBezTo>
                  <a:pt x="80115" y="1475"/>
                  <a:pt x="80191" y="1324"/>
                  <a:pt x="80228" y="1248"/>
                </a:cubicBezTo>
                <a:cubicBezTo>
                  <a:pt x="80266" y="1211"/>
                  <a:pt x="80266" y="1173"/>
                  <a:pt x="80266" y="1173"/>
                </a:cubicBezTo>
                <a:lnTo>
                  <a:pt x="80191" y="984"/>
                </a:lnTo>
                <a:close/>
                <a:moveTo>
                  <a:pt x="14254" y="1664"/>
                </a:moveTo>
                <a:lnTo>
                  <a:pt x="14103" y="1816"/>
                </a:lnTo>
                <a:cubicBezTo>
                  <a:pt x="14065" y="1853"/>
                  <a:pt x="14065" y="1891"/>
                  <a:pt x="14027" y="2005"/>
                </a:cubicBezTo>
                <a:lnTo>
                  <a:pt x="14141" y="2080"/>
                </a:lnTo>
                <a:cubicBezTo>
                  <a:pt x="14188" y="2096"/>
                  <a:pt x="14228" y="2105"/>
                  <a:pt x="14265" y="2105"/>
                </a:cubicBezTo>
                <a:cubicBezTo>
                  <a:pt x="14317" y="2105"/>
                  <a:pt x="14361" y="2087"/>
                  <a:pt x="14405" y="2042"/>
                </a:cubicBezTo>
                <a:cubicBezTo>
                  <a:pt x="14443" y="2005"/>
                  <a:pt x="14481" y="1967"/>
                  <a:pt x="14481" y="1891"/>
                </a:cubicBezTo>
                <a:cubicBezTo>
                  <a:pt x="14481" y="1740"/>
                  <a:pt x="14405" y="1664"/>
                  <a:pt x="14254" y="1664"/>
                </a:cubicBezTo>
                <a:close/>
                <a:moveTo>
                  <a:pt x="53407" y="1662"/>
                </a:moveTo>
                <a:cubicBezTo>
                  <a:pt x="53267" y="1662"/>
                  <a:pt x="53111" y="1683"/>
                  <a:pt x="53083" y="1853"/>
                </a:cubicBezTo>
                <a:lnTo>
                  <a:pt x="53120" y="1967"/>
                </a:lnTo>
                <a:cubicBezTo>
                  <a:pt x="53234" y="2080"/>
                  <a:pt x="53347" y="2080"/>
                  <a:pt x="53423" y="2080"/>
                </a:cubicBezTo>
                <a:cubicBezTo>
                  <a:pt x="53498" y="2080"/>
                  <a:pt x="53498" y="2080"/>
                  <a:pt x="53536" y="2118"/>
                </a:cubicBezTo>
                <a:lnTo>
                  <a:pt x="53763" y="2118"/>
                </a:lnTo>
                <a:cubicBezTo>
                  <a:pt x="53839" y="2042"/>
                  <a:pt x="53839" y="1929"/>
                  <a:pt x="53839" y="1853"/>
                </a:cubicBezTo>
                <a:cubicBezTo>
                  <a:pt x="53839" y="1816"/>
                  <a:pt x="53839" y="1778"/>
                  <a:pt x="53839" y="1778"/>
                </a:cubicBezTo>
                <a:lnTo>
                  <a:pt x="53687" y="1664"/>
                </a:lnTo>
                <a:lnTo>
                  <a:pt x="53536" y="1664"/>
                </a:lnTo>
                <a:cubicBezTo>
                  <a:pt x="53498" y="1664"/>
                  <a:pt x="53454" y="1662"/>
                  <a:pt x="53407" y="1662"/>
                </a:cubicBezTo>
                <a:close/>
                <a:moveTo>
                  <a:pt x="57544" y="1664"/>
                </a:moveTo>
                <a:lnTo>
                  <a:pt x="57393" y="1740"/>
                </a:lnTo>
                <a:cubicBezTo>
                  <a:pt x="57355" y="1853"/>
                  <a:pt x="57393" y="1929"/>
                  <a:pt x="57430" y="1967"/>
                </a:cubicBezTo>
                <a:lnTo>
                  <a:pt x="57430" y="2005"/>
                </a:lnTo>
                <a:lnTo>
                  <a:pt x="57544" y="2156"/>
                </a:lnTo>
                <a:cubicBezTo>
                  <a:pt x="57657" y="2156"/>
                  <a:pt x="57771" y="2156"/>
                  <a:pt x="57846" y="1967"/>
                </a:cubicBezTo>
                <a:lnTo>
                  <a:pt x="57808" y="1778"/>
                </a:lnTo>
                <a:cubicBezTo>
                  <a:pt x="57771" y="1778"/>
                  <a:pt x="57733" y="1740"/>
                  <a:pt x="57695" y="1740"/>
                </a:cubicBezTo>
                <a:cubicBezTo>
                  <a:pt x="57657" y="1702"/>
                  <a:pt x="57619" y="1664"/>
                  <a:pt x="57544" y="1664"/>
                </a:cubicBezTo>
                <a:close/>
                <a:moveTo>
                  <a:pt x="42345" y="1853"/>
                </a:moveTo>
                <a:cubicBezTo>
                  <a:pt x="42232" y="1853"/>
                  <a:pt x="42156" y="1891"/>
                  <a:pt x="42118" y="1929"/>
                </a:cubicBezTo>
                <a:cubicBezTo>
                  <a:pt x="42081" y="1967"/>
                  <a:pt x="42043" y="2042"/>
                  <a:pt x="42081" y="2156"/>
                </a:cubicBezTo>
                <a:lnTo>
                  <a:pt x="42194" y="2269"/>
                </a:lnTo>
                <a:lnTo>
                  <a:pt x="42307" y="2269"/>
                </a:lnTo>
                <a:lnTo>
                  <a:pt x="42459" y="2156"/>
                </a:lnTo>
                <a:lnTo>
                  <a:pt x="42459" y="1967"/>
                </a:lnTo>
                <a:lnTo>
                  <a:pt x="42345" y="1853"/>
                </a:lnTo>
                <a:close/>
                <a:moveTo>
                  <a:pt x="24651" y="1929"/>
                </a:moveTo>
                <a:lnTo>
                  <a:pt x="24538" y="2042"/>
                </a:lnTo>
                <a:cubicBezTo>
                  <a:pt x="24538" y="2080"/>
                  <a:pt x="24538" y="2080"/>
                  <a:pt x="24538" y="2080"/>
                </a:cubicBezTo>
                <a:cubicBezTo>
                  <a:pt x="24538" y="2118"/>
                  <a:pt x="24538" y="2269"/>
                  <a:pt x="24727" y="2307"/>
                </a:cubicBezTo>
                <a:lnTo>
                  <a:pt x="24878" y="2194"/>
                </a:lnTo>
                <a:lnTo>
                  <a:pt x="24878" y="2194"/>
                </a:lnTo>
                <a:cubicBezTo>
                  <a:pt x="24878" y="2231"/>
                  <a:pt x="24840" y="2231"/>
                  <a:pt x="24840" y="2231"/>
                </a:cubicBezTo>
                <a:cubicBezTo>
                  <a:pt x="24878" y="2231"/>
                  <a:pt x="24991" y="2194"/>
                  <a:pt x="24991" y="2080"/>
                </a:cubicBezTo>
                <a:cubicBezTo>
                  <a:pt x="24991" y="2042"/>
                  <a:pt x="24991" y="2042"/>
                  <a:pt x="24991" y="2005"/>
                </a:cubicBezTo>
                <a:lnTo>
                  <a:pt x="24840" y="1929"/>
                </a:lnTo>
                <a:close/>
                <a:moveTo>
                  <a:pt x="68735" y="1967"/>
                </a:moveTo>
                <a:lnTo>
                  <a:pt x="68584" y="2118"/>
                </a:lnTo>
                <a:cubicBezTo>
                  <a:pt x="68546" y="2156"/>
                  <a:pt x="68508" y="2194"/>
                  <a:pt x="68508" y="2269"/>
                </a:cubicBezTo>
                <a:cubicBezTo>
                  <a:pt x="68508" y="2307"/>
                  <a:pt x="68546" y="2383"/>
                  <a:pt x="68697" y="2420"/>
                </a:cubicBezTo>
                <a:lnTo>
                  <a:pt x="68848" y="2345"/>
                </a:lnTo>
                <a:cubicBezTo>
                  <a:pt x="68886" y="2307"/>
                  <a:pt x="68924" y="2231"/>
                  <a:pt x="68924" y="2156"/>
                </a:cubicBezTo>
                <a:cubicBezTo>
                  <a:pt x="68924" y="2042"/>
                  <a:pt x="68848" y="1967"/>
                  <a:pt x="68735" y="1967"/>
                </a:cubicBezTo>
                <a:close/>
                <a:moveTo>
                  <a:pt x="4841" y="2065"/>
                </a:moveTo>
                <a:cubicBezTo>
                  <a:pt x="4777" y="2065"/>
                  <a:pt x="4704" y="2091"/>
                  <a:pt x="4651" y="2118"/>
                </a:cubicBezTo>
                <a:cubicBezTo>
                  <a:pt x="4575" y="2194"/>
                  <a:pt x="4538" y="2269"/>
                  <a:pt x="4538" y="2383"/>
                </a:cubicBezTo>
                <a:lnTo>
                  <a:pt x="4651" y="2496"/>
                </a:lnTo>
                <a:cubicBezTo>
                  <a:pt x="4878" y="2496"/>
                  <a:pt x="5029" y="2383"/>
                  <a:pt x="5029" y="2194"/>
                </a:cubicBezTo>
                <a:lnTo>
                  <a:pt x="4916" y="2080"/>
                </a:lnTo>
                <a:cubicBezTo>
                  <a:pt x="4893" y="2069"/>
                  <a:pt x="4868" y="2065"/>
                  <a:pt x="4841" y="2065"/>
                </a:cubicBezTo>
                <a:close/>
                <a:moveTo>
                  <a:pt x="80153" y="2194"/>
                </a:moveTo>
                <a:lnTo>
                  <a:pt x="80039" y="2269"/>
                </a:lnTo>
                <a:cubicBezTo>
                  <a:pt x="80002" y="2307"/>
                  <a:pt x="80002" y="2307"/>
                  <a:pt x="79964" y="2383"/>
                </a:cubicBezTo>
                <a:lnTo>
                  <a:pt x="80153" y="2496"/>
                </a:lnTo>
                <a:cubicBezTo>
                  <a:pt x="80342" y="2496"/>
                  <a:pt x="80417" y="2458"/>
                  <a:pt x="80417" y="2307"/>
                </a:cubicBezTo>
                <a:cubicBezTo>
                  <a:pt x="80417" y="2307"/>
                  <a:pt x="80417" y="2307"/>
                  <a:pt x="80417" y="2269"/>
                </a:cubicBezTo>
                <a:lnTo>
                  <a:pt x="80304" y="2194"/>
                </a:lnTo>
                <a:close/>
                <a:moveTo>
                  <a:pt x="90474" y="2080"/>
                </a:moveTo>
                <a:lnTo>
                  <a:pt x="90323" y="2194"/>
                </a:lnTo>
                <a:cubicBezTo>
                  <a:pt x="90285" y="2383"/>
                  <a:pt x="90399" y="2496"/>
                  <a:pt x="90588" y="2496"/>
                </a:cubicBezTo>
                <a:lnTo>
                  <a:pt x="90701" y="2496"/>
                </a:lnTo>
                <a:cubicBezTo>
                  <a:pt x="90739" y="2458"/>
                  <a:pt x="90777" y="2383"/>
                  <a:pt x="90777" y="2307"/>
                </a:cubicBezTo>
                <a:cubicBezTo>
                  <a:pt x="90777" y="2231"/>
                  <a:pt x="90739" y="2194"/>
                  <a:pt x="90701" y="2156"/>
                </a:cubicBezTo>
                <a:cubicBezTo>
                  <a:pt x="90625" y="2118"/>
                  <a:pt x="90588" y="2080"/>
                  <a:pt x="90474" y="2080"/>
                </a:cubicBezTo>
                <a:close/>
                <a:moveTo>
                  <a:pt x="81249" y="1967"/>
                </a:moveTo>
                <a:lnTo>
                  <a:pt x="81136" y="2156"/>
                </a:lnTo>
                <a:cubicBezTo>
                  <a:pt x="81136" y="2194"/>
                  <a:pt x="81136" y="2194"/>
                  <a:pt x="81136" y="2194"/>
                </a:cubicBezTo>
                <a:cubicBezTo>
                  <a:pt x="81098" y="2231"/>
                  <a:pt x="81060" y="2269"/>
                  <a:pt x="81060" y="2383"/>
                </a:cubicBezTo>
                <a:lnTo>
                  <a:pt x="81174" y="2496"/>
                </a:lnTo>
                <a:cubicBezTo>
                  <a:pt x="81202" y="2500"/>
                  <a:pt x="81229" y="2502"/>
                  <a:pt x="81254" y="2502"/>
                </a:cubicBezTo>
                <a:cubicBezTo>
                  <a:pt x="81462" y="2502"/>
                  <a:pt x="81560" y="2374"/>
                  <a:pt x="81627" y="2307"/>
                </a:cubicBezTo>
                <a:lnTo>
                  <a:pt x="81476" y="2156"/>
                </a:lnTo>
                <a:cubicBezTo>
                  <a:pt x="81514" y="2080"/>
                  <a:pt x="81476" y="2042"/>
                  <a:pt x="81438" y="2005"/>
                </a:cubicBezTo>
                <a:cubicBezTo>
                  <a:pt x="81363" y="1967"/>
                  <a:pt x="81287" y="1967"/>
                  <a:pt x="81249" y="1967"/>
                </a:cubicBezTo>
                <a:close/>
                <a:moveTo>
                  <a:pt x="15955" y="2194"/>
                </a:moveTo>
                <a:cubicBezTo>
                  <a:pt x="15880" y="2194"/>
                  <a:pt x="15766" y="2231"/>
                  <a:pt x="15729" y="2383"/>
                </a:cubicBezTo>
                <a:lnTo>
                  <a:pt x="15842" y="2496"/>
                </a:lnTo>
                <a:cubicBezTo>
                  <a:pt x="15875" y="2507"/>
                  <a:pt x="15908" y="2512"/>
                  <a:pt x="15940" y="2512"/>
                </a:cubicBezTo>
                <a:cubicBezTo>
                  <a:pt x="16015" y="2512"/>
                  <a:pt x="16080" y="2485"/>
                  <a:pt x="16107" y="2458"/>
                </a:cubicBezTo>
                <a:lnTo>
                  <a:pt x="16182" y="2345"/>
                </a:lnTo>
                <a:cubicBezTo>
                  <a:pt x="16182" y="2269"/>
                  <a:pt x="16069" y="2194"/>
                  <a:pt x="15955" y="2194"/>
                </a:cubicBezTo>
                <a:close/>
                <a:moveTo>
                  <a:pt x="55932" y="1913"/>
                </a:moveTo>
                <a:cubicBezTo>
                  <a:pt x="55852" y="1913"/>
                  <a:pt x="55771" y="1940"/>
                  <a:pt x="55691" y="1967"/>
                </a:cubicBezTo>
                <a:cubicBezTo>
                  <a:pt x="55540" y="2080"/>
                  <a:pt x="55502" y="2345"/>
                  <a:pt x="55653" y="2458"/>
                </a:cubicBezTo>
                <a:lnTo>
                  <a:pt x="55729" y="2496"/>
                </a:lnTo>
                <a:cubicBezTo>
                  <a:pt x="55776" y="2520"/>
                  <a:pt x="55816" y="2528"/>
                  <a:pt x="55849" y="2528"/>
                </a:cubicBezTo>
                <a:cubicBezTo>
                  <a:pt x="55924" y="2528"/>
                  <a:pt x="55968" y="2484"/>
                  <a:pt x="55994" y="2458"/>
                </a:cubicBezTo>
                <a:cubicBezTo>
                  <a:pt x="56038" y="2503"/>
                  <a:pt x="56082" y="2521"/>
                  <a:pt x="56127" y="2521"/>
                </a:cubicBezTo>
                <a:cubicBezTo>
                  <a:pt x="56158" y="2521"/>
                  <a:pt x="56189" y="2512"/>
                  <a:pt x="56221" y="2496"/>
                </a:cubicBezTo>
                <a:lnTo>
                  <a:pt x="56334" y="2420"/>
                </a:lnTo>
                <a:lnTo>
                  <a:pt x="56334" y="2383"/>
                </a:lnTo>
                <a:cubicBezTo>
                  <a:pt x="56334" y="2231"/>
                  <a:pt x="56258" y="2156"/>
                  <a:pt x="56183" y="2118"/>
                </a:cubicBezTo>
                <a:cubicBezTo>
                  <a:pt x="56145" y="2080"/>
                  <a:pt x="56145" y="2080"/>
                  <a:pt x="56145" y="2042"/>
                </a:cubicBezTo>
                <a:lnTo>
                  <a:pt x="56032" y="1929"/>
                </a:lnTo>
                <a:cubicBezTo>
                  <a:pt x="55998" y="1918"/>
                  <a:pt x="55965" y="1913"/>
                  <a:pt x="55932" y="1913"/>
                </a:cubicBezTo>
                <a:close/>
                <a:moveTo>
                  <a:pt x="86527" y="2188"/>
                </a:moveTo>
                <a:cubicBezTo>
                  <a:pt x="86300" y="2188"/>
                  <a:pt x="86240" y="2315"/>
                  <a:pt x="86240" y="2383"/>
                </a:cubicBezTo>
                <a:lnTo>
                  <a:pt x="86278" y="2496"/>
                </a:lnTo>
                <a:cubicBezTo>
                  <a:pt x="86331" y="2523"/>
                  <a:pt x="86385" y="2550"/>
                  <a:pt x="86425" y="2550"/>
                </a:cubicBezTo>
                <a:cubicBezTo>
                  <a:pt x="86441" y="2550"/>
                  <a:pt x="86456" y="2545"/>
                  <a:pt x="86467" y="2534"/>
                </a:cubicBezTo>
                <a:cubicBezTo>
                  <a:pt x="86618" y="2534"/>
                  <a:pt x="86694" y="2420"/>
                  <a:pt x="86731" y="2345"/>
                </a:cubicBezTo>
                <a:lnTo>
                  <a:pt x="86618" y="2194"/>
                </a:lnTo>
                <a:cubicBezTo>
                  <a:pt x="86585" y="2190"/>
                  <a:pt x="86555" y="2188"/>
                  <a:pt x="86527" y="2188"/>
                </a:cubicBezTo>
                <a:close/>
                <a:moveTo>
                  <a:pt x="12023" y="2080"/>
                </a:moveTo>
                <a:lnTo>
                  <a:pt x="11872" y="2156"/>
                </a:lnTo>
                <a:cubicBezTo>
                  <a:pt x="11872" y="2156"/>
                  <a:pt x="11872" y="2194"/>
                  <a:pt x="11834" y="2194"/>
                </a:cubicBezTo>
                <a:cubicBezTo>
                  <a:pt x="11797" y="2231"/>
                  <a:pt x="11721" y="2307"/>
                  <a:pt x="11759" y="2496"/>
                </a:cubicBezTo>
                <a:lnTo>
                  <a:pt x="11834" y="2572"/>
                </a:lnTo>
                <a:cubicBezTo>
                  <a:pt x="11868" y="2583"/>
                  <a:pt x="11901" y="2587"/>
                  <a:pt x="11933" y="2587"/>
                </a:cubicBezTo>
                <a:cubicBezTo>
                  <a:pt x="12011" y="2587"/>
                  <a:pt x="12083" y="2561"/>
                  <a:pt x="12137" y="2534"/>
                </a:cubicBezTo>
                <a:cubicBezTo>
                  <a:pt x="12212" y="2496"/>
                  <a:pt x="12250" y="2420"/>
                  <a:pt x="12250" y="2307"/>
                </a:cubicBezTo>
                <a:cubicBezTo>
                  <a:pt x="12250" y="2194"/>
                  <a:pt x="12175" y="2080"/>
                  <a:pt x="12023" y="2080"/>
                </a:cubicBezTo>
                <a:close/>
                <a:moveTo>
                  <a:pt x="1021" y="2269"/>
                </a:moveTo>
                <a:lnTo>
                  <a:pt x="908" y="2420"/>
                </a:lnTo>
                <a:cubicBezTo>
                  <a:pt x="908" y="2572"/>
                  <a:pt x="1059" y="2647"/>
                  <a:pt x="1135" y="2685"/>
                </a:cubicBezTo>
                <a:lnTo>
                  <a:pt x="1173" y="2723"/>
                </a:lnTo>
                <a:lnTo>
                  <a:pt x="1362" y="2609"/>
                </a:lnTo>
                <a:cubicBezTo>
                  <a:pt x="1362" y="2609"/>
                  <a:pt x="1362" y="2572"/>
                  <a:pt x="1362" y="2534"/>
                </a:cubicBezTo>
                <a:cubicBezTo>
                  <a:pt x="1362" y="2458"/>
                  <a:pt x="1324" y="2383"/>
                  <a:pt x="1286" y="2345"/>
                </a:cubicBezTo>
                <a:cubicBezTo>
                  <a:pt x="1210" y="2307"/>
                  <a:pt x="1135" y="2269"/>
                  <a:pt x="1021" y="2269"/>
                </a:cubicBezTo>
                <a:close/>
                <a:moveTo>
                  <a:pt x="31872" y="2269"/>
                </a:moveTo>
                <a:lnTo>
                  <a:pt x="31759" y="2383"/>
                </a:lnTo>
                <a:cubicBezTo>
                  <a:pt x="31721" y="2420"/>
                  <a:pt x="31608" y="2496"/>
                  <a:pt x="31646" y="2647"/>
                </a:cubicBezTo>
                <a:lnTo>
                  <a:pt x="31797" y="2723"/>
                </a:lnTo>
                <a:cubicBezTo>
                  <a:pt x="31835" y="2723"/>
                  <a:pt x="31835" y="2723"/>
                  <a:pt x="31872" y="2761"/>
                </a:cubicBezTo>
                <a:lnTo>
                  <a:pt x="32099" y="2609"/>
                </a:lnTo>
                <a:cubicBezTo>
                  <a:pt x="32099" y="2609"/>
                  <a:pt x="32099" y="2572"/>
                  <a:pt x="32099" y="2572"/>
                </a:cubicBezTo>
                <a:cubicBezTo>
                  <a:pt x="32099" y="2534"/>
                  <a:pt x="32099" y="2496"/>
                  <a:pt x="32099" y="2458"/>
                </a:cubicBezTo>
                <a:cubicBezTo>
                  <a:pt x="32099" y="2420"/>
                  <a:pt x="32099" y="2345"/>
                  <a:pt x="32024" y="2307"/>
                </a:cubicBezTo>
                <a:cubicBezTo>
                  <a:pt x="32024" y="2307"/>
                  <a:pt x="31948" y="2269"/>
                  <a:pt x="31872" y="2269"/>
                </a:cubicBezTo>
                <a:close/>
                <a:moveTo>
                  <a:pt x="50436" y="2231"/>
                </a:moveTo>
                <a:lnTo>
                  <a:pt x="50323" y="2345"/>
                </a:lnTo>
                <a:cubicBezTo>
                  <a:pt x="50323" y="2383"/>
                  <a:pt x="50323" y="2420"/>
                  <a:pt x="50323" y="2458"/>
                </a:cubicBezTo>
                <a:cubicBezTo>
                  <a:pt x="50323" y="2534"/>
                  <a:pt x="50323" y="2572"/>
                  <a:pt x="50285" y="2572"/>
                </a:cubicBezTo>
                <a:lnTo>
                  <a:pt x="50360" y="2761"/>
                </a:lnTo>
                <a:cubicBezTo>
                  <a:pt x="50394" y="2772"/>
                  <a:pt x="50424" y="2776"/>
                  <a:pt x="50451" y="2776"/>
                </a:cubicBezTo>
                <a:cubicBezTo>
                  <a:pt x="50518" y="2776"/>
                  <a:pt x="50572" y="2750"/>
                  <a:pt x="50625" y="2723"/>
                </a:cubicBezTo>
                <a:cubicBezTo>
                  <a:pt x="50738" y="2647"/>
                  <a:pt x="50776" y="2572"/>
                  <a:pt x="50776" y="2458"/>
                </a:cubicBezTo>
                <a:cubicBezTo>
                  <a:pt x="50776" y="2383"/>
                  <a:pt x="50738" y="2345"/>
                  <a:pt x="50701" y="2307"/>
                </a:cubicBezTo>
                <a:cubicBezTo>
                  <a:pt x="50663" y="2269"/>
                  <a:pt x="50587" y="2231"/>
                  <a:pt x="50436" y="2231"/>
                </a:cubicBezTo>
                <a:close/>
                <a:moveTo>
                  <a:pt x="44387" y="2383"/>
                </a:moveTo>
                <a:cubicBezTo>
                  <a:pt x="44273" y="2383"/>
                  <a:pt x="44084" y="2458"/>
                  <a:pt x="44009" y="2496"/>
                </a:cubicBezTo>
                <a:cubicBezTo>
                  <a:pt x="43971" y="2534"/>
                  <a:pt x="43971" y="2609"/>
                  <a:pt x="43971" y="2609"/>
                </a:cubicBezTo>
                <a:cubicBezTo>
                  <a:pt x="43971" y="2647"/>
                  <a:pt x="43971" y="2723"/>
                  <a:pt x="44084" y="2761"/>
                </a:cubicBezTo>
                <a:lnTo>
                  <a:pt x="44122" y="2761"/>
                </a:lnTo>
                <a:cubicBezTo>
                  <a:pt x="44184" y="2822"/>
                  <a:pt x="44271" y="2884"/>
                  <a:pt x="44383" y="2884"/>
                </a:cubicBezTo>
                <a:cubicBezTo>
                  <a:pt x="44408" y="2884"/>
                  <a:pt x="44435" y="2881"/>
                  <a:pt x="44462" y="2874"/>
                </a:cubicBezTo>
                <a:cubicBezTo>
                  <a:pt x="44500" y="2874"/>
                  <a:pt x="44576" y="2836"/>
                  <a:pt x="44614" y="2761"/>
                </a:cubicBezTo>
                <a:lnTo>
                  <a:pt x="44500" y="2609"/>
                </a:lnTo>
                <a:cubicBezTo>
                  <a:pt x="44538" y="2609"/>
                  <a:pt x="44576" y="2609"/>
                  <a:pt x="44576" y="2647"/>
                </a:cubicBezTo>
                <a:cubicBezTo>
                  <a:pt x="44576" y="2609"/>
                  <a:pt x="44576" y="2609"/>
                  <a:pt x="44538" y="2572"/>
                </a:cubicBezTo>
                <a:cubicBezTo>
                  <a:pt x="44538" y="2534"/>
                  <a:pt x="44538" y="2420"/>
                  <a:pt x="44425" y="2383"/>
                </a:cubicBezTo>
                <a:close/>
                <a:moveTo>
                  <a:pt x="38068" y="2468"/>
                </a:moveTo>
                <a:cubicBezTo>
                  <a:pt x="38035" y="2468"/>
                  <a:pt x="37997" y="2477"/>
                  <a:pt x="37959" y="2496"/>
                </a:cubicBezTo>
                <a:lnTo>
                  <a:pt x="37846" y="2609"/>
                </a:lnTo>
                <a:cubicBezTo>
                  <a:pt x="37846" y="2685"/>
                  <a:pt x="37884" y="2836"/>
                  <a:pt x="38035" y="2912"/>
                </a:cubicBezTo>
                <a:lnTo>
                  <a:pt x="38224" y="2799"/>
                </a:lnTo>
                <a:cubicBezTo>
                  <a:pt x="38224" y="2761"/>
                  <a:pt x="38224" y="2761"/>
                  <a:pt x="38224" y="2723"/>
                </a:cubicBezTo>
                <a:cubicBezTo>
                  <a:pt x="38262" y="2723"/>
                  <a:pt x="38262" y="2685"/>
                  <a:pt x="38262" y="2685"/>
                </a:cubicBezTo>
                <a:cubicBezTo>
                  <a:pt x="38262" y="2647"/>
                  <a:pt x="38262" y="2572"/>
                  <a:pt x="38149" y="2496"/>
                </a:cubicBezTo>
                <a:cubicBezTo>
                  <a:pt x="38130" y="2477"/>
                  <a:pt x="38101" y="2468"/>
                  <a:pt x="38068" y="2468"/>
                </a:cubicBezTo>
                <a:close/>
                <a:moveTo>
                  <a:pt x="47676" y="2383"/>
                </a:moveTo>
                <a:lnTo>
                  <a:pt x="47563" y="2496"/>
                </a:lnTo>
                <a:lnTo>
                  <a:pt x="47563" y="2799"/>
                </a:lnTo>
                <a:lnTo>
                  <a:pt x="47676" y="2912"/>
                </a:lnTo>
                <a:cubicBezTo>
                  <a:pt x="47827" y="2912"/>
                  <a:pt x="47941" y="2912"/>
                  <a:pt x="48016" y="2836"/>
                </a:cubicBezTo>
                <a:cubicBezTo>
                  <a:pt x="48092" y="2799"/>
                  <a:pt x="48092" y="2723"/>
                  <a:pt x="48092" y="2647"/>
                </a:cubicBezTo>
                <a:cubicBezTo>
                  <a:pt x="48092" y="2572"/>
                  <a:pt x="48092" y="2496"/>
                  <a:pt x="48054" y="2458"/>
                </a:cubicBezTo>
                <a:lnTo>
                  <a:pt x="47941" y="2383"/>
                </a:lnTo>
                <a:close/>
                <a:moveTo>
                  <a:pt x="14141" y="2799"/>
                </a:moveTo>
                <a:cubicBezTo>
                  <a:pt x="14027" y="2799"/>
                  <a:pt x="13914" y="2874"/>
                  <a:pt x="13914" y="2988"/>
                </a:cubicBezTo>
                <a:lnTo>
                  <a:pt x="14065" y="2988"/>
                </a:lnTo>
                <a:cubicBezTo>
                  <a:pt x="14065" y="2988"/>
                  <a:pt x="14065" y="2988"/>
                  <a:pt x="14065" y="3025"/>
                </a:cubicBezTo>
                <a:lnTo>
                  <a:pt x="14254" y="3025"/>
                </a:lnTo>
                <a:cubicBezTo>
                  <a:pt x="14254" y="2988"/>
                  <a:pt x="14254" y="2988"/>
                  <a:pt x="14254" y="2988"/>
                </a:cubicBezTo>
                <a:lnTo>
                  <a:pt x="14405" y="2988"/>
                </a:lnTo>
                <a:cubicBezTo>
                  <a:pt x="14405" y="2912"/>
                  <a:pt x="14368" y="2874"/>
                  <a:pt x="14330" y="2836"/>
                </a:cubicBezTo>
                <a:cubicBezTo>
                  <a:pt x="14292" y="2799"/>
                  <a:pt x="14216" y="2799"/>
                  <a:pt x="14141" y="2799"/>
                </a:cubicBezTo>
                <a:close/>
                <a:moveTo>
                  <a:pt x="83800" y="2529"/>
                </a:moveTo>
                <a:cubicBezTo>
                  <a:pt x="83618" y="2529"/>
                  <a:pt x="83552" y="2688"/>
                  <a:pt x="83518" y="2723"/>
                </a:cubicBezTo>
                <a:cubicBezTo>
                  <a:pt x="83518" y="2761"/>
                  <a:pt x="83518" y="2799"/>
                  <a:pt x="83480" y="2799"/>
                </a:cubicBezTo>
                <a:lnTo>
                  <a:pt x="83555" y="2988"/>
                </a:lnTo>
                <a:lnTo>
                  <a:pt x="83593" y="2988"/>
                </a:lnTo>
                <a:cubicBezTo>
                  <a:pt x="83622" y="3016"/>
                  <a:pt x="83694" y="3089"/>
                  <a:pt x="83810" y="3089"/>
                </a:cubicBezTo>
                <a:cubicBezTo>
                  <a:pt x="83847" y="3089"/>
                  <a:pt x="83888" y="3081"/>
                  <a:pt x="83934" y="3063"/>
                </a:cubicBezTo>
                <a:lnTo>
                  <a:pt x="84047" y="2988"/>
                </a:lnTo>
                <a:cubicBezTo>
                  <a:pt x="84047" y="2950"/>
                  <a:pt x="84047" y="2912"/>
                  <a:pt x="84047" y="2912"/>
                </a:cubicBezTo>
                <a:cubicBezTo>
                  <a:pt x="84047" y="2836"/>
                  <a:pt x="84009" y="2761"/>
                  <a:pt x="84009" y="2723"/>
                </a:cubicBezTo>
                <a:cubicBezTo>
                  <a:pt x="83971" y="2685"/>
                  <a:pt x="83971" y="2685"/>
                  <a:pt x="83971" y="2647"/>
                </a:cubicBezTo>
                <a:lnTo>
                  <a:pt x="83858" y="2534"/>
                </a:lnTo>
                <a:cubicBezTo>
                  <a:pt x="83837" y="2530"/>
                  <a:pt x="83818" y="2529"/>
                  <a:pt x="83800" y="2529"/>
                </a:cubicBezTo>
                <a:close/>
                <a:moveTo>
                  <a:pt x="61816" y="2761"/>
                </a:moveTo>
                <a:cubicBezTo>
                  <a:pt x="61589" y="2761"/>
                  <a:pt x="61514" y="2836"/>
                  <a:pt x="61514" y="2988"/>
                </a:cubicBezTo>
                <a:lnTo>
                  <a:pt x="61665" y="3101"/>
                </a:lnTo>
                <a:lnTo>
                  <a:pt x="61778" y="3101"/>
                </a:lnTo>
                <a:lnTo>
                  <a:pt x="61930" y="2988"/>
                </a:lnTo>
                <a:cubicBezTo>
                  <a:pt x="61930" y="2950"/>
                  <a:pt x="61967" y="2950"/>
                  <a:pt x="61967" y="2874"/>
                </a:cubicBezTo>
                <a:lnTo>
                  <a:pt x="61816" y="2761"/>
                </a:lnTo>
                <a:close/>
                <a:moveTo>
                  <a:pt x="79822" y="2480"/>
                </a:moveTo>
                <a:cubicBezTo>
                  <a:pt x="79768" y="2480"/>
                  <a:pt x="79715" y="2507"/>
                  <a:pt x="79661" y="2534"/>
                </a:cubicBezTo>
                <a:cubicBezTo>
                  <a:pt x="79548" y="2609"/>
                  <a:pt x="79472" y="2723"/>
                  <a:pt x="79472" y="2836"/>
                </a:cubicBezTo>
                <a:cubicBezTo>
                  <a:pt x="79472" y="2988"/>
                  <a:pt x="79586" y="3063"/>
                  <a:pt x="79737" y="3101"/>
                </a:cubicBezTo>
                <a:lnTo>
                  <a:pt x="79813" y="3063"/>
                </a:lnTo>
                <a:cubicBezTo>
                  <a:pt x="79926" y="2988"/>
                  <a:pt x="79964" y="2874"/>
                  <a:pt x="79964" y="2799"/>
                </a:cubicBezTo>
                <a:cubicBezTo>
                  <a:pt x="79964" y="2761"/>
                  <a:pt x="79964" y="2685"/>
                  <a:pt x="79964" y="2685"/>
                </a:cubicBezTo>
                <a:lnTo>
                  <a:pt x="79888" y="2496"/>
                </a:lnTo>
                <a:cubicBezTo>
                  <a:pt x="79866" y="2485"/>
                  <a:pt x="79844" y="2480"/>
                  <a:pt x="79822" y="2480"/>
                </a:cubicBezTo>
                <a:close/>
                <a:moveTo>
                  <a:pt x="68735" y="2912"/>
                </a:moveTo>
                <a:cubicBezTo>
                  <a:pt x="68697" y="2912"/>
                  <a:pt x="68584" y="2912"/>
                  <a:pt x="68508" y="3101"/>
                </a:cubicBezTo>
                <a:lnTo>
                  <a:pt x="68584" y="3214"/>
                </a:lnTo>
                <a:cubicBezTo>
                  <a:pt x="68610" y="3240"/>
                  <a:pt x="68672" y="3285"/>
                  <a:pt x="68745" y="3285"/>
                </a:cubicBezTo>
                <a:cubicBezTo>
                  <a:pt x="68778" y="3285"/>
                  <a:pt x="68813" y="3276"/>
                  <a:pt x="68848" y="3252"/>
                </a:cubicBezTo>
                <a:cubicBezTo>
                  <a:pt x="68886" y="3252"/>
                  <a:pt x="68924" y="3177"/>
                  <a:pt x="68924" y="3139"/>
                </a:cubicBezTo>
                <a:cubicBezTo>
                  <a:pt x="68924" y="3025"/>
                  <a:pt x="68848" y="2912"/>
                  <a:pt x="68735" y="2912"/>
                </a:cubicBezTo>
                <a:close/>
                <a:moveTo>
                  <a:pt x="54642" y="2794"/>
                </a:moveTo>
                <a:cubicBezTo>
                  <a:pt x="54431" y="2794"/>
                  <a:pt x="54368" y="2956"/>
                  <a:pt x="54368" y="3025"/>
                </a:cubicBezTo>
                <a:cubicBezTo>
                  <a:pt x="54368" y="3063"/>
                  <a:pt x="54330" y="3101"/>
                  <a:pt x="54330" y="3101"/>
                </a:cubicBezTo>
                <a:lnTo>
                  <a:pt x="54330" y="3252"/>
                </a:lnTo>
                <a:cubicBezTo>
                  <a:pt x="54444" y="3328"/>
                  <a:pt x="54519" y="3366"/>
                  <a:pt x="54595" y="3366"/>
                </a:cubicBezTo>
                <a:lnTo>
                  <a:pt x="54670" y="3366"/>
                </a:lnTo>
                <a:lnTo>
                  <a:pt x="54859" y="3290"/>
                </a:lnTo>
                <a:cubicBezTo>
                  <a:pt x="54897" y="3252"/>
                  <a:pt x="54897" y="3214"/>
                  <a:pt x="54897" y="3177"/>
                </a:cubicBezTo>
                <a:cubicBezTo>
                  <a:pt x="54897" y="3101"/>
                  <a:pt x="54859" y="3063"/>
                  <a:pt x="54822" y="2988"/>
                </a:cubicBezTo>
                <a:cubicBezTo>
                  <a:pt x="54822" y="2950"/>
                  <a:pt x="54822" y="2950"/>
                  <a:pt x="54822" y="2912"/>
                </a:cubicBezTo>
                <a:lnTo>
                  <a:pt x="54708" y="2799"/>
                </a:lnTo>
                <a:cubicBezTo>
                  <a:pt x="54685" y="2795"/>
                  <a:pt x="54662" y="2794"/>
                  <a:pt x="54642" y="2794"/>
                </a:cubicBezTo>
                <a:close/>
                <a:moveTo>
                  <a:pt x="23744" y="2988"/>
                </a:moveTo>
                <a:lnTo>
                  <a:pt x="23630" y="3177"/>
                </a:lnTo>
                <a:cubicBezTo>
                  <a:pt x="23630" y="3177"/>
                  <a:pt x="23630" y="3214"/>
                  <a:pt x="23630" y="3214"/>
                </a:cubicBezTo>
                <a:cubicBezTo>
                  <a:pt x="23593" y="3252"/>
                  <a:pt x="23555" y="3290"/>
                  <a:pt x="23555" y="3328"/>
                </a:cubicBezTo>
                <a:cubicBezTo>
                  <a:pt x="23555" y="3366"/>
                  <a:pt x="23593" y="3441"/>
                  <a:pt x="23706" y="3479"/>
                </a:cubicBezTo>
                <a:lnTo>
                  <a:pt x="23857" y="3441"/>
                </a:lnTo>
                <a:lnTo>
                  <a:pt x="23933" y="3441"/>
                </a:lnTo>
                <a:cubicBezTo>
                  <a:pt x="24008" y="3403"/>
                  <a:pt x="24160" y="3366"/>
                  <a:pt x="24160" y="3214"/>
                </a:cubicBezTo>
                <a:cubicBezTo>
                  <a:pt x="24160" y="3177"/>
                  <a:pt x="24160" y="3139"/>
                  <a:pt x="24122" y="3101"/>
                </a:cubicBezTo>
                <a:lnTo>
                  <a:pt x="24008" y="2988"/>
                </a:lnTo>
                <a:close/>
                <a:moveTo>
                  <a:pt x="46769" y="3063"/>
                </a:moveTo>
                <a:lnTo>
                  <a:pt x="46617" y="3101"/>
                </a:lnTo>
                <a:cubicBezTo>
                  <a:pt x="46542" y="3177"/>
                  <a:pt x="46466" y="3252"/>
                  <a:pt x="46466" y="3366"/>
                </a:cubicBezTo>
                <a:cubicBezTo>
                  <a:pt x="46466" y="3403"/>
                  <a:pt x="46504" y="3517"/>
                  <a:pt x="46693" y="3555"/>
                </a:cubicBezTo>
                <a:lnTo>
                  <a:pt x="46844" y="3479"/>
                </a:lnTo>
                <a:lnTo>
                  <a:pt x="46806" y="3479"/>
                </a:lnTo>
                <a:lnTo>
                  <a:pt x="46996" y="3366"/>
                </a:lnTo>
                <a:cubicBezTo>
                  <a:pt x="46958" y="3214"/>
                  <a:pt x="46882" y="3101"/>
                  <a:pt x="46769" y="3063"/>
                </a:cubicBezTo>
                <a:close/>
                <a:moveTo>
                  <a:pt x="75162" y="3214"/>
                </a:moveTo>
                <a:lnTo>
                  <a:pt x="75011" y="3328"/>
                </a:lnTo>
                <a:lnTo>
                  <a:pt x="75011" y="3479"/>
                </a:lnTo>
                <a:lnTo>
                  <a:pt x="75162" y="3592"/>
                </a:lnTo>
                <a:lnTo>
                  <a:pt x="75351" y="3592"/>
                </a:lnTo>
                <a:lnTo>
                  <a:pt x="75465" y="3479"/>
                </a:lnTo>
                <a:lnTo>
                  <a:pt x="75465" y="3328"/>
                </a:lnTo>
                <a:lnTo>
                  <a:pt x="75351" y="3214"/>
                </a:lnTo>
                <a:close/>
                <a:moveTo>
                  <a:pt x="51797" y="3479"/>
                </a:moveTo>
                <a:cubicBezTo>
                  <a:pt x="51663" y="3546"/>
                  <a:pt x="51740" y="3626"/>
                  <a:pt x="51818" y="3626"/>
                </a:cubicBezTo>
                <a:cubicBezTo>
                  <a:pt x="51872" y="3626"/>
                  <a:pt x="51926" y="3587"/>
                  <a:pt x="51910" y="3479"/>
                </a:cubicBezTo>
                <a:close/>
                <a:moveTo>
                  <a:pt x="63930" y="3245"/>
                </a:moveTo>
                <a:cubicBezTo>
                  <a:pt x="63908" y="3245"/>
                  <a:pt x="63884" y="3247"/>
                  <a:pt x="63858" y="3252"/>
                </a:cubicBezTo>
                <a:lnTo>
                  <a:pt x="63782" y="3290"/>
                </a:lnTo>
                <a:cubicBezTo>
                  <a:pt x="63706" y="3366"/>
                  <a:pt x="63706" y="3441"/>
                  <a:pt x="63706" y="3479"/>
                </a:cubicBezTo>
                <a:cubicBezTo>
                  <a:pt x="63706" y="3592"/>
                  <a:pt x="63858" y="3706"/>
                  <a:pt x="63971" y="3744"/>
                </a:cubicBezTo>
                <a:lnTo>
                  <a:pt x="64160" y="3630"/>
                </a:lnTo>
                <a:cubicBezTo>
                  <a:pt x="64198" y="3630"/>
                  <a:pt x="64236" y="3592"/>
                  <a:pt x="64274" y="3517"/>
                </a:cubicBezTo>
                <a:lnTo>
                  <a:pt x="64160" y="3366"/>
                </a:lnTo>
                <a:cubicBezTo>
                  <a:pt x="64128" y="3333"/>
                  <a:pt x="64067" y="3245"/>
                  <a:pt x="63930" y="3245"/>
                </a:cubicBezTo>
                <a:close/>
                <a:moveTo>
                  <a:pt x="87412" y="3517"/>
                </a:moveTo>
                <a:cubicBezTo>
                  <a:pt x="87298" y="3517"/>
                  <a:pt x="87223" y="3517"/>
                  <a:pt x="87147" y="3592"/>
                </a:cubicBezTo>
                <a:cubicBezTo>
                  <a:pt x="87109" y="3630"/>
                  <a:pt x="87072" y="3668"/>
                  <a:pt x="87072" y="3782"/>
                </a:cubicBezTo>
                <a:lnTo>
                  <a:pt x="87072" y="3819"/>
                </a:lnTo>
                <a:lnTo>
                  <a:pt x="87223" y="3895"/>
                </a:lnTo>
                <a:lnTo>
                  <a:pt x="87412" y="3895"/>
                </a:lnTo>
                <a:lnTo>
                  <a:pt x="87525" y="3782"/>
                </a:lnTo>
                <a:lnTo>
                  <a:pt x="87525" y="3630"/>
                </a:lnTo>
                <a:lnTo>
                  <a:pt x="87412" y="3517"/>
                </a:lnTo>
                <a:close/>
                <a:moveTo>
                  <a:pt x="26201" y="3366"/>
                </a:moveTo>
                <a:lnTo>
                  <a:pt x="26088" y="3479"/>
                </a:lnTo>
                <a:lnTo>
                  <a:pt x="26088" y="3782"/>
                </a:lnTo>
                <a:lnTo>
                  <a:pt x="26201" y="3895"/>
                </a:lnTo>
                <a:cubicBezTo>
                  <a:pt x="26223" y="3906"/>
                  <a:pt x="26249" y="3911"/>
                  <a:pt x="26275" y="3911"/>
                </a:cubicBezTo>
                <a:cubicBezTo>
                  <a:pt x="26337" y="3911"/>
                  <a:pt x="26401" y="3884"/>
                  <a:pt x="26428" y="3857"/>
                </a:cubicBezTo>
                <a:cubicBezTo>
                  <a:pt x="26504" y="3819"/>
                  <a:pt x="26542" y="3744"/>
                  <a:pt x="26542" y="3630"/>
                </a:cubicBezTo>
                <a:cubicBezTo>
                  <a:pt x="26542" y="3555"/>
                  <a:pt x="26504" y="3441"/>
                  <a:pt x="26428" y="3403"/>
                </a:cubicBezTo>
                <a:cubicBezTo>
                  <a:pt x="26390" y="3366"/>
                  <a:pt x="26277" y="3366"/>
                  <a:pt x="26201" y="3366"/>
                </a:cubicBezTo>
                <a:close/>
                <a:moveTo>
                  <a:pt x="15615" y="3441"/>
                </a:moveTo>
                <a:cubicBezTo>
                  <a:pt x="15540" y="3441"/>
                  <a:pt x="15502" y="3441"/>
                  <a:pt x="15426" y="3479"/>
                </a:cubicBezTo>
                <a:cubicBezTo>
                  <a:pt x="15388" y="3517"/>
                  <a:pt x="15351" y="3592"/>
                  <a:pt x="15351" y="3668"/>
                </a:cubicBezTo>
                <a:lnTo>
                  <a:pt x="15502" y="3668"/>
                </a:lnTo>
                <a:cubicBezTo>
                  <a:pt x="15502" y="3668"/>
                  <a:pt x="15502" y="3668"/>
                  <a:pt x="15502" y="3706"/>
                </a:cubicBezTo>
                <a:lnTo>
                  <a:pt x="15729" y="3706"/>
                </a:lnTo>
                <a:cubicBezTo>
                  <a:pt x="15766" y="3668"/>
                  <a:pt x="15729" y="3668"/>
                  <a:pt x="15729" y="3668"/>
                </a:cubicBezTo>
                <a:lnTo>
                  <a:pt x="15842" y="3668"/>
                </a:lnTo>
                <a:cubicBezTo>
                  <a:pt x="15804" y="3706"/>
                  <a:pt x="15804" y="3744"/>
                  <a:pt x="15804" y="3782"/>
                </a:cubicBezTo>
                <a:lnTo>
                  <a:pt x="15955" y="3895"/>
                </a:lnTo>
                <a:cubicBezTo>
                  <a:pt x="15955" y="3895"/>
                  <a:pt x="15955" y="3895"/>
                  <a:pt x="15993" y="3933"/>
                </a:cubicBezTo>
                <a:cubicBezTo>
                  <a:pt x="16031" y="3933"/>
                  <a:pt x="16069" y="3971"/>
                  <a:pt x="16182" y="3971"/>
                </a:cubicBezTo>
                <a:lnTo>
                  <a:pt x="16296" y="3895"/>
                </a:lnTo>
                <a:cubicBezTo>
                  <a:pt x="16334" y="3857"/>
                  <a:pt x="16371" y="3744"/>
                  <a:pt x="16371" y="3668"/>
                </a:cubicBezTo>
                <a:cubicBezTo>
                  <a:pt x="16371" y="3630"/>
                  <a:pt x="16371" y="3592"/>
                  <a:pt x="16371" y="3555"/>
                </a:cubicBezTo>
                <a:lnTo>
                  <a:pt x="16258" y="3479"/>
                </a:lnTo>
                <a:cubicBezTo>
                  <a:pt x="16217" y="3469"/>
                  <a:pt x="16180" y="3464"/>
                  <a:pt x="16144" y="3464"/>
                </a:cubicBezTo>
                <a:cubicBezTo>
                  <a:pt x="16049" y="3464"/>
                  <a:pt x="15973" y="3499"/>
                  <a:pt x="15918" y="3555"/>
                </a:cubicBezTo>
                <a:cubicBezTo>
                  <a:pt x="15918" y="3555"/>
                  <a:pt x="15880" y="3555"/>
                  <a:pt x="15880" y="3592"/>
                </a:cubicBezTo>
                <a:cubicBezTo>
                  <a:pt x="15842" y="3479"/>
                  <a:pt x="15729" y="3441"/>
                  <a:pt x="15615" y="3441"/>
                </a:cubicBezTo>
                <a:close/>
                <a:moveTo>
                  <a:pt x="79283" y="3555"/>
                </a:moveTo>
                <a:cubicBezTo>
                  <a:pt x="79170" y="3555"/>
                  <a:pt x="79094" y="3592"/>
                  <a:pt x="79056" y="3630"/>
                </a:cubicBezTo>
                <a:cubicBezTo>
                  <a:pt x="79019" y="3668"/>
                  <a:pt x="78981" y="3744"/>
                  <a:pt x="79019" y="3857"/>
                </a:cubicBezTo>
                <a:lnTo>
                  <a:pt x="79132" y="3971"/>
                </a:lnTo>
                <a:lnTo>
                  <a:pt x="79245" y="3971"/>
                </a:lnTo>
                <a:lnTo>
                  <a:pt x="79397" y="3857"/>
                </a:lnTo>
                <a:lnTo>
                  <a:pt x="79397" y="3706"/>
                </a:lnTo>
                <a:lnTo>
                  <a:pt x="79283" y="3555"/>
                </a:lnTo>
                <a:close/>
                <a:moveTo>
                  <a:pt x="89718" y="3555"/>
                </a:moveTo>
                <a:cubicBezTo>
                  <a:pt x="89642" y="3555"/>
                  <a:pt x="89567" y="3555"/>
                  <a:pt x="89491" y="3630"/>
                </a:cubicBezTo>
                <a:cubicBezTo>
                  <a:pt x="89416" y="3668"/>
                  <a:pt x="89416" y="3744"/>
                  <a:pt x="89453" y="3819"/>
                </a:cubicBezTo>
                <a:lnTo>
                  <a:pt x="89529" y="3895"/>
                </a:lnTo>
                <a:cubicBezTo>
                  <a:pt x="89529" y="3895"/>
                  <a:pt x="89567" y="3933"/>
                  <a:pt x="89567" y="3933"/>
                </a:cubicBezTo>
                <a:cubicBezTo>
                  <a:pt x="89642" y="3933"/>
                  <a:pt x="89718" y="3971"/>
                  <a:pt x="89832" y="3971"/>
                </a:cubicBezTo>
                <a:lnTo>
                  <a:pt x="89945" y="3857"/>
                </a:lnTo>
                <a:lnTo>
                  <a:pt x="89945" y="3706"/>
                </a:lnTo>
                <a:lnTo>
                  <a:pt x="89794" y="3555"/>
                </a:lnTo>
                <a:cubicBezTo>
                  <a:pt x="89781" y="3567"/>
                  <a:pt x="89773" y="3571"/>
                  <a:pt x="89766" y="3571"/>
                </a:cubicBezTo>
                <a:cubicBezTo>
                  <a:pt x="89752" y="3571"/>
                  <a:pt x="89743" y="3555"/>
                  <a:pt x="89718" y="3555"/>
                </a:cubicBezTo>
                <a:close/>
                <a:moveTo>
                  <a:pt x="85455" y="3592"/>
                </a:moveTo>
                <a:cubicBezTo>
                  <a:pt x="85399" y="3592"/>
                  <a:pt x="85351" y="3611"/>
                  <a:pt x="85332" y="3630"/>
                </a:cubicBezTo>
                <a:lnTo>
                  <a:pt x="85219" y="3630"/>
                </a:lnTo>
                <a:lnTo>
                  <a:pt x="85030" y="3744"/>
                </a:lnTo>
                <a:lnTo>
                  <a:pt x="85030" y="3857"/>
                </a:lnTo>
                <a:lnTo>
                  <a:pt x="85143" y="3971"/>
                </a:lnTo>
                <a:cubicBezTo>
                  <a:pt x="85181" y="3971"/>
                  <a:pt x="85219" y="4008"/>
                  <a:pt x="85257" y="4008"/>
                </a:cubicBezTo>
                <a:lnTo>
                  <a:pt x="85370" y="3933"/>
                </a:lnTo>
                <a:lnTo>
                  <a:pt x="85408" y="3933"/>
                </a:lnTo>
                <a:cubicBezTo>
                  <a:pt x="85521" y="3933"/>
                  <a:pt x="85597" y="3895"/>
                  <a:pt x="85635" y="3819"/>
                </a:cubicBezTo>
                <a:lnTo>
                  <a:pt x="85635" y="3668"/>
                </a:lnTo>
                <a:cubicBezTo>
                  <a:pt x="85578" y="3611"/>
                  <a:pt x="85512" y="3592"/>
                  <a:pt x="85455" y="3592"/>
                </a:cubicBezTo>
                <a:close/>
                <a:moveTo>
                  <a:pt x="3706" y="3744"/>
                </a:moveTo>
                <a:lnTo>
                  <a:pt x="3555" y="3857"/>
                </a:lnTo>
                <a:lnTo>
                  <a:pt x="3555" y="3933"/>
                </a:lnTo>
                <a:lnTo>
                  <a:pt x="3668" y="4084"/>
                </a:lnTo>
                <a:cubicBezTo>
                  <a:pt x="3706" y="4084"/>
                  <a:pt x="3744" y="4122"/>
                  <a:pt x="3781" y="4122"/>
                </a:cubicBezTo>
                <a:lnTo>
                  <a:pt x="3970" y="4008"/>
                </a:lnTo>
                <a:cubicBezTo>
                  <a:pt x="3970" y="3971"/>
                  <a:pt x="3970" y="3933"/>
                  <a:pt x="4008" y="3895"/>
                </a:cubicBezTo>
                <a:lnTo>
                  <a:pt x="3895" y="3744"/>
                </a:lnTo>
                <a:close/>
                <a:moveTo>
                  <a:pt x="60039" y="3706"/>
                </a:moveTo>
                <a:lnTo>
                  <a:pt x="59850" y="3819"/>
                </a:lnTo>
                <a:cubicBezTo>
                  <a:pt x="59850" y="3819"/>
                  <a:pt x="59850" y="3857"/>
                  <a:pt x="59850" y="3857"/>
                </a:cubicBezTo>
                <a:cubicBezTo>
                  <a:pt x="59850" y="3895"/>
                  <a:pt x="59850" y="3895"/>
                  <a:pt x="59850" y="3933"/>
                </a:cubicBezTo>
                <a:cubicBezTo>
                  <a:pt x="59850" y="3971"/>
                  <a:pt x="59850" y="4046"/>
                  <a:pt x="59926" y="4084"/>
                </a:cubicBezTo>
                <a:cubicBezTo>
                  <a:pt x="59964" y="4122"/>
                  <a:pt x="60039" y="4122"/>
                  <a:pt x="60153" y="4122"/>
                </a:cubicBezTo>
                <a:lnTo>
                  <a:pt x="60228" y="4008"/>
                </a:lnTo>
                <a:cubicBezTo>
                  <a:pt x="60228" y="3857"/>
                  <a:pt x="60153" y="3744"/>
                  <a:pt x="60039" y="3706"/>
                </a:cubicBezTo>
                <a:close/>
                <a:moveTo>
                  <a:pt x="33385" y="3933"/>
                </a:moveTo>
                <a:cubicBezTo>
                  <a:pt x="33196" y="3933"/>
                  <a:pt x="33082" y="4046"/>
                  <a:pt x="33082" y="4160"/>
                </a:cubicBezTo>
                <a:lnTo>
                  <a:pt x="33234" y="4160"/>
                </a:lnTo>
                <a:cubicBezTo>
                  <a:pt x="33234" y="4197"/>
                  <a:pt x="33234" y="4197"/>
                  <a:pt x="33234" y="4197"/>
                </a:cubicBezTo>
                <a:lnTo>
                  <a:pt x="33536" y="4197"/>
                </a:lnTo>
                <a:cubicBezTo>
                  <a:pt x="33536" y="4197"/>
                  <a:pt x="33498" y="4197"/>
                  <a:pt x="33498" y="4160"/>
                </a:cubicBezTo>
                <a:lnTo>
                  <a:pt x="33649" y="4160"/>
                </a:lnTo>
                <a:cubicBezTo>
                  <a:pt x="33649" y="4084"/>
                  <a:pt x="33649" y="4046"/>
                  <a:pt x="33574" y="3971"/>
                </a:cubicBezTo>
                <a:cubicBezTo>
                  <a:pt x="33498" y="3971"/>
                  <a:pt x="33460" y="3933"/>
                  <a:pt x="33385" y="3933"/>
                </a:cubicBezTo>
                <a:close/>
                <a:moveTo>
                  <a:pt x="57960" y="3753"/>
                </a:moveTo>
                <a:cubicBezTo>
                  <a:pt x="57922" y="3753"/>
                  <a:pt x="57884" y="3763"/>
                  <a:pt x="57846" y="3782"/>
                </a:cubicBezTo>
                <a:cubicBezTo>
                  <a:pt x="57771" y="3819"/>
                  <a:pt x="57733" y="3895"/>
                  <a:pt x="57733" y="4008"/>
                </a:cubicBezTo>
                <a:cubicBezTo>
                  <a:pt x="57733" y="4046"/>
                  <a:pt x="57733" y="4122"/>
                  <a:pt x="57808" y="4197"/>
                </a:cubicBezTo>
                <a:cubicBezTo>
                  <a:pt x="57846" y="4197"/>
                  <a:pt x="57884" y="4235"/>
                  <a:pt x="57960" y="4235"/>
                </a:cubicBezTo>
                <a:lnTo>
                  <a:pt x="58073" y="4122"/>
                </a:lnTo>
                <a:cubicBezTo>
                  <a:pt x="58073" y="4122"/>
                  <a:pt x="58073" y="4122"/>
                  <a:pt x="58073" y="4084"/>
                </a:cubicBezTo>
                <a:cubicBezTo>
                  <a:pt x="58111" y="4046"/>
                  <a:pt x="58149" y="4008"/>
                  <a:pt x="58149" y="3933"/>
                </a:cubicBezTo>
                <a:cubicBezTo>
                  <a:pt x="58149" y="3933"/>
                  <a:pt x="58149" y="3895"/>
                  <a:pt x="58111" y="3857"/>
                </a:cubicBezTo>
                <a:lnTo>
                  <a:pt x="58073" y="3782"/>
                </a:lnTo>
                <a:cubicBezTo>
                  <a:pt x="58035" y="3763"/>
                  <a:pt x="57998" y="3753"/>
                  <a:pt x="57960" y="3753"/>
                </a:cubicBezTo>
                <a:close/>
                <a:moveTo>
                  <a:pt x="7524" y="3895"/>
                </a:moveTo>
                <a:lnTo>
                  <a:pt x="7335" y="3933"/>
                </a:lnTo>
                <a:cubicBezTo>
                  <a:pt x="7297" y="3971"/>
                  <a:pt x="7260" y="4008"/>
                  <a:pt x="7260" y="4084"/>
                </a:cubicBezTo>
                <a:cubicBezTo>
                  <a:pt x="7260" y="4122"/>
                  <a:pt x="7260" y="4122"/>
                  <a:pt x="7297" y="4160"/>
                </a:cubicBezTo>
                <a:cubicBezTo>
                  <a:pt x="7297" y="4160"/>
                  <a:pt x="7297" y="4160"/>
                  <a:pt x="7297" y="4197"/>
                </a:cubicBezTo>
                <a:lnTo>
                  <a:pt x="7411" y="4311"/>
                </a:lnTo>
                <a:cubicBezTo>
                  <a:pt x="7433" y="4322"/>
                  <a:pt x="7461" y="4330"/>
                  <a:pt x="7492" y="4330"/>
                </a:cubicBezTo>
                <a:cubicBezTo>
                  <a:pt x="7568" y="4330"/>
                  <a:pt x="7660" y="4283"/>
                  <a:pt x="7713" y="4122"/>
                </a:cubicBezTo>
                <a:lnTo>
                  <a:pt x="7600" y="3933"/>
                </a:lnTo>
                <a:cubicBezTo>
                  <a:pt x="7562" y="3933"/>
                  <a:pt x="7562" y="3933"/>
                  <a:pt x="7524" y="3895"/>
                </a:cubicBezTo>
                <a:close/>
                <a:moveTo>
                  <a:pt x="4704" y="3994"/>
                </a:moveTo>
                <a:cubicBezTo>
                  <a:pt x="4674" y="3994"/>
                  <a:pt x="4644" y="3998"/>
                  <a:pt x="4613" y="4008"/>
                </a:cubicBezTo>
                <a:cubicBezTo>
                  <a:pt x="4538" y="4046"/>
                  <a:pt x="4462" y="4084"/>
                  <a:pt x="4462" y="4197"/>
                </a:cubicBezTo>
                <a:lnTo>
                  <a:pt x="4500" y="4273"/>
                </a:lnTo>
                <a:cubicBezTo>
                  <a:pt x="4555" y="4328"/>
                  <a:pt x="4631" y="4363"/>
                  <a:pt x="4712" y="4363"/>
                </a:cubicBezTo>
                <a:cubicBezTo>
                  <a:pt x="4741" y="4363"/>
                  <a:pt x="4772" y="4359"/>
                  <a:pt x="4802" y="4349"/>
                </a:cubicBezTo>
                <a:cubicBezTo>
                  <a:pt x="4916" y="4311"/>
                  <a:pt x="4953" y="4273"/>
                  <a:pt x="4991" y="4160"/>
                </a:cubicBezTo>
                <a:lnTo>
                  <a:pt x="4953" y="4084"/>
                </a:lnTo>
                <a:cubicBezTo>
                  <a:pt x="4870" y="4029"/>
                  <a:pt x="4787" y="3994"/>
                  <a:pt x="4704" y="3994"/>
                </a:cubicBezTo>
                <a:close/>
                <a:moveTo>
                  <a:pt x="20795" y="4046"/>
                </a:moveTo>
                <a:cubicBezTo>
                  <a:pt x="20644" y="4046"/>
                  <a:pt x="20568" y="4084"/>
                  <a:pt x="20492" y="4235"/>
                </a:cubicBezTo>
                <a:lnTo>
                  <a:pt x="20606" y="4386"/>
                </a:lnTo>
                <a:cubicBezTo>
                  <a:pt x="20644" y="4386"/>
                  <a:pt x="20681" y="4424"/>
                  <a:pt x="20719" y="4424"/>
                </a:cubicBezTo>
                <a:lnTo>
                  <a:pt x="20908" y="4311"/>
                </a:lnTo>
                <a:cubicBezTo>
                  <a:pt x="20908" y="4311"/>
                  <a:pt x="20946" y="4235"/>
                  <a:pt x="20946" y="4160"/>
                </a:cubicBezTo>
                <a:lnTo>
                  <a:pt x="20946" y="4122"/>
                </a:lnTo>
                <a:lnTo>
                  <a:pt x="20795" y="4046"/>
                </a:lnTo>
                <a:close/>
                <a:moveTo>
                  <a:pt x="9717" y="4046"/>
                </a:moveTo>
                <a:cubicBezTo>
                  <a:pt x="9566" y="4046"/>
                  <a:pt x="9453" y="4122"/>
                  <a:pt x="9377" y="4160"/>
                </a:cubicBezTo>
                <a:cubicBezTo>
                  <a:pt x="9377" y="4197"/>
                  <a:pt x="9339" y="4197"/>
                  <a:pt x="9339" y="4235"/>
                </a:cubicBezTo>
                <a:lnTo>
                  <a:pt x="9339" y="4386"/>
                </a:lnTo>
                <a:cubicBezTo>
                  <a:pt x="9394" y="4442"/>
                  <a:pt x="9490" y="4477"/>
                  <a:pt x="9582" y="4477"/>
                </a:cubicBezTo>
                <a:cubicBezTo>
                  <a:pt x="9616" y="4477"/>
                  <a:pt x="9649" y="4472"/>
                  <a:pt x="9679" y="4462"/>
                </a:cubicBezTo>
                <a:cubicBezTo>
                  <a:pt x="9793" y="4424"/>
                  <a:pt x="9868" y="4311"/>
                  <a:pt x="9868" y="4235"/>
                </a:cubicBezTo>
                <a:cubicBezTo>
                  <a:pt x="9868" y="4197"/>
                  <a:pt x="9868" y="4160"/>
                  <a:pt x="9868" y="4122"/>
                </a:cubicBezTo>
                <a:lnTo>
                  <a:pt x="9717" y="4046"/>
                </a:lnTo>
                <a:close/>
                <a:moveTo>
                  <a:pt x="38564" y="4235"/>
                </a:moveTo>
                <a:lnTo>
                  <a:pt x="38451" y="4349"/>
                </a:lnTo>
                <a:lnTo>
                  <a:pt x="38451" y="4462"/>
                </a:lnTo>
                <a:lnTo>
                  <a:pt x="38564" y="4575"/>
                </a:lnTo>
                <a:cubicBezTo>
                  <a:pt x="38591" y="4602"/>
                  <a:pt x="38637" y="4629"/>
                  <a:pt x="38701" y="4629"/>
                </a:cubicBezTo>
                <a:cubicBezTo>
                  <a:pt x="38728" y="4629"/>
                  <a:pt x="38758" y="4624"/>
                  <a:pt x="38791" y="4613"/>
                </a:cubicBezTo>
                <a:lnTo>
                  <a:pt x="38905" y="4500"/>
                </a:lnTo>
                <a:lnTo>
                  <a:pt x="38905" y="4424"/>
                </a:lnTo>
                <a:lnTo>
                  <a:pt x="38791" y="4273"/>
                </a:lnTo>
                <a:cubicBezTo>
                  <a:pt x="38753" y="4273"/>
                  <a:pt x="38678" y="4235"/>
                  <a:pt x="38564" y="4235"/>
                </a:cubicBezTo>
                <a:close/>
                <a:moveTo>
                  <a:pt x="42118" y="4462"/>
                </a:moveTo>
                <a:lnTo>
                  <a:pt x="41967" y="4500"/>
                </a:lnTo>
                <a:cubicBezTo>
                  <a:pt x="41967" y="4500"/>
                  <a:pt x="41967" y="4500"/>
                  <a:pt x="41929" y="4538"/>
                </a:cubicBezTo>
                <a:cubicBezTo>
                  <a:pt x="41854" y="4575"/>
                  <a:pt x="41778" y="4613"/>
                  <a:pt x="41778" y="4727"/>
                </a:cubicBezTo>
                <a:cubicBezTo>
                  <a:pt x="41778" y="4802"/>
                  <a:pt x="41816" y="4840"/>
                  <a:pt x="41854" y="4916"/>
                </a:cubicBezTo>
                <a:lnTo>
                  <a:pt x="41929" y="4954"/>
                </a:lnTo>
                <a:cubicBezTo>
                  <a:pt x="42005" y="4954"/>
                  <a:pt x="42081" y="4954"/>
                  <a:pt x="42156" y="4916"/>
                </a:cubicBezTo>
                <a:cubicBezTo>
                  <a:pt x="42232" y="4878"/>
                  <a:pt x="42307" y="4765"/>
                  <a:pt x="42307" y="4689"/>
                </a:cubicBezTo>
                <a:cubicBezTo>
                  <a:pt x="42307" y="4575"/>
                  <a:pt x="42232" y="4500"/>
                  <a:pt x="42118" y="4462"/>
                </a:cubicBezTo>
                <a:close/>
                <a:moveTo>
                  <a:pt x="22421" y="4651"/>
                </a:moveTo>
                <a:cubicBezTo>
                  <a:pt x="22345" y="4651"/>
                  <a:pt x="22232" y="4651"/>
                  <a:pt x="22156" y="4689"/>
                </a:cubicBezTo>
                <a:cubicBezTo>
                  <a:pt x="22118" y="4765"/>
                  <a:pt x="22080" y="4840"/>
                  <a:pt x="22118" y="4916"/>
                </a:cubicBezTo>
                <a:lnTo>
                  <a:pt x="22232" y="4991"/>
                </a:lnTo>
                <a:cubicBezTo>
                  <a:pt x="22262" y="4995"/>
                  <a:pt x="22290" y="4996"/>
                  <a:pt x="22316" y="4996"/>
                </a:cubicBezTo>
                <a:cubicBezTo>
                  <a:pt x="22579" y="4996"/>
                  <a:pt x="22613" y="4837"/>
                  <a:pt x="22647" y="4802"/>
                </a:cubicBezTo>
                <a:lnTo>
                  <a:pt x="22496" y="4651"/>
                </a:lnTo>
                <a:close/>
                <a:moveTo>
                  <a:pt x="65521" y="4538"/>
                </a:moveTo>
                <a:lnTo>
                  <a:pt x="65370" y="4689"/>
                </a:lnTo>
                <a:lnTo>
                  <a:pt x="65370" y="4878"/>
                </a:lnTo>
                <a:lnTo>
                  <a:pt x="65483" y="4991"/>
                </a:lnTo>
                <a:cubicBezTo>
                  <a:pt x="65540" y="5010"/>
                  <a:pt x="65587" y="5020"/>
                  <a:pt x="65625" y="5020"/>
                </a:cubicBezTo>
                <a:cubicBezTo>
                  <a:pt x="65663" y="5020"/>
                  <a:pt x="65691" y="5010"/>
                  <a:pt x="65710" y="4991"/>
                </a:cubicBezTo>
                <a:cubicBezTo>
                  <a:pt x="65824" y="4954"/>
                  <a:pt x="65824" y="4840"/>
                  <a:pt x="65862" y="4802"/>
                </a:cubicBezTo>
                <a:cubicBezTo>
                  <a:pt x="65862" y="4765"/>
                  <a:pt x="65862" y="4765"/>
                  <a:pt x="65862" y="4765"/>
                </a:cubicBezTo>
                <a:lnTo>
                  <a:pt x="65748" y="4538"/>
                </a:lnTo>
                <a:close/>
                <a:moveTo>
                  <a:pt x="54746" y="4273"/>
                </a:moveTo>
                <a:cubicBezTo>
                  <a:pt x="54670" y="4273"/>
                  <a:pt x="54481" y="4273"/>
                  <a:pt x="54368" y="4538"/>
                </a:cubicBezTo>
                <a:lnTo>
                  <a:pt x="54368" y="4651"/>
                </a:lnTo>
                <a:lnTo>
                  <a:pt x="54406" y="4651"/>
                </a:lnTo>
                <a:cubicBezTo>
                  <a:pt x="54519" y="4802"/>
                  <a:pt x="54633" y="4954"/>
                  <a:pt x="54859" y="5029"/>
                </a:cubicBezTo>
                <a:lnTo>
                  <a:pt x="55049" y="4991"/>
                </a:lnTo>
                <a:cubicBezTo>
                  <a:pt x="55086" y="4916"/>
                  <a:pt x="55086" y="4840"/>
                  <a:pt x="55086" y="4765"/>
                </a:cubicBezTo>
                <a:cubicBezTo>
                  <a:pt x="55086" y="4575"/>
                  <a:pt x="54935" y="4311"/>
                  <a:pt x="54746" y="4273"/>
                </a:cubicBezTo>
                <a:close/>
                <a:moveTo>
                  <a:pt x="78352" y="4598"/>
                </a:moveTo>
                <a:cubicBezTo>
                  <a:pt x="78326" y="4598"/>
                  <a:pt x="78296" y="4602"/>
                  <a:pt x="78262" y="4613"/>
                </a:cubicBezTo>
                <a:cubicBezTo>
                  <a:pt x="78149" y="4613"/>
                  <a:pt x="78073" y="4727"/>
                  <a:pt x="78073" y="4802"/>
                </a:cubicBezTo>
                <a:cubicBezTo>
                  <a:pt x="78073" y="4916"/>
                  <a:pt x="78111" y="4991"/>
                  <a:pt x="78225" y="5067"/>
                </a:cubicBezTo>
                <a:cubicBezTo>
                  <a:pt x="78262" y="5105"/>
                  <a:pt x="78338" y="5105"/>
                  <a:pt x="78376" y="5105"/>
                </a:cubicBezTo>
                <a:lnTo>
                  <a:pt x="78451" y="5067"/>
                </a:lnTo>
                <a:cubicBezTo>
                  <a:pt x="78527" y="5029"/>
                  <a:pt x="78565" y="4878"/>
                  <a:pt x="78565" y="4802"/>
                </a:cubicBezTo>
                <a:cubicBezTo>
                  <a:pt x="78565" y="4727"/>
                  <a:pt x="78527" y="4651"/>
                  <a:pt x="78489" y="4651"/>
                </a:cubicBezTo>
                <a:cubicBezTo>
                  <a:pt x="78463" y="4624"/>
                  <a:pt x="78417" y="4598"/>
                  <a:pt x="78352" y="4598"/>
                </a:cubicBezTo>
                <a:close/>
                <a:moveTo>
                  <a:pt x="5974" y="4613"/>
                </a:moveTo>
                <a:lnTo>
                  <a:pt x="5861" y="4727"/>
                </a:lnTo>
                <a:lnTo>
                  <a:pt x="5861" y="4840"/>
                </a:lnTo>
                <a:cubicBezTo>
                  <a:pt x="5785" y="4840"/>
                  <a:pt x="5672" y="4878"/>
                  <a:pt x="5672" y="5029"/>
                </a:cubicBezTo>
                <a:lnTo>
                  <a:pt x="5785" y="5143"/>
                </a:lnTo>
                <a:cubicBezTo>
                  <a:pt x="5818" y="5154"/>
                  <a:pt x="5852" y="5158"/>
                  <a:pt x="5883" y="5158"/>
                </a:cubicBezTo>
                <a:cubicBezTo>
                  <a:pt x="5959" y="5158"/>
                  <a:pt x="6023" y="5132"/>
                  <a:pt x="6050" y="5105"/>
                </a:cubicBezTo>
                <a:lnTo>
                  <a:pt x="6125" y="4991"/>
                </a:lnTo>
                <a:lnTo>
                  <a:pt x="6201" y="4991"/>
                </a:lnTo>
                <a:lnTo>
                  <a:pt x="6314" y="4878"/>
                </a:lnTo>
                <a:lnTo>
                  <a:pt x="6314" y="4727"/>
                </a:lnTo>
                <a:lnTo>
                  <a:pt x="6163" y="4613"/>
                </a:lnTo>
                <a:close/>
                <a:moveTo>
                  <a:pt x="82535" y="5067"/>
                </a:moveTo>
                <a:lnTo>
                  <a:pt x="82421" y="5180"/>
                </a:lnTo>
                <a:lnTo>
                  <a:pt x="82421" y="5294"/>
                </a:lnTo>
                <a:lnTo>
                  <a:pt x="82572" y="5407"/>
                </a:lnTo>
                <a:cubicBezTo>
                  <a:pt x="82572" y="5407"/>
                  <a:pt x="82610" y="5445"/>
                  <a:pt x="82648" y="5445"/>
                </a:cubicBezTo>
                <a:lnTo>
                  <a:pt x="82837" y="5294"/>
                </a:lnTo>
                <a:cubicBezTo>
                  <a:pt x="82837" y="5256"/>
                  <a:pt x="82837" y="5143"/>
                  <a:pt x="82762" y="5105"/>
                </a:cubicBezTo>
                <a:cubicBezTo>
                  <a:pt x="82724" y="5067"/>
                  <a:pt x="82648" y="5067"/>
                  <a:pt x="82535" y="5067"/>
                </a:cubicBezTo>
                <a:close/>
                <a:moveTo>
                  <a:pt x="41332" y="5014"/>
                </a:moveTo>
                <a:cubicBezTo>
                  <a:pt x="41292" y="5014"/>
                  <a:pt x="41251" y="5019"/>
                  <a:pt x="41211" y="5029"/>
                </a:cubicBezTo>
                <a:lnTo>
                  <a:pt x="41098" y="5105"/>
                </a:lnTo>
                <a:cubicBezTo>
                  <a:pt x="41098" y="5143"/>
                  <a:pt x="41060" y="5218"/>
                  <a:pt x="41060" y="5256"/>
                </a:cubicBezTo>
                <a:cubicBezTo>
                  <a:pt x="41060" y="5332"/>
                  <a:pt x="41098" y="5483"/>
                  <a:pt x="41400" y="5521"/>
                </a:cubicBezTo>
                <a:lnTo>
                  <a:pt x="41551" y="5407"/>
                </a:lnTo>
                <a:cubicBezTo>
                  <a:pt x="41551" y="5407"/>
                  <a:pt x="41551" y="5445"/>
                  <a:pt x="41551" y="5445"/>
                </a:cubicBezTo>
                <a:cubicBezTo>
                  <a:pt x="41551" y="5445"/>
                  <a:pt x="41665" y="5407"/>
                  <a:pt x="41665" y="5332"/>
                </a:cubicBezTo>
                <a:lnTo>
                  <a:pt x="41627" y="5256"/>
                </a:lnTo>
                <a:lnTo>
                  <a:pt x="41665" y="5256"/>
                </a:lnTo>
                <a:lnTo>
                  <a:pt x="41627" y="5105"/>
                </a:lnTo>
                <a:cubicBezTo>
                  <a:pt x="41544" y="5049"/>
                  <a:pt x="41440" y="5014"/>
                  <a:pt x="41332" y="5014"/>
                </a:cubicBezTo>
                <a:close/>
                <a:moveTo>
                  <a:pt x="64727" y="4689"/>
                </a:moveTo>
                <a:lnTo>
                  <a:pt x="64652" y="4727"/>
                </a:lnTo>
                <a:cubicBezTo>
                  <a:pt x="64538" y="4765"/>
                  <a:pt x="64425" y="4840"/>
                  <a:pt x="64349" y="5029"/>
                </a:cubicBezTo>
                <a:lnTo>
                  <a:pt x="64311" y="5029"/>
                </a:lnTo>
                <a:lnTo>
                  <a:pt x="64198" y="5105"/>
                </a:lnTo>
                <a:cubicBezTo>
                  <a:pt x="64198" y="5105"/>
                  <a:pt x="64198" y="5067"/>
                  <a:pt x="64236" y="5067"/>
                </a:cubicBezTo>
                <a:lnTo>
                  <a:pt x="64085" y="5067"/>
                </a:lnTo>
                <a:lnTo>
                  <a:pt x="63933" y="5180"/>
                </a:lnTo>
                <a:cubicBezTo>
                  <a:pt x="63933" y="5332"/>
                  <a:pt x="63971" y="5407"/>
                  <a:pt x="64047" y="5445"/>
                </a:cubicBezTo>
                <a:cubicBezTo>
                  <a:pt x="64122" y="5521"/>
                  <a:pt x="64198" y="5521"/>
                  <a:pt x="64349" y="5521"/>
                </a:cubicBezTo>
                <a:lnTo>
                  <a:pt x="64425" y="5332"/>
                </a:lnTo>
                <a:cubicBezTo>
                  <a:pt x="64425" y="5332"/>
                  <a:pt x="64425" y="5294"/>
                  <a:pt x="64463" y="5294"/>
                </a:cubicBezTo>
                <a:cubicBezTo>
                  <a:pt x="64535" y="5323"/>
                  <a:pt x="64596" y="5335"/>
                  <a:pt x="64648" y="5335"/>
                </a:cubicBezTo>
                <a:cubicBezTo>
                  <a:pt x="64733" y="5335"/>
                  <a:pt x="64794" y="5303"/>
                  <a:pt x="64841" y="5256"/>
                </a:cubicBezTo>
                <a:cubicBezTo>
                  <a:pt x="64879" y="5218"/>
                  <a:pt x="64879" y="5218"/>
                  <a:pt x="64916" y="5180"/>
                </a:cubicBezTo>
                <a:lnTo>
                  <a:pt x="64992" y="5067"/>
                </a:lnTo>
                <a:cubicBezTo>
                  <a:pt x="64992" y="5029"/>
                  <a:pt x="64992" y="4991"/>
                  <a:pt x="64992" y="4954"/>
                </a:cubicBezTo>
                <a:cubicBezTo>
                  <a:pt x="64992" y="4840"/>
                  <a:pt x="64992" y="4765"/>
                  <a:pt x="64879" y="4689"/>
                </a:cubicBezTo>
                <a:close/>
                <a:moveTo>
                  <a:pt x="77279" y="5067"/>
                </a:moveTo>
                <a:cubicBezTo>
                  <a:pt x="77128" y="5067"/>
                  <a:pt x="77015" y="5143"/>
                  <a:pt x="76977" y="5256"/>
                </a:cubicBezTo>
                <a:lnTo>
                  <a:pt x="77053" y="5369"/>
                </a:lnTo>
                <a:cubicBezTo>
                  <a:pt x="77053" y="5483"/>
                  <a:pt x="77166" y="5558"/>
                  <a:pt x="77242" y="5558"/>
                </a:cubicBezTo>
                <a:lnTo>
                  <a:pt x="77393" y="5445"/>
                </a:lnTo>
                <a:cubicBezTo>
                  <a:pt x="77431" y="5407"/>
                  <a:pt x="77431" y="5407"/>
                  <a:pt x="77431" y="5369"/>
                </a:cubicBezTo>
                <a:cubicBezTo>
                  <a:pt x="77431" y="5332"/>
                  <a:pt x="77468" y="5332"/>
                  <a:pt x="77468" y="5256"/>
                </a:cubicBezTo>
                <a:cubicBezTo>
                  <a:pt x="77468" y="5218"/>
                  <a:pt x="77431" y="5143"/>
                  <a:pt x="77355" y="5105"/>
                </a:cubicBezTo>
                <a:lnTo>
                  <a:pt x="77279" y="5067"/>
                </a:lnTo>
                <a:close/>
                <a:moveTo>
                  <a:pt x="70701" y="5294"/>
                </a:moveTo>
                <a:lnTo>
                  <a:pt x="70550" y="5407"/>
                </a:lnTo>
                <a:lnTo>
                  <a:pt x="70550" y="5483"/>
                </a:lnTo>
                <a:lnTo>
                  <a:pt x="70701" y="5634"/>
                </a:lnTo>
                <a:cubicBezTo>
                  <a:pt x="70739" y="5634"/>
                  <a:pt x="70814" y="5672"/>
                  <a:pt x="70928" y="5672"/>
                </a:cubicBezTo>
                <a:lnTo>
                  <a:pt x="71041" y="5558"/>
                </a:lnTo>
                <a:lnTo>
                  <a:pt x="71041" y="5407"/>
                </a:lnTo>
                <a:lnTo>
                  <a:pt x="70890" y="5294"/>
                </a:lnTo>
                <a:close/>
                <a:moveTo>
                  <a:pt x="86940" y="5479"/>
                </a:moveTo>
                <a:cubicBezTo>
                  <a:pt x="86922" y="5479"/>
                  <a:pt x="86903" y="5480"/>
                  <a:pt x="86883" y="5483"/>
                </a:cubicBezTo>
                <a:lnTo>
                  <a:pt x="86769" y="5596"/>
                </a:lnTo>
                <a:cubicBezTo>
                  <a:pt x="86769" y="5748"/>
                  <a:pt x="86883" y="5823"/>
                  <a:pt x="86920" y="5823"/>
                </a:cubicBezTo>
                <a:cubicBezTo>
                  <a:pt x="86958" y="5861"/>
                  <a:pt x="86958" y="5861"/>
                  <a:pt x="86958" y="5861"/>
                </a:cubicBezTo>
                <a:lnTo>
                  <a:pt x="87223" y="5785"/>
                </a:lnTo>
                <a:lnTo>
                  <a:pt x="87223" y="5748"/>
                </a:lnTo>
                <a:cubicBezTo>
                  <a:pt x="87223" y="5678"/>
                  <a:pt x="87158" y="5479"/>
                  <a:pt x="86940" y="5479"/>
                </a:cubicBezTo>
                <a:close/>
                <a:moveTo>
                  <a:pt x="3479" y="3971"/>
                </a:moveTo>
                <a:cubicBezTo>
                  <a:pt x="3366" y="4008"/>
                  <a:pt x="3252" y="4046"/>
                  <a:pt x="3176" y="4084"/>
                </a:cubicBezTo>
                <a:cubicBezTo>
                  <a:pt x="3096" y="4111"/>
                  <a:pt x="3035" y="4137"/>
                  <a:pt x="2966" y="4137"/>
                </a:cubicBezTo>
                <a:cubicBezTo>
                  <a:pt x="2937" y="4137"/>
                  <a:pt x="2907" y="4133"/>
                  <a:pt x="2874" y="4122"/>
                </a:cubicBezTo>
                <a:lnTo>
                  <a:pt x="2761" y="4197"/>
                </a:lnTo>
                <a:cubicBezTo>
                  <a:pt x="2685" y="4235"/>
                  <a:pt x="2685" y="4273"/>
                  <a:pt x="2647" y="4311"/>
                </a:cubicBezTo>
                <a:cubicBezTo>
                  <a:pt x="2647" y="4349"/>
                  <a:pt x="2647" y="4386"/>
                  <a:pt x="2609" y="4386"/>
                </a:cubicBezTo>
                <a:cubicBezTo>
                  <a:pt x="2496" y="4386"/>
                  <a:pt x="2420" y="4462"/>
                  <a:pt x="2383" y="4538"/>
                </a:cubicBezTo>
                <a:cubicBezTo>
                  <a:pt x="2383" y="4538"/>
                  <a:pt x="2383" y="4538"/>
                  <a:pt x="2345" y="4575"/>
                </a:cubicBezTo>
                <a:lnTo>
                  <a:pt x="2231" y="4575"/>
                </a:lnTo>
                <a:cubicBezTo>
                  <a:pt x="2156" y="4613"/>
                  <a:pt x="2156" y="4651"/>
                  <a:pt x="2118" y="4689"/>
                </a:cubicBezTo>
                <a:cubicBezTo>
                  <a:pt x="2118" y="4727"/>
                  <a:pt x="2118" y="4727"/>
                  <a:pt x="2118" y="4727"/>
                </a:cubicBezTo>
                <a:cubicBezTo>
                  <a:pt x="2080" y="4727"/>
                  <a:pt x="2042" y="4765"/>
                  <a:pt x="2042" y="4802"/>
                </a:cubicBezTo>
                <a:lnTo>
                  <a:pt x="2042" y="4727"/>
                </a:lnTo>
                <a:lnTo>
                  <a:pt x="1891" y="4613"/>
                </a:lnTo>
                <a:lnTo>
                  <a:pt x="1664" y="4613"/>
                </a:lnTo>
                <a:lnTo>
                  <a:pt x="1513" y="4727"/>
                </a:lnTo>
                <a:lnTo>
                  <a:pt x="1513" y="4840"/>
                </a:lnTo>
                <a:lnTo>
                  <a:pt x="1664" y="4954"/>
                </a:lnTo>
                <a:lnTo>
                  <a:pt x="1891" y="4954"/>
                </a:lnTo>
                <a:lnTo>
                  <a:pt x="1967" y="4878"/>
                </a:lnTo>
                <a:lnTo>
                  <a:pt x="1967" y="4878"/>
                </a:lnTo>
                <a:cubicBezTo>
                  <a:pt x="1891" y="4954"/>
                  <a:pt x="1891" y="5029"/>
                  <a:pt x="1891" y="5067"/>
                </a:cubicBezTo>
                <a:lnTo>
                  <a:pt x="1853" y="5105"/>
                </a:lnTo>
                <a:cubicBezTo>
                  <a:pt x="1853" y="5180"/>
                  <a:pt x="1891" y="5218"/>
                  <a:pt x="1929" y="5256"/>
                </a:cubicBezTo>
                <a:cubicBezTo>
                  <a:pt x="1929" y="5294"/>
                  <a:pt x="1929" y="5294"/>
                  <a:pt x="1929" y="5294"/>
                </a:cubicBezTo>
                <a:cubicBezTo>
                  <a:pt x="1929" y="5294"/>
                  <a:pt x="1929" y="5332"/>
                  <a:pt x="1929" y="5332"/>
                </a:cubicBezTo>
                <a:cubicBezTo>
                  <a:pt x="1929" y="5369"/>
                  <a:pt x="1929" y="5407"/>
                  <a:pt x="1929" y="5407"/>
                </a:cubicBezTo>
                <a:lnTo>
                  <a:pt x="2004" y="5558"/>
                </a:lnTo>
                <a:cubicBezTo>
                  <a:pt x="2080" y="5558"/>
                  <a:pt x="2118" y="5558"/>
                  <a:pt x="2156" y="5521"/>
                </a:cubicBezTo>
                <a:cubicBezTo>
                  <a:pt x="2204" y="5553"/>
                  <a:pt x="2252" y="5564"/>
                  <a:pt x="2297" y="5564"/>
                </a:cubicBezTo>
                <a:cubicBezTo>
                  <a:pt x="2358" y="5564"/>
                  <a:pt x="2414" y="5542"/>
                  <a:pt x="2458" y="5521"/>
                </a:cubicBezTo>
                <a:lnTo>
                  <a:pt x="2836" y="5521"/>
                </a:lnTo>
                <a:cubicBezTo>
                  <a:pt x="2761" y="5558"/>
                  <a:pt x="2761" y="5672"/>
                  <a:pt x="2761" y="5823"/>
                </a:cubicBezTo>
                <a:lnTo>
                  <a:pt x="2874" y="5937"/>
                </a:lnTo>
                <a:cubicBezTo>
                  <a:pt x="3025" y="5937"/>
                  <a:pt x="3101" y="5937"/>
                  <a:pt x="3176" y="5861"/>
                </a:cubicBezTo>
                <a:cubicBezTo>
                  <a:pt x="3290" y="5823"/>
                  <a:pt x="3328" y="5710"/>
                  <a:pt x="3290" y="5521"/>
                </a:cubicBezTo>
                <a:lnTo>
                  <a:pt x="3176" y="5445"/>
                </a:lnTo>
                <a:cubicBezTo>
                  <a:pt x="3139" y="5445"/>
                  <a:pt x="3139" y="5445"/>
                  <a:pt x="3101" y="5407"/>
                </a:cubicBezTo>
                <a:cubicBezTo>
                  <a:pt x="3176" y="5369"/>
                  <a:pt x="3214" y="5294"/>
                  <a:pt x="3214" y="5180"/>
                </a:cubicBezTo>
                <a:lnTo>
                  <a:pt x="3139" y="5105"/>
                </a:lnTo>
                <a:cubicBezTo>
                  <a:pt x="3139" y="5105"/>
                  <a:pt x="3139" y="5067"/>
                  <a:pt x="3176" y="5067"/>
                </a:cubicBezTo>
                <a:lnTo>
                  <a:pt x="2987" y="4916"/>
                </a:lnTo>
                <a:cubicBezTo>
                  <a:pt x="3139" y="4878"/>
                  <a:pt x="3290" y="4727"/>
                  <a:pt x="3328" y="4613"/>
                </a:cubicBezTo>
                <a:lnTo>
                  <a:pt x="3366" y="4575"/>
                </a:lnTo>
                <a:cubicBezTo>
                  <a:pt x="3366" y="4500"/>
                  <a:pt x="3328" y="4462"/>
                  <a:pt x="3290" y="4462"/>
                </a:cubicBezTo>
                <a:cubicBezTo>
                  <a:pt x="3441" y="4424"/>
                  <a:pt x="3668" y="4349"/>
                  <a:pt x="3668" y="4122"/>
                </a:cubicBezTo>
                <a:lnTo>
                  <a:pt x="3668" y="4084"/>
                </a:lnTo>
                <a:lnTo>
                  <a:pt x="3479" y="3971"/>
                </a:lnTo>
                <a:close/>
                <a:moveTo>
                  <a:pt x="9112" y="5483"/>
                </a:moveTo>
                <a:lnTo>
                  <a:pt x="8961" y="5672"/>
                </a:lnTo>
                <a:cubicBezTo>
                  <a:pt x="8961" y="5710"/>
                  <a:pt x="8961" y="5710"/>
                  <a:pt x="8961" y="5748"/>
                </a:cubicBezTo>
                <a:cubicBezTo>
                  <a:pt x="8923" y="5899"/>
                  <a:pt x="8999" y="5937"/>
                  <a:pt x="9074" y="5974"/>
                </a:cubicBezTo>
                <a:lnTo>
                  <a:pt x="9226" y="5937"/>
                </a:lnTo>
                <a:cubicBezTo>
                  <a:pt x="9301" y="5861"/>
                  <a:pt x="9339" y="5785"/>
                  <a:pt x="9339" y="5710"/>
                </a:cubicBezTo>
                <a:cubicBezTo>
                  <a:pt x="9339" y="5672"/>
                  <a:pt x="9301" y="5558"/>
                  <a:pt x="9112" y="5483"/>
                </a:cubicBezTo>
                <a:close/>
                <a:moveTo>
                  <a:pt x="40364" y="5435"/>
                </a:moveTo>
                <a:cubicBezTo>
                  <a:pt x="40345" y="5435"/>
                  <a:pt x="40325" y="5438"/>
                  <a:pt x="40304" y="5445"/>
                </a:cubicBezTo>
                <a:cubicBezTo>
                  <a:pt x="40266" y="5445"/>
                  <a:pt x="40228" y="5483"/>
                  <a:pt x="40190" y="5558"/>
                </a:cubicBezTo>
                <a:lnTo>
                  <a:pt x="40266" y="5672"/>
                </a:lnTo>
                <a:cubicBezTo>
                  <a:pt x="40228" y="5785"/>
                  <a:pt x="40304" y="5937"/>
                  <a:pt x="40417" y="5974"/>
                </a:cubicBezTo>
                <a:lnTo>
                  <a:pt x="40568" y="5823"/>
                </a:lnTo>
                <a:cubicBezTo>
                  <a:pt x="40568" y="5823"/>
                  <a:pt x="40568" y="5861"/>
                  <a:pt x="40568" y="5861"/>
                </a:cubicBezTo>
                <a:cubicBezTo>
                  <a:pt x="40644" y="5861"/>
                  <a:pt x="40757" y="5823"/>
                  <a:pt x="40757" y="5672"/>
                </a:cubicBezTo>
                <a:lnTo>
                  <a:pt x="40757" y="5634"/>
                </a:lnTo>
                <a:lnTo>
                  <a:pt x="40606" y="5558"/>
                </a:lnTo>
                <a:cubicBezTo>
                  <a:pt x="40568" y="5521"/>
                  <a:pt x="40568" y="5521"/>
                  <a:pt x="40530" y="5521"/>
                </a:cubicBezTo>
                <a:cubicBezTo>
                  <a:pt x="40500" y="5490"/>
                  <a:pt x="40444" y="5435"/>
                  <a:pt x="40364" y="5435"/>
                </a:cubicBezTo>
                <a:close/>
                <a:moveTo>
                  <a:pt x="41612" y="5586"/>
                </a:moveTo>
                <a:cubicBezTo>
                  <a:pt x="41593" y="5586"/>
                  <a:pt x="41573" y="5589"/>
                  <a:pt x="41551" y="5596"/>
                </a:cubicBezTo>
                <a:cubicBezTo>
                  <a:pt x="41551" y="5634"/>
                  <a:pt x="41476" y="5672"/>
                  <a:pt x="41476" y="5748"/>
                </a:cubicBezTo>
                <a:lnTo>
                  <a:pt x="41551" y="5861"/>
                </a:lnTo>
                <a:lnTo>
                  <a:pt x="41665" y="5974"/>
                </a:lnTo>
                <a:lnTo>
                  <a:pt x="41702" y="5974"/>
                </a:lnTo>
                <a:cubicBezTo>
                  <a:pt x="41778" y="5974"/>
                  <a:pt x="41967" y="5974"/>
                  <a:pt x="41967" y="5823"/>
                </a:cubicBezTo>
                <a:lnTo>
                  <a:pt x="41854" y="5710"/>
                </a:lnTo>
                <a:cubicBezTo>
                  <a:pt x="41854" y="5672"/>
                  <a:pt x="41816" y="5672"/>
                  <a:pt x="41816" y="5672"/>
                </a:cubicBezTo>
                <a:cubicBezTo>
                  <a:pt x="41755" y="5641"/>
                  <a:pt x="41694" y="5586"/>
                  <a:pt x="41612" y="5586"/>
                </a:cubicBezTo>
                <a:close/>
                <a:moveTo>
                  <a:pt x="36787" y="5445"/>
                </a:moveTo>
                <a:lnTo>
                  <a:pt x="36598" y="5558"/>
                </a:lnTo>
                <a:cubicBezTo>
                  <a:pt x="36598" y="5558"/>
                  <a:pt x="36598" y="5596"/>
                  <a:pt x="36561" y="5596"/>
                </a:cubicBezTo>
                <a:cubicBezTo>
                  <a:pt x="36561" y="5634"/>
                  <a:pt x="36523" y="5672"/>
                  <a:pt x="36523" y="5748"/>
                </a:cubicBezTo>
                <a:lnTo>
                  <a:pt x="36712" y="5861"/>
                </a:lnTo>
                <a:cubicBezTo>
                  <a:pt x="36712" y="5893"/>
                  <a:pt x="36796" y="5982"/>
                  <a:pt x="36916" y="5982"/>
                </a:cubicBezTo>
                <a:cubicBezTo>
                  <a:pt x="36935" y="5982"/>
                  <a:pt x="36955" y="5980"/>
                  <a:pt x="36976" y="5974"/>
                </a:cubicBezTo>
                <a:lnTo>
                  <a:pt x="37090" y="5861"/>
                </a:lnTo>
                <a:cubicBezTo>
                  <a:pt x="37090" y="5823"/>
                  <a:pt x="37090" y="5785"/>
                  <a:pt x="37128" y="5785"/>
                </a:cubicBezTo>
                <a:lnTo>
                  <a:pt x="37014" y="5596"/>
                </a:lnTo>
                <a:cubicBezTo>
                  <a:pt x="36939" y="5596"/>
                  <a:pt x="36939" y="5596"/>
                  <a:pt x="36901" y="5521"/>
                </a:cubicBezTo>
                <a:cubicBezTo>
                  <a:pt x="36863" y="5521"/>
                  <a:pt x="36825" y="5483"/>
                  <a:pt x="36787" y="5445"/>
                </a:cubicBezTo>
                <a:close/>
                <a:moveTo>
                  <a:pt x="999" y="5647"/>
                </a:moveTo>
                <a:cubicBezTo>
                  <a:pt x="939" y="5647"/>
                  <a:pt x="879" y="5656"/>
                  <a:pt x="832" y="5672"/>
                </a:cubicBezTo>
                <a:cubicBezTo>
                  <a:pt x="719" y="5672"/>
                  <a:pt x="681" y="5748"/>
                  <a:pt x="681" y="5861"/>
                </a:cubicBezTo>
                <a:lnTo>
                  <a:pt x="719" y="5937"/>
                </a:lnTo>
                <a:cubicBezTo>
                  <a:pt x="757" y="6012"/>
                  <a:pt x="870" y="6012"/>
                  <a:pt x="984" y="6012"/>
                </a:cubicBezTo>
                <a:cubicBezTo>
                  <a:pt x="1059" y="6012"/>
                  <a:pt x="1173" y="5937"/>
                  <a:pt x="1210" y="5861"/>
                </a:cubicBezTo>
                <a:lnTo>
                  <a:pt x="1210" y="5710"/>
                </a:lnTo>
                <a:cubicBezTo>
                  <a:pt x="1166" y="5665"/>
                  <a:pt x="1083" y="5647"/>
                  <a:pt x="999" y="5647"/>
                </a:cubicBezTo>
                <a:close/>
                <a:moveTo>
                  <a:pt x="2458" y="5899"/>
                </a:moveTo>
                <a:cubicBezTo>
                  <a:pt x="2307" y="5899"/>
                  <a:pt x="2193" y="5899"/>
                  <a:pt x="2118" y="5974"/>
                </a:cubicBezTo>
                <a:cubicBezTo>
                  <a:pt x="2080" y="6012"/>
                  <a:pt x="2042" y="6050"/>
                  <a:pt x="2042" y="6201"/>
                </a:cubicBezTo>
                <a:lnTo>
                  <a:pt x="2193" y="6277"/>
                </a:lnTo>
                <a:lnTo>
                  <a:pt x="2420" y="6277"/>
                </a:lnTo>
                <a:lnTo>
                  <a:pt x="2572" y="6163"/>
                </a:lnTo>
                <a:lnTo>
                  <a:pt x="2572" y="6012"/>
                </a:lnTo>
                <a:lnTo>
                  <a:pt x="2458" y="5899"/>
                </a:lnTo>
                <a:close/>
                <a:moveTo>
                  <a:pt x="40115" y="5861"/>
                </a:moveTo>
                <a:lnTo>
                  <a:pt x="39963" y="5974"/>
                </a:lnTo>
                <a:cubicBezTo>
                  <a:pt x="39963" y="5974"/>
                  <a:pt x="39963" y="6012"/>
                  <a:pt x="39963" y="6012"/>
                </a:cubicBezTo>
                <a:lnTo>
                  <a:pt x="40077" y="6012"/>
                </a:lnTo>
                <a:lnTo>
                  <a:pt x="39963" y="6050"/>
                </a:lnTo>
                <a:cubicBezTo>
                  <a:pt x="39963" y="6088"/>
                  <a:pt x="39963" y="6239"/>
                  <a:pt x="40115" y="6277"/>
                </a:cubicBezTo>
                <a:lnTo>
                  <a:pt x="40304" y="6163"/>
                </a:lnTo>
                <a:lnTo>
                  <a:pt x="40304" y="6163"/>
                </a:lnTo>
                <a:cubicBezTo>
                  <a:pt x="40304" y="6201"/>
                  <a:pt x="40266" y="6201"/>
                  <a:pt x="40266" y="6201"/>
                </a:cubicBezTo>
                <a:cubicBezTo>
                  <a:pt x="40304" y="6201"/>
                  <a:pt x="40379" y="6163"/>
                  <a:pt x="40417" y="6088"/>
                </a:cubicBezTo>
                <a:lnTo>
                  <a:pt x="40266" y="5937"/>
                </a:lnTo>
                <a:cubicBezTo>
                  <a:pt x="40266" y="5899"/>
                  <a:pt x="40190" y="5861"/>
                  <a:pt x="40115" y="5861"/>
                </a:cubicBezTo>
                <a:close/>
                <a:moveTo>
                  <a:pt x="50965" y="5937"/>
                </a:moveTo>
                <a:lnTo>
                  <a:pt x="50852" y="5974"/>
                </a:lnTo>
                <a:cubicBezTo>
                  <a:pt x="50776" y="6050"/>
                  <a:pt x="50738" y="6088"/>
                  <a:pt x="50738" y="6163"/>
                </a:cubicBezTo>
                <a:cubicBezTo>
                  <a:pt x="50738" y="6277"/>
                  <a:pt x="50852" y="6390"/>
                  <a:pt x="51003" y="6390"/>
                </a:cubicBezTo>
                <a:lnTo>
                  <a:pt x="51154" y="6277"/>
                </a:lnTo>
                <a:cubicBezTo>
                  <a:pt x="51117" y="6239"/>
                  <a:pt x="51117" y="6239"/>
                  <a:pt x="51117" y="6239"/>
                </a:cubicBezTo>
                <a:lnTo>
                  <a:pt x="51003" y="6239"/>
                </a:lnTo>
                <a:lnTo>
                  <a:pt x="51154" y="6163"/>
                </a:lnTo>
                <a:cubicBezTo>
                  <a:pt x="51154" y="6050"/>
                  <a:pt x="51079" y="5974"/>
                  <a:pt x="50965" y="5937"/>
                </a:cubicBezTo>
                <a:close/>
                <a:moveTo>
                  <a:pt x="28356" y="5899"/>
                </a:moveTo>
                <a:cubicBezTo>
                  <a:pt x="28243" y="5899"/>
                  <a:pt x="28129" y="5937"/>
                  <a:pt x="28092" y="6012"/>
                </a:cubicBezTo>
                <a:lnTo>
                  <a:pt x="28129" y="6088"/>
                </a:lnTo>
                <a:cubicBezTo>
                  <a:pt x="28129" y="6088"/>
                  <a:pt x="28092" y="6163"/>
                  <a:pt x="28092" y="6239"/>
                </a:cubicBezTo>
                <a:lnTo>
                  <a:pt x="28129" y="6315"/>
                </a:lnTo>
                <a:cubicBezTo>
                  <a:pt x="28186" y="6371"/>
                  <a:pt x="28271" y="6400"/>
                  <a:pt x="28361" y="6400"/>
                </a:cubicBezTo>
                <a:cubicBezTo>
                  <a:pt x="28451" y="6400"/>
                  <a:pt x="28545" y="6371"/>
                  <a:pt x="28621" y="6315"/>
                </a:cubicBezTo>
                <a:lnTo>
                  <a:pt x="28659" y="6239"/>
                </a:lnTo>
                <a:lnTo>
                  <a:pt x="28659" y="6201"/>
                </a:lnTo>
                <a:cubicBezTo>
                  <a:pt x="28659" y="6050"/>
                  <a:pt x="28508" y="5937"/>
                  <a:pt x="28356" y="5899"/>
                </a:cubicBezTo>
                <a:close/>
                <a:moveTo>
                  <a:pt x="88244" y="6012"/>
                </a:moveTo>
                <a:lnTo>
                  <a:pt x="88092" y="6126"/>
                </a:lnTo>
                <a:lnTo>
                  <a:pt x="88092" y="6163"/>
                </a:lnTo>
                <a:cubicBezTo>
                  <a:pt x="88092" y="6239"/>
                  <a:pt x="88130" y="6352"/>
                  <a:pt x="88206" y="6390"/>
                </a:cubicBezTo>
                <a:lnTo>
                  <a:pt x="88281" y="6428"/>
                </a:lnTo>
                <a:cubicBezTo>
                  <a:pt x="88315" y="6439"/>
                  <a:pt x="88345" y="6444"/>
                  <a:pt x="88372" y="6444"/>
                </a:cubicBezTo>
                <a:cubicBezTo>
                  <a:pt x="88439" y="6444"/>
                  <a:pt x="88493" y="6417"/>
                  <a:pt x="88546" y="6390"/>
                </a:cubicBezTo>
                <a:cubicBezTo>
                  <a:pt x="88584" y="6352"/>
                  <a:pt x="88622" y="6277"/>
                  <a:pt x="88622" y="6201"/>
                </a:cubicBezTo>
                <a:lnTo>
                  <a:pt x="88622" y="6163"/>
                </a:lnTo>
                <a:lnTo>
                  <a:pt x="88470" y="6050"/>
                </a:lnTo>
                <a:lnTo>
                  <a:pt x="88433" y="6050"/>
                </a:lnTo>
                <a:cubicBezTo>
                  <a:pt x="88395" y="6012"/>
                  <a:pt x="88319" y="6012"/>
                  <a:pt x="88244" y="6012"/>
                </a:cubicBezTo>
                <a:close/>
                <a:moveTo>
                  <a:pt x="89227" y="5710"/>
                </a:moveTo>
                <a:lnTo>
                  <a:pt x="89075" y="5861"/>
                </a:lnTo>
                <a:cubicBezTo>
                  <a:pt x="89075" y="5861"/>
                  <a:pt x="89075" y="5899"/>
                  <a:pt x="89075" y="5899"/>
                </a:cubicBezTo>
                <a:cubicBezTo>
                  <a:pt x="89038" y="5937"/>
                  <a:pt x="89000" y="6012"/>
                  <a:pt x="89000" y="6163"/>
                </a:cubicBezTo>
                <a:lnTo>
                  <a:pt x="89113" y="6239"/>
                </a:lnTo>
                <a:cubicBezTo>
                  <a:pt x="89151" y="6239"/>
                  <a:pt x="89189" y="6277"/>
                  <a:pt x="89227" y="6352"/>
                </a:cubicBezTo>
                <a:cubicBezTo>
                  <a:pt x="89302" y="6428"/>
                  <a:pt x="89378" y="6504"/>
                  <a:pt x="89529" y="6541"/>
                </a:cubicBezTo>
                <a:lnTo>
                  <a:pt x="89718" y="6428"/>
                </a:lnTo>
                <a:cubicBezTo>
                  <a:pt x="89718" y="6390"/>
                  <a:pt x="89756" y="6352"/>
                  <a:pt x="89832" y="6277"/>
                </a:cubicBezTo>
                <a:cubicBezTo>
                  <a:pt x="89907" y="6239"/>
                  <a:pt x="90058" y="6163"/>
                  <a:pt x="90058" y="5974"/>
                </a:cubicBezTo>
                <a:lnTo>
                  <a:pt x="89983" y="5861"/>
                </a:lnTo>
                <a:lnTo>
                  <a:pt x="90021" y="5861"/>
                </a:lnTo>
                <a:lnTo>
                  <a:pt x="89907" y="5748"/>
                </a:lnTo>
                <a:cubicBezTo>
                  <a:pt x="89794" y="5710"/>
                  <a:pt x="89680" y="5710"/>
                  <a:pt x="89605" y="5710"/>
                </a:cubicBezTo>
                <a:close/>
                <a:moveTo>
                  <a:pt x="66807" y="6201"/>
                </a:moveTo>
                <a:lnTo>
                  <a:pt x="66731" y="6239"/>
                </a:lnTo>
                <a:cubicBezTo>
                  <a:pt x="66655" y="6239"/>
                  <a:pt x="66580" y="6315"/>
                  <a:pt x="66580" y="6352"/>
                </a:cubicBezTo>
                <a:cubicBezTo>
                  <a:pt x="66542" y="6352"/>
                  <a:pt x="66504" y="6315"/>
                  <a:pt x="66466" y="6315"/>
                </a:cubicBezTo>
                <a:lnTo>
                  <a:pt x="66277" y="6428"/>
                </a:lnTo>
                <a:cubicBezTo>
                  <a:pt x="66277" y="6428"/>
                  <a:pt x="66240" y="6504"/>
                  <a:pt x="66240" y="6541"/>
                </a:cubicBezTo>
                <a:lnTo>
                  <a:pt x="66240" y="6617"/>
                </a:lnTo>
                <a:lnTo>
                  <a:pt x="66353" y="6693"/>
                </a:lnTo>
                <a:lnTo>
                  <a:pt x="66542" y="6693"/>
                </a:lnTo>
                <a:lnTo>
                  <a:pt x="66655" y="6617"/>
                </a:lnTo>
                <a:cubicBezTo>
                  <a:pt x="66693" y="6617"/>
                  <a:pt x="66731" y="6655"/>
                  <a:pt x="66769" y="6655"/>
                </a:cubicBezTo>
                <a:lnTo>
                  <a:pt x="66920" y="6579"/>
                </a:lnTo>
                <a:cubicBezTo>
                  <a:pt x="66958" y="6504"/>
                  <a:pt x="66996" y="6466"/>
                  <a:pt x="66996" y="6390"/>
                </a:cubicBezTo>
                <a:cubicBezTo>
                  <a:pt x="66996" y="6277"/>
                  <a:pt x="66920" y="6201"/>
                  <a:pt x="66807" y="6201"/>
                </a:cubicBezTo>
                <a:close/>
                <a:moveTo>
                  <a:pt x="76070" y="6315"/>
                </a:moveTo>
                <a:cubicBezTo>
                  <a:pt x="75994" y="6315"/>
                  <a:pt x="75881" y="6315"/>
                  <a:pt x="75843" y="6352"/>
                </a:cubicBezTo>
                <a:cubicBezTo>
                  <a:pt x="75805" y="6390"/>
                  <a:pt x="75767" y="6466"/>
                  <a:pt x="75767" y="6541"/>
                </a:cubicBezTo>
                <a:lnTo>
                  <a:pt x="75767" y="6579"/>
                </a:lnTo>
                <a:lnTo>
                  <a:pt x="75881" y="6693"/>
                </a:lnTo>
                <a:lnTo>
                  <a:pt x="76070" y="6693"/>
                </a:lnTo>
                <a:lnTo>
                  <a:pt x="76221" y="6579"/>
                </a:lnTo>
                <a:lnTo>
                  <a:pt x="76221" y="6428"/>
                </a:lnTo>
                <a:lnTo>
                  <a:pt x="76070" y="6315"/>
                </a:lnTo>
                <a:close/>
                <a:moveTo>
                  <a:pt x="45316" y="6413"/>
                </a:moveTo>
                <a:cubicBezTo>
                  <a:pt x="45282" y="6413"/>
                  <a:pt x="45249" y="6418"/>
                  <a:pt x="45219" y="6428"/>
                </a:cubicBezTo>
                <a:cubicBezTo>
                  <a:pt x="45105" y="6466"/>
                  <a:pt x="44992" y="6541"/>
                  <a:pt x="44954" y="6655"/>
                </a:cubicBezTo>
                <a:lnTo>
                  <a:pt x="45181" y="6768"/>
                </a:lnTo>
                <a:lnTo>
                  <a:pt x="45256" y="6768"/>
                </a:lnTo>
                <a:cubicBezTo>
                  <a:pt x="45280" y="6780"/>
                  <a:pt x="45310" y="6788"/>
                  <a:pt x="45345" y="6788"/>
                </a:cubicBezTo>
                <a:cubicBezTo>
                  <a:pt x="45422" y="6788"/>
                  <a:pt x="45518" y="6748"/>
                  <a:pt x="45597" y="6617"/>
                </a:cubicBezTo>
                <a:lnTo>
                  <a:pt x="45559" y="6504"/>
                </a:lnTo>
                <a:cubicBezTo>
                  <a:pt x="45503" y="6448"/>
                  <a:pt x="45408" y="6413"/>
                  <a:pt x="45316" y="6413"/>
                </a:cubicBezTo>
                <a:close/>
                <a:moveTo>
                  <a:pt x="65234" y="6564"/>
                </a:moveTo>
                <a:cubicBezTo>
                  <a:pt x="65204" y="6564"/>
                  <a:pt x="65174" y="6569"/>
                  <a:pt x="65143" y="6579"/>
                </a:cubicBezTo>
                <a:cubicBezTo>
                  <a:pt x="64992" y="6579"/>
                  <a:pt x="64916" y="6655"/>
                  <a:pt x="64841" y="6731"/>
                </a:cubicBezTo>
                <a:lnTo>
                  <a:pt x="64954" y="6920"/>
                </a:lnTo>
                <a:lnTo>
                  <a:pt x="65030" y="6995"/>
                </a:lnTo>
                <a:cubicBezTo>
                  <a:pt x="65058" y="6999"/>
                  <a:pt x="65085" y="7001"/>
                  <a:pt x="65110" y="7001"/>
                </a:cubicBezTo>
                <a:cubicBezTo>
                  <a:pt x="65318" y="7001"/>
                  <a:pt x="65412" y="6874"/>
                  <a:pt x="65446" y="6806"/>
                </a:cubicBezTo>
                <a:lnTo>
                  <a:pt x="65446" y="6655"/>
                </a:lnTo>
                <a:cubicBezTo>
                  <a:pt x="65390" y="6600"/>
                  <a:pt x="65315" y="6564"/>
                  <a:pt x="65234" y="6564"/>
                </a:cubicBezTo>
                <a:close/>
                <a:moveTo>
                  <a:pt x="46463" y="6420"/>
                </a:moveTo>
                <a:cubicBezTo>
                  <a:pt x="46441" y="6420"/>
                  <a:pt x="46417" y="6423"/>
                  <a:pt x="46391" y="6428"/>
                </a:cubicBezTo>
                <a:lnTo>
                  <a:pt x="46277" y="6579"/>
                </a:lnTo>
                <a:cubicBezTo>
                  <a:pt x="46277" y="6617"/>
                  <a:pt x="46277" y="6617"/>
                  <a:pt x="46239" y="6655"/>
                </a:cubicBezTo>
                <a:cubicBezTo>
                  <a:pt x="46202" y="6693"/>
                  <a:pt x="46126" y="6806"/>
                  <a:pt x="46164" y="6957"/>
                </a:cubicBezTo>
                <a:lnTo>
                  <a:pt x="46315" y="7071"/>
                </a:lnTo>
                <a:cubicBezTo>
                  <a:pt x="46340" y="7058"/>
                  <a:pt x="46361" y="7054"/>
                  <a:pt x="46379" y="7054"/>
                </a:cubicBezTo>
                <a:cubicBezTo>
                  <a:pt x="46416" y="7054"/>
                  <a:pt x="46441" y="7071"/>
                  <a:pt x="46466" y="7071"/>
                </a:cubicBezTo>
                <a:cubicBezTo>
                  <a:pt x="46504" y="7109"/>
                  <a:pt x="46580" y="7109"/>
                  <a:pt x="46655" y="7109"/>
                </a:cubicBezTo>
                <a:lnTo>
                  <a:pt x="46806" y="6995"/>
                </a:lnTo>
                <a:cubicBezTo>
                  <a:pt x="46806" y="6995"/>
                  <a:pt x="46806" y="6957"/>
                  <a:pt x="46806" y="6920"/>
                </a:cubicBezTo>
                <a:cubicBezTo>
                  <a:pt x="46844" y="6882"/>
                  <a:pt x="46882" y="6806"/>
                  <a:pt x="46882" y="6731"/>
                </a:cubicBezTo>
                <a:cubicBezTo>
                  <a:pt x="46882" y="6693"/>
                  <a:pt x="46882" y="6655"/>
                  <a:pt x="46844" y="6617"/>
                </a:cubicBezTo>
                <a:lnTo>
                  <a:pt x="46655" y="6541"/>
                </a:lnTo>
                <a:cubicBezTo>
                  <a:pt x="46655" y="6509"/>
                  <a:pt x="46599" y="6420"/>
                  <a:pt x="46463" y="6420"/>
                </a:cubicBezTo>
                <a:close/>
                <a:moveTo>
                  <a:pt x="73745" y="6441"/>
                </a:moveTo>
                <a:cubicBezTo>
                  <a:pt x="73701" y="6441"/>
                  <a:pt x="73656" y="6459"/>
                  <a:pt x="73612" y="6504"/>
                </a:cubicBezTo>
                <a:cubicBezTo>
                  <a:pt x="73574" y="6466"/>
                  <a:pt x="73536" y="6466"/>
                  <a:pt x="73461" y="6466"/>
                </a:cubicBezTo>
                <a:lnTo>
                  <a:pt x="73385" y="6655"/>
                </a:lnTo>
                <a:cubicBezTo>
                  <a:pt x="73385" y="6693"/>
                  <a:pt x="73423" y="6731"/>
                  <a:pt x="73423" y="6806"/>
                </a:cubicBezTo>
                <a:cubicBezTo>
                  <a:pt x="73461" y="6920"/>
                  <a:pt x="73499" y="7109"/>
                  <a:pt x="73763" y="7109"/>
                </a:cubicBezTo>
                <a:lnTo>
                  <a:pt x="73915" y="7033"/>
                </a:lnTo>
                <a:cubicBezTo>
                  <a:pt x="73915" y="6995"/>
                  <a:pt x="73952" y="6957"/>
                  <a:pt x="73952" y="6920"/>
                </a:cubicBezTo>
                <a:cubicBezTo>
                  <a:pt x="73952" y="6844"/>
                  <a:pt x="73877" y="6806"/>
                  <a:pt x="73839" y="6768"/>
                </a:cubicBezTo>
                <a:cubicBezTo>
                  <a:pt x="73877" y="6731"/>
                  <a:pt x="73952" y="6655"/>
                  <a:pt x="73915" y="6541"/>
                </a:cubicBezTo>
                <a:lnTo>
                  <a:pt x="73839" y="6466"/>
                </a:lnTo>
                <a:cubicBezTo>
                  <a:pt x="73808" y="6450"/>
                  <a:pt x="73776" y="6441"/>
                  <a:pt x="73745" y="6441"/>
                </a:cubicBezTo>
                <a:close/>
                <a:moveTo>
                  <a:pt x="83289" y="6569"/>
                </a:moveTo>
                <a:cubicBezTo>
                  <a:pt x="83266" y="6569"/>
                  <a:pt x="83242" y="6573"/>
                  <a:pt x="83215" y="6579"/>
                </a:cubicBezTo>
                <a:lnTo>
                  <a:pt x="83102" y="6655"/>
                </a:lnTo>
                <a:lnTo>
                  <a:pt x="82988" y="6768"/>
                </a:lnTo>
                <a:cubicBezTo>
                  <a:pt x="82988" y="6806"/>
                  <a:pt x="82988" y="6844"/>
                  <a:pt x="82988" y="6844"/>
                </a:cubicBezTo>
                <a:cubicBezTo>
                  <a:pt x="82988" y="6882"/>
                  <a:pt x="82988" y="6920"/>
                  <a:pt x="82988" y="6957"/>
                </a:cubicBezTo>
                <a:cubicBezTo>
                  <a:pt x="82988" y="7146"/>
                  <a:pt x="83140" y="7146"/>
                  <a:pt x="83177" y="7184"/>
                </a:cubicBezTo>
                <a:lnTo>
                  <a:pt x="83215" y="7146"/>
                </a:lnTo>
                <a:cubicBezTo>
                  <a:pt x="83244" y="7154"/>
                  <a:pt x="83270" y="7157"/>
                  <a:pt x="83294" y="7157"/>
                </a:cubicBezTo>
                <a:cubicBezTo>
                  <a:pt x="83394" y="7157"/>
                  <a:pt x="83449" y="7101"/>
                  <a:pt x="83480" y="7071"/>
                </a:cubicBezTo>
                <a:lnTo>
                  <a:pt x="83518" y="6957"/>
                </a:lnTo>
                <a:cubicBezTo>
                  <a:pt x="83518" y="6920"/>
                  <a:pt x="83555" y="6920"/>
                  <a:pt x="83555" y="6844"/>
                </a:cubicBezTo>
                <a:lnTo>
                  <a:pt x="83442" y="6731"/>
                </a:lnTo>
                <a:lnTo>
                  <a:pt x="83480" y="6731"/>
                </a:lnTo>
                <a:cubicBezTo>
                  <a:pt x="83449" y="6637"/>
                  <a:pt x="83392" y="6569"/>
                  <a:pt x="83289" y="6569"/>
                </a:cubicBezTo>
                <a:close/>
                <a:moveTo>
                  <a:pt x="60947" y="6844"/>
                </a:moveTo>
                <a:lnTo>
                  <a:pt x="60795" y="6920"/>
                </a:lnTo>
                <a:cubicBezTo>
                  <a:pt x="60720" y="7109"/>
                  <a:pt x="60795" y="7184"/>
                  <a:pt x="60871" y="7222"/>
                </a:cubicBezTo>
                <a:cubicBezTo>
                  <a:pt x="60909" y="7241"/>
                  <a:pt x="60956" y="7250"/>
                  <a:pt x="61008" y="7250"/>
                </a:cubicBezTo>
                <a:cubicBezTo>
                  <a:pt x="61060" y="7250"/>
                  <a:pt x="61117" y="7241"/>
                  <a:pt x="61173" y="7222"/>
                </a:cubicBezTo>
                <a:lnTo>
                  <a:pt x="61249" y="7109"/>
                </a:lnTo>
                <a:lnTo>
                  <a:pt x="61249" y="6995"/>
                </a:lnTo>
                <a:lnTo>
                  <a:pt x="61211" y="6957"/>
                </a:lnTo>
                <a:lnTo>
                  <a:pt x="61211" y="6957"/>
                </a:lnTo>
                <a:lnTo>
                  <a:pt x="61060" y="6844"/>
                </a:lnTo>
                <a:close/>
                <a:moveTo>
                  <a:pt x="28508" y="6920"/>
                </a:moveTo>
                <a:lnTo>
                  <a:pt x="28394" y="7033"/>
                </a:lnTo>
                <a:lnTo>
                  <a:pt x="28394" y="7146"/>
                </a:lnTo>
                <a:lnTo>
                  <a:pt x="28508" y="7260"/>
                </a:lnTo>
                <a:lnTo>
                  <a:pt x="28772" y="7260"/>
                </a:lnTo>
                <a:lnTo>
                  <a:pt x="28886" y="7146"/>
                </a:lnTo>
                <a:lnTo>
                  <a:pt x="28886" y="7033"/>
                </a:lnTo>
                <a:lnTo>
                  <a:pt x="28772" y="6920"/>
                </a:lnTo>
                <a:close/>
                <a:moveTo>
                  <a:pt x="81968" y="6768"/>
                </a:moveTo>
                <a:cubicBezTo>
                  <a:pt x="81854" y="6768"/>
                  <a:pt x="81741" y="6806"/>
                  <a:pt x="81665" y="6844"/>
                </a:cubicBezTo>
                <a:cubicBezTo>
                  <a:pt x="81589" y="6920"/>
                  <a:pt x="81552" y="6995"/>
                  <a:pt x="81552" y="7109"/>
                </a:cubicBezTo>
                <a:lnTo>
                  <a:pt x="81552" y="7184"/>
                </a:lnTo>
                <a:cubicBezTo>
                  <a:pt x="81627" y="7260"/>
                  <a:pt x="81665" y="7298"/>
                  <a:pt x="81779" y="7298"/>
                </a:cubicBezTo>
                <a:cubicBezTo>
                  <a:pt x="81816" y="7298"/>
                  <a:pt x="81892" y="7260"/>
                  <a:pt x="81892" y="7222"/>
                </a:cubicBezTo>
                <a:cubicBezTo>
                  <a:pt x="81968" y="7184"/>
                  <a:pt x="82119" y="7146"/>
                  <a:pt x="82119" y="7033"/>
                </a:cubicBezTo>
                <a:cubicBezTo>
                  <a:pt x="82119" y="6995"/>
                  <a:pt x="82119" y="6995"/>
                  <a:pt x="82119" y="6957"/>
                </a:cubicBezTo>
                <a:cubicBezTo>
                  <a:pt x="82119" y="6957"/>
                  <a:pt x="82119" y="6920"/>
                  <a:pt x="82119" y="6882"/>
                </a:cubicBezTo>
                <a:lnTo>
                  <a:pt x="81968" y="6768"/>
                </a:lnTo>
                <a:close/>
                <a:moveTo>
                  <a:pt x="43767" y="6979"/>
                </a:moveTo>
                <a:cubicBezTo>
                  <a:pt x="43700" y="6979"/>
                  <a:pt x="43646" y="7006"/>
                  <a:pt x="43593" y="7033"/>
                </a:cubicBezTo>
                <a:cubicBezTo>
                  <a:pt x="43517" y="7109"/>
                  <a:pt x="43517" y="7184"/>
                  <a:pt x="43517" y="7335"/>
                </a:cubicBezTo>
                <a:lnTo>
                  <a:pt x="43631" y="7411"/>
                </a:lnTo>
                <a:cubicBezTo>
                  <a:pt x="43654" y="7414"/>
                  <a:pt x="43676" y="7416"/>
                  <a:pt x="43696" y="7416"/>
                </a:cubicBezTo>
                <a:cubicBezTo>
                  <a:pt x="43902" y="7416"/>
                  <a:pt x="43936" y="7253"/>
                  <a:pt x="43971" y="7184"/>
                </a:cubicBezTo>
                <a:lnTo>
                  <a:pt x="43971" y="7109"/>
                </a:lnTo>
                <a:lnTo>
                  <a:pt x="43857" y="6995"/>
                </a:lnTo>
                <a:cubicBezTo>
                  <a:pt x="43824" y="6984"/>
                  <a:pt x="43794" y="6979"/>
                  <a:pt x="43767" y="6979"/>
                </a:cubicBezTo>
                <a:close/>
                <a:moveTo>
                  <a:pt x="22799" y="7449"/>
                </a:moveTo>
                <a:cubicBezTo>
                  <a:pt x="22687" y="7516"/>
                  <a:pt x="22773" y="7596"/>
                  <a:pt x="22847" y="7596"/>
                </a:cubicBezTo>
                <a:cubicBezTo>
                  <a:pt x="22898" y="7596"/>
                  <a:pt x="22943" y="7557"/>
                  <a:pt x="22912" y="7449"/>
                </a:cubicBezTo>
                <a:close/>
                <a:moveTo>
                  <a:pt x="1362" y="7335"/>
                </a:moveTo>
                <a:cubicBezTo>
                  <a:pt x="1324" y="7335"/>
                  <a:pt x="1286" y="7335"/>
                  <a:pt x="1248" y="7373"/>
                </a:cubicBezTo>
                <a:cubicBezTo>
                  <a:pt x="1173" y="7411"/>
                  <a:pt x="1135" y="7449"/>
                  <a:pt x="1135" y="7487"/>
                </a:cubicBezTo>
                <a:lnTo>
                  <a:pt x="1135" y="7524"/>
                </a:lnTo>
                <a:lnTo>
                  <a:pt x="1210" y="7600"/>
                </a:lnTo>
                <a:cubicBezTo>
                  <a:pt x="1210" y="7562"/>
                  <a:pt x="1210" y="7562"/>
                  <a:pt x="1210" y="7524"/>
                </a:cubicBezTo>
                <a:lnTo>
                  <a:pt x="1362" y="7676"/>
                </a:lnTo>
                <a:lnTo>
                  <a:pt x="1475" y="7676"/>
                </a:lnTo>
                <a:lnTo>
                  <a:pt x="1589" y="7638"/>
                </a:lnTo>
                <a:cubicBezTo>
                  <a:pt x="1626" y="7600"/>
                  <a:pt x="1626" y="7562"/>
                  <a:pt x="1626" y="7524"/>
                </a:cubicBezTo>
                <a:cubicBezTo>
                  <a:pt x="1626" y="7411"/>
                  <a:pt x="1513" y="7335"/>
                  <a:pt x="1362" y="7335"/>
                </a:cubicBezTo>
                <a:close/>
                <a:moveTo>
                  <a:pt x="71191" y="7292"/>
                </a:moveTo>
                <a:cubicBezTo>
                  <a:pt x="71138" y="7292"/>
                  <a:pt x="71087" y="7298"/>
                  <a:pt x="71041" y="7298"/>
                </a:cubicBezTo>
                <a:lnTo>
                  <a:pt x="70928" y="7411"/>
                </a:lnTo>
                <a:lnTo>
                  <a:pt x="70928" y="7562"/>
                </a:lnTo>
                <a:lnTo>
                  <a:pt x="71003" y="7676"/>
                </a:lnTo>
                <a:cubicBezTo>
                  <a:pt x="71079" y="7714"/>
                  <a:pt x="71230" y="7751"/>
                  <a:pt x="71381" y="7751"/>
                </a:cubicBezTo>
                <a:lnTo>
                  <a:pt x="71457" y="7676"/>
                </a:lnTo>
                <a:cubicBezTo>
                  <a:pt x="71457" y="7714"/>
                  <a:pt x="71457" y="7751"/>
                  <a:pt x="71495" y="7789"/>
                </a:cubicBezTo>
                <a:cubicBezTo>
                  <a:pt x="71570" y="7714"/>
                  <a:pt x="71570" y="7676"/>
                  <a:pt x="71570" y="7676"/>
                </a:cubicBezTo>
                <a:lnTo>
                  <a:pt x="71722" y="7638"/>
                </a:lnTo>
                <a:cubicBezTo>
                  <a:pt x="71722" y="7600"/>
                  <a:pt x="71722" y="7562"/>
                  <a:pt x="71684" y="7524"/>
                </a:cubicBezTo>
                <a:cubicBezTo>
                  <a:pt x="71646" y="7487"/>
                  <a:pt x="71570" y="7487"/>
                  <a:pt x="71533" y="7487"/>
                </a:cubicBezTo>
                <a:lnTo>
                  <a:pt x="71495" y="7487"/>
                </a:lnTo>
                <a:cubicBezTo>
                  <a:pt x="71495" y="7411"/>
                  <a:pt x="71457" y="7373"/>
                  <a:pt x="71419" y="7373"/>
                </a:cubicBezTo>
                <a:cubicBezTo>
                  <a:pt x="71351" y="7305"/>
                  <a:pt x="71270" y="7292"/>
                  <a:pt x="71191" y="7292"/>
                </a:cubicBezTo>
                <a:close/>
                <a:moveTo>
                  <a:pt x="24424" y="7335"/>
                </a:moveTo>
                <a:cubicBezTo>
                  <a:pt x="24349" y="7335"/>
                  <a:pt x="24273" y="7373"/>
                  <a:pt x="24235" y="7373"/>
                </a:cubicBezTo>
                <a:cubicBezTo>
                  <a:pt x="24198" y="7411"/>
                  <a:pt x="24198" y="7411"/>
                  <a:pt x="24198" y="7411"/>
                </a:cubicBezTo>
                <a:lnTo>
                  <a:pt x="24046" y="7524"/>
                </a:lnTo>
                <a:lnTo>
                  <a:pt x="24046" y="7714"/>
                </a:lnTo>
                <a:lnTo>
                  <a:pt x="24198" y="7827"/>
                </a:lnTo>
                <a:lnTo>
                  <a:pt x="24424" y="7827"/>
                </a:lnTo>
                <a:lnTo>
                  <a:pt x="24576" y="7714"/>
                </a:lnTo>
                <a:lnTo>
                  <a:pt x="24576" y="7449"/>
                </a:lnTo>
                <a:lnTo>
                  <a:pt x="24424" y="7335"/>
                </a:lnTo>
                <a:close/>
                <a:moveTo>
                  <a:pt x="26164" y="7411"/>
                </a:moveTo>
                <a:cubicBezTo>
                  <a:pt x="26126" y="7411"/>
                  <a:pt x="26012" y="7411"/>
                  <a:pt x="25937" y="7487"/>
                </a:cubicBezTo>
                <a:lnTo>
                  <a:pt x="25974" y="7524"/>
                </a:lnTo>
                <a:cubicBezTo>
                  <a:pt x="25899" y="7562"/>
                  <a:pt x="25823" y="7600"/>
                  <a:pt x="25785" y="7676"/>
                </a:cubicBezTo>
                <a:lnTo>
                  <a:pt x="25937" y="7827"/>
                </a:lnTo>
                <a:lnTo>
                  <a:pt x="26126" y="7827"/>
                </a:lnTo>
                <a:lnTo>
                  <a:pt x="26239" y="7789"/>
                </a:lnTo>
                <a:cubicBezTo>
                  <a:pt x="26277" y="7714"/>
                  <a:pt x="26277" y="7676"/>
                  <a:pt x="26277" y="7600"/>
                </a:cubicBezTo>
                <a:cubicBezTo>
                  <a:pt x="26277" y="7524"/>
                  <a:pt x="26239" y="7449"/>
                  <a:pt x="26164" y="7411"/>
                </a:cubicBezTo>
                <a:close/>
                <a:moveTo>
                  <a:pt x="32402" y="7449"/>
                </a:moveTo>
                <a:lnTo>
                  <a:pt x="32288" y="7562"/>
                </a:lnTo>
                <a:cubicBezTo>
                  <a:pt x="32288" y="7600"/>
                  <a:pt x="32251" y="7638"/>
                  <a:pt x="32251" y="7714"/>
                </a:cubicBezTo>
                <a:lnTo>
                  <a:pt x="32251" y="7751"/>
                </a:lnTo>
                <a:lnTo>
                  <a:pt x="32288" y="7827"/>
                </a:lnTo>
                <a:cubicBezTo>
                  <a:pt x="32326" y="7846"/>
                  <a:pt x="32373" y="7855"/>
                  <a:pt x="32416" y="7855"/>
                </a:cubicBezTo>
                <a:cubicBezTo>
                  <a:pt x="32458" y="7855"/>
                  <a:pt x="32496" y="7846"/>
                  <a:pt x="32515" y="7827"/>
                </a:cubicBezTo>
                <a:cubicBezTo>
                  <a:pt x="32591" y="7789"/>
                  <a:pt x="32666" y="7714"/>
                  <a:pt x="32666" y="7638"/>
                </a:cubicBezTo>
                <a:cubicBezTo>
                  <a:pt x="32666" y="7562"/>
                  <a:pt x="32629" y="7524"/>
                  <a:pt x="32553" y="7487"/>
                </a:cubicBezTo>
                <a:cubicBezTo>
                  <a:pt x="32515" y="7449"/>
                  <a:pt x="32477" y="7449"/>
                  <a:pt x="32402" y="7449"/>
                </a:cubicBezTo>
                <a:close/>
                <a:moveTo>
                  <a:pt x="46202" y="7638"/>
                </a:moveTo>
                <a:lnTo>
                  <a:pt x="46126" y="7714"/>
                </a:lnTo>
                <a:lnTo>
                  <a:pt x="45975" y="7714"/>
                </a:lnTo>
                <a:cubicBezTo>
                  <a:pt x="45975" y="7714"/>
                  <a:pt x="45975" y="7714"/>
                  <a:pt x="45975" y="7676"/>
                </a:cubicBezTo>
                <a:lnTo>
                  <a:pt x="45861" y="7676"/>
                </a:lnTo>
                <a:cubicBezTo>
                  <a:pt x="45823" y="7827"/>
                  <a:pt x="45937" y="7978"/>
                  <a:pt x="46088" y="7978"/>
                </a:cubicBezTo>
                <a:cubicBezTo>
                  <a:pt x="46239" y="7978"/>
                  <a:pt x="46315" y="7903"/>
                  <a:pt x="46315" y="7789"/>
                </a:cubicBezTo>
                <a:cubicBezTo>
                  <a:pt x="46315" y="7751"/>
                  <a:pt x="46277" y="7676"/>
                  <a:pt x="46202" y="7638"/>
                </a:cubicBezTo>
                <a:close/>
                <a:moveTo>
                  <a:pt x="50614" y="7545"/>
                </a:moveTo>
                <a:cubicBezTo>
                  <a:pt x="50596" y="7545"/>
                  <a:pt x="50575" y="7550"/>
                  <a:pt x="50549" y="7562"/>
                </a:cubicBezTo>
                <a:lnTo>
                  <a:pt x="50436" y="7676"/>
                </a:lnTo>
                <a:cubicBezTo>
                  <a:pt x="50398" y="7676"/>
                  <a:pt x="50360" y="7714"/>
                  <a:pt x="50360" y="7751"/>
                </a:cubicBezTo>
                <a:lnTo>
                  <a:pt x="50323" y="7751"/>
                </a:lnTo>
                <a:lnTo>
                  <a:pt x="50323" y="7865"/>
                </a:lnTo>
                <a:cubicBezTo>
                  <a:pt x="50247" y="7865"/>
                  <a:pt x="50171" y="7903"/>
                  <a:pt x="50209" y="7978"/>
                </a:cubicBezTo>
                <a:lnTo>
                  <a:pt x="50398" y="7978"/>
                </a:lnTo>
                <a:cubicBezTo>
                  <a:pt x="50398" y="7940"/>
                  <a:pt x="50398" y="7940"/>
                  <a:pt x="50398" y="7940"/>
                </a:cubicBezTo>
                <a:lnTo>
                  <a:pt x="50625" y="7940"/>
                </a:lnTo>
                <a:lnTo>
                  <a:pt x="50776" y="7827"/>
                </a:lnTo>
                <a:lnTo>
                  <a:pt x="50776" y="7714"/>
                </a:lnTo>
                <a:cubicBezTo>
                  <a:pt x="50776" y="7676"/>
                  <a:pt x="50776" y="7600"/>
                  <a:pt x="50701" y="7562"/>
                </a:cubicBezTo>
                <a:cubicBezTo>
                  <a:pt x="50675" y="7562"/>
                  <a:pt x="50650" y="7545"/>
                  <a:pt x="50614" y="7545"/>
                </a:cubicBezTo>
                <a:close/>
                <a:moveTo>
                  <a:pt x="59926" y="7562"/>
                </a:moveTo>
                <a:lnTo>
                  <a:pt x="59737" y="7638"/>
                </a:lnTo>
                <a:cubicBezTo>
                  <a:pt x="59737" y="7638"/>
                  <a:pt x="59699" y="7676"/>
                  <a:pt x="59699" y="7676"/>
                </a:cubicBezTo>
                <a:cubicBezTo>
                  <a:pt x="59699" y="7714"/>
                  <a:pt x="59623" y="7789"/>
                  <a:pt x="59661" y="7903"/>
                </a:cubicBezTo>
                <a:lnTo>
                  <a:pt x="59812" y="7978"/>
                </a:lnTo>
                <a:lnTo>
                  <a:pt x="60039" y="7978"/>
                </a:lnTo>
                <a:lnTo>
                  <a:pt x="60153" y="7903"/>
                </a:lnTo>
                <a:cubicBezTo>
                  <a:pt x="60190" y="7865"/>
                  <a:pt x="60190" y="7827"/>
                  <a:pt x="60190" y="7827"/>
                </a:cubicBezTo>
                <a:cubicBezTo>
                  <a:pt x="60190" y="7676"/>
                  <a:pt x="60039" y="7600"/>
                  <a:pt x="59964" y="7600"/>
                </a:cubicBezTo>
                <a:cubicBezTo>
                  <a:pt x="59964" y="7562"/>
                  <a:pt x="59926" y="7562"/>
                  <a:pt x="59926" y="7562"/>
                </a:cubicBezTo>
                <a:close/>
                <a:moveTo>
                  <a:pt x="27109" y="8092"/>
                </a:moveTo>
                <a:cubicBezTo>
                  <a:pt x="27109" y="8102"/>
                  <a:pt x="27112" y="8110"/>
                  <a:pt x="27116" y="8115"/>
                </a:cubicBezTo>
                <a:lnTo>
                  <a:pt x="27116" y="8115"/>
                </a:lnTo>
                <a:lnTo>
                  <a:pt x="27109" y="8092"/>
                </a:lnTo>
                <a:close/>
                <a:moveTo>
                  <a:pt x="3933" y="7827"/>
                </a:moveTo>
                <a:lnTo>
                  <a:pt x="3781" y="7940"/>
                </a:lnTo>
                <a:cubicBezTo>
                  <a:pt x="3781" y="8054"/>
                  <a:pt x="3819" y="8167"/>
                  <a:pt x="3895" y="8205"/>
                </a:cubicBezTo>
                <a:lnTo>
                  <a:pt x="3970" y="8243"/>
                </a:lnTo>
                <a:cubicBezTo>
                  <a:pt x="4084" y="8243"/>
                  <a:pt x="4159" y="8243"/>
                  <a:pt x="4197" y="8205"/>
                </a:cubicBezTo>
                <a:lnTo>
                  <a:pt x="4235" y="8205"/>
                </a:lnTo>
                <a:lnTo>
                  <a:pt x="4386" y="8092"/>
                </a:lnTo>
                <a:lnTo>
                  <a:pt x="4386" y="8054"/>
                </a:lnTo>
                <a:cubicBezTo>
                  <a:pt x="4386" y="7827"/>
                  <a:pt x="4084" y="7827"/>
                  <a:pt x="3933" y="7827"/>
                </a:cubicBezTo>
                <a:close/>
                <a:moveTo>
                  <a:pt x="41627" y="7865"/>
                </a:moveTo>
                <a:cubicBezTo>
                  <a:pt x="41551" y="7865"/>
                  <a:pt x="41476" y="7865"/>
                  <a:pt x="41400" y="7903"/>
                </a:cubicBezTo>
                <a:cubicBezTo>
                  <a:pt x="41362" y="7940"/>
                  <a:pt x="41324" y="8016"/>
                  <a:pt x="41362" y="8129"/>
                </a:cubicBezTo>
                <a:lnTo>
                  <a:pt x="41362" y="8167"/>
                </a:lnTo>
                <a:cubicBezTo>
                  <a:pt x="41476" y="8243"/>
                  <a:pt x="41551" y="8243"/>
                  <a:pt x="41589" y="8243"/>
                </a:cubicBezTo>
                <a:cubicBezTo>
                  <a:pt x="41702" y="8205"/>
                  <a:pt x="41778" y="8129"/>
                  <a:pt x="41854" y="8016"/>
                </a:cubicBezTo>
                <a:lnTo>
                  <a:pt x="41702" y="7865"/>
                </a:lnTo>
                <a:close/>
                <a:moveTo>
                  <a:pt x="49491" y="7903"/>
                </a:moveTo>
                <a:cubicBezTo>
                  <a:pt x="49340" y="7903"/>
                  <a:pt x="49226" y="7978"/>
                  <a:pt x="49188" y="8092"/>
                </a:cubicBezTo>
                <a:lnTo>
                  <a:pt x="49302" y="8243"/>
                </a:lnTo>
                <a:cubicBezTo>
                  <a:pt x="49302" y="8281"/>
                  <a:pt x="49340" y="8281"/>
                  <a:pt x="49415" y="8281"/>
                </a:cubicBezTo>
                <a:lnTo>
                  <a:pt x="49566" y="8205"/>
                </a:lnTo>
                <a:cubicBezTo>
                  <a:pt x="49604" y="8167"/>
                  <a:pt x="49642" y="8129"/>
                  <a:pt x="49642" y="8054"/>
                </a:cubicBezTo>
                <a:lnTo>
                  <a:pt x="49642" y="8016"/>
                </a:lnTo>
                <a:lnTo>
                  <a:pt x="49491" y="7903"/>
                </a:lnTo>
                <a:close/>
                <a:moveTo>
                  <a:pt x="71230" y="8016"/>
                </a:moveTo>
                <a:cubicBezTo>
                  <a:pt x="71155" y="8016"/>
                  <a:pt x="71003" y="8054"/>
                  <a:pt x="71003" y="8205"/>
                </a:cubicBezTo>
                <a:lnTo>
                  <a:pt x="71117" y="8356"/>
                </a:lnTo>
                <a:cubicBezTo>
                  <a:pt x="71230" y="8356"/>
                  <a:pt x="71306" y="8356"/>
                  <a:pt x="71381" y="8318"/>
                </a:cubicBezTo>
                <a:lnTo>
                  <a:pt x="71419" y="8205"/>
                </a:lnTo>
                <a:cubicBezTo>
                  <a:pt x="71419" y="8129"/>
                  <a:pt x="71344" y="8016"/>
                  <a:pt x="71230" y="8016"/>
                </a:cubicBezTo>
                <a:close/>
                <a:moveTo>
                  <a:pt x="87284" y="8397"/>
                </a:moveTo>
                <a:cubicBezTo>
                  <a:pt x="87273" y="8401"/>
                  <a:pt x="87261" y="8410"/>
                  <a:pt x="87261" y="8432"/>
                </a:cubicBezTo>
                <a:lnTo>
                  <a:pt x="87284" y="8397"/>
                </a:lnTo>
                <a:close/>
                <a:moveTo>
                  <a:pt x="53045" y="7978"/>
                </a:moveTo>
                <a:lnTo>
                  <a:pt x="52780" y="8054"/>
                </a:lnTo>
                <a:cubicBezTo>
                  <a:pt x="52742" y="8054"/>
                  <a:pt x="52704" y="8092"/>
                  <a:pt x="52704" y="8129"/>
                </a:cubicBezTo>
                <a:lnTo>
                  <a:pt x="52780" y="8281"/>
                </a:lnTo>
                <a:cubicBezTo>
                  <a:pt x="52780" y="8281"/>
                  <a:pt x="52780" y="8318"/>
                  <a:pt x="52780" y="8318"/>
                </a:cubicBezTo>
                <a:cubicBezTo>
                  <a:pt x="52814" y="8352"/>
                  <a:pt x="52877" y="8476"/>
                  <a:pt x="53078" y="8476"/>
                </a:cubicBezTo>
                <a:cubicBezTo>
                  <a:pt x="53102" y="8476"/>
                  <a:pt x="53129" y="8474"/>
                  <a:pt x="53158" y="8470"/>
                </a:cubicBezTo>
                <a:lnTo>
                  <a:pt x="53234" y="8356"/>
                </a:lnTo>
                <a:cubicBezTo>
                  <a:pt x="53234" y="8318"/>
                  <a:pt x="53234" y="8318"/>
                  <a:pt x="53234" y="8318"/>
                </a:cubicBezTo>
                <a:cubicBezTo>
                  <a:pt x="53234" y="8167"/>
                  <a:pt x="53158" y="8054"/>
                  <a:pt x="53083" y="8016"/>
                </a:cubicBezTo>
                <a:cubicBezTo>
                  <a:pt x="53083" y="7978"/>
                  <a:pt x="53045" y="7978"/>
                  <a:pt x="53045" y="7978"/>
                </a:cubicBezTo>
                <a:close/>
                <a:moveTo>
                  <a:pt x="27869" y="6667"/>
                </a:moveTo>
                <a:cubicBezTo>
                  <a:pt x="27836" y="6667"/>
                  <a:pt x="27797" y="6675"/>
                  <a:pt x="27751" y="6693"/>
                </a:cubicBezTo>
                <a:lnTo>
                  <a:pt x="27676" y="6806"/>
                </a:lnTo>
                <a:lnTo>
                  <a:pt x="27562" y="6768"/>
                </a:lnTo>
                <a:cubicBezTo>
                  <a:pt x="27336" y="6768"/>
                  <a:pt x="27222" y="6844"/>
                  <a:pt x="27071" y="6882"/>
                </a:cubicBezTo>
                <a:cubicBezTo>
                  <a:pt x="27033" y="6920"/>
                  <a:pt x="26995" y="6920"/>
                  <a:pt x="26957" y="6957"/>
                </a:cubicBezTo>
                <a:lnTo>
                  <a:pt x="26882" y="7071"/>
                </a:lnTo>
                <a:cubicBezTo>
                  <a:pt x="26882" y="7222"/>
                  <a:pt x="26957" y="7373"/>
                  <a:pt x="27146" y="7487"/>
                </a:cubicBezTo>
                <a:cubicBezTo>
                  <a:pt x="27146" y="7487"/>
                  <a:pt x="27184" y="7487"/>
                  <a:pt x="27222" y="7524"/>
                </a:cubicBezTo>
                <a:cubicBezTo>
                  <a:pt x="27222" y="7524"/>
                  <a:pt x="27184" y="7600"/>
                  <a:pt x="27222" y="7638"/>
                </a:cubicBezTo>
                <a:lnTo>
                  <a:pt x="27222" y="7676"/>
                </a:lnTo>
                <a:cubicBezTo>
                  <a:pt x="27222" y="7676"/>
                  <a:pt x="27222" y="7714"/>
                  <a:pt x="27184" y="7714"/>
                </a:cubicBezTo>
                <a:lnTo>
                  <a:pt x="27260" y="7827"/>
                </a:lnTo>
                <a:cubicBezTo>
                  <a:pt x="27260" y="7827"/>
                  <a:pt x="27260" y="7827"/>
                  <a:pt x="27260" y="7865"/>
                </a:cubicBezTo>
                <a:cubicBezTo>
                  <a:pt x="27184" y="7865"/>
                  <a:pt x="27109" y="7903"/>
                  <a:pt x="27071" y="7978"/>
                </a:cubicBezTo>
                <a:lnTo>
                  <a:pt x="27184" y="8129"/>
                </a:lnTo>
                <a:cubicBezTo>
                  <a:pt x="27157" y="8129"/>
                  <a:pt x="27130" y="8129"/>
                  <a:pt x="27116" y="8115"/>
                </a:cubicBezTo>
                <a:lnTo>
                  <a:pt x="27116" y="8115"/>
                </a:lnTo>
                <a:lnTo>
                  <a:pt x="27184" y="8318"/>
                </a:lnTo>
                <a:cubicBezTo>
                  <a:pt x="27260" y="8318"/>
                  <a:pt x="27260" y="8318"/>
                  <a:pt x="27336" y="8394"/>
                </a:cubicBezTo>
                <a:cubicBezTo>
                  <a:pt x="27336" y="8432"/>
                  <a:pt x="27373" y="8470"/>
                  <a:pt x="27373" y="8507"/>
                </a:cubicBezTo>
                <a:lnTo>
                  <a:pt x="27487" y="8545"/>
                </a:lnTo>
                <a:lnTo>
                  <a:pt x="27789" y="8545"/>
                </a:lnTo>
                <a:lnTo>
                  <a:pt x="27940" y="8432"/>
                </a:lnTo>
                <a:cubicBezTo>
                  <a:pt x="27940" y="8394"/>
                  <a:pt x="27940" y="8318"/>
                  <a:pt x="27940" y="8243"/>
                </a:cubicBezTo>
                <a:cubicBezTo>
                  <a:pt x="27978" y="8092"/>
                  <a:pt x="27978" y="7978"/>
                  <a:pt x="27940" y="7827"/>
                </a:cubicBezTo>
                <a:lnTo>
                  <a:pt x="27827" y="7865"/>
                </a:lnTo>
                <a:cubicBezTo>
                  <a:pt x="27751" y="7827"/>
                  <a:pt x="27676" y="7827"/>
                  <a:pt x="27600" y="7827"/>
                </a:cubicBezTo>
                <a:cubicBezTo>
                  <a:pt x="27600" y="7789"/>
                  <a:pt x="27600" y="7789"/>
                  <a:pt x="27562" y="7751"/>
                </a:cubicBezTo>
                <a:cubicBezTo>
                  <a:pt x="27600" y="7714"/>
                  <a:pt x="27562" y="7676"/>
                  <a:pt x="27600" y="7600"/>
                </a:cubicBezTo>
                <a:lnTo>
                  <a:pt x="27600" y="7638"/>
                </a:lnTo>
                <a:cubicBezTo>
                  <a:pt x="27714" y="7638"/>
                  <a:pt x="27827" y="7638"/>
                  <a:pt x="27865" y="7600"/>
                </a:cubicBezTo>
                <a:lnTo>
                  <a:pt x="27940" y="7487"/>
                </a:lnTo>
                <a:cubicBezTo>
                  <a:pt x="27940" y="7449"/>
                  <a:pt x="27940" y="7449"/>
                  <a:pt x="27940" y="7449"/>
                </a:cubicBezTo>
                <a:cubicBezTo>
                  <a:pt x="27978" y="7411"/>
                  <a:pt x="28016" y="7373"/>
                  <a:pt x="28054" y="7260"/>
                </a:cubicBezTo>
                <a:lnTo>
                  <a:pt x="28016" y="7184"/>
                </a:lnTo>
                <a:cubicBezTo>
                  <a:pt x="27978" y="7146"/>
                  <a:pt x="27940" y="7109"/>
                  <a:pt x="27865" y="7109"/>
                </a:cubicBezTo>
                <a:cubicBezTo>
                  <a:pt x="28016" y="7109"/>
                  <a:pt x="28092" y="7033"/>
                  <a:pt x="28167" y="6957"/>
                </a:cubicBezTo>
                <a:lnTo>
                  <a:pt x="28054" y="6768"/>
                </a:lnTo>
                <a:cubicBezTo>
                  <a:pt x="28025" y="6740"/>
                  <a:pt x="27975" y="6667"/>
                  <a:pt x="27869" y="6667"/>
                </a:cubicBezTo>
                <a:close/>
                <a:moveTo>
                  <a:pt x="63253" y="8205"/>
                </a:moveTo>
                <a:cubicBezTo>
                  <a:pt x="63102" y="8205"/>
                  <a:pt x="62988" y="8281"/>
                  <a:pt x="62913" y="8394"/>
                </a:cubicBezTo>
                <a:lnTo>
                  <a:pt x="63026" y="8545"/>
                </a:lnTo>
                <a:cubicBezTo>
                  <a:pt x="63064" y="8583"/>
                  <a:pt x="63102" y="8583"/>
                  <a:pt x="63139" y="8621"/>
                </a:cubicBezTo>
                <a:lnTo>
                  <a:pt x="63328" y="8507"/>
                </a:lnTo>
                <a:cubicBezTo>
                  <a:pt x="63328" y="8470"/>
                  <a:pt x="63366" y="8432"/>
                  <a:pt x="63366" y="8356"/>
                </a:cubicBezTo>
                <a:lnTo>
                  <a:pt x="63366" y="8318"/>
                </a:lnTo>
                <a:lnTo>
                  <a:pt x="63253" y="8205"/>
                </a:lnTo>
                <a:close/>
                <a:moveTo>
                  <a:pt x="60077" y="8205"/>
                </a:moveTo>
                <a:lnTo>
                  <a:pt x="59964" y="8318"/>
                </a:lnTo>
                <a:cubicBezTo>
                  <a:pt x="59926" y="8356"/>
                  <a:pt x="59888" y="8394"/>
                  <a:pt x="59888" y="8470"/>
                </a:cubicBezTo>
                <a:lnTo>
                  <a:pt x="59888" y="8507"/>
                </a:lnTo>
                <a:lnTo>
                  <a:pt x="60039" y="8621"/>
                </a:lnTo>
                <a:lnTo>
                  <a:pt x="60115" y="8621"/>
                </a:lnTo>
                <a:cubicBezTo>
                  <a:pt x="60153" y="8659"/>
                  <a:pt x="60190" y="8659"/>
                  <a:pt x="60304" y="8659"/>
                </a:cubicBezTo>
                <a:lnTo>
                  <a:pt x="60417" y="8545"/>
                </a:lnTo>
                <a:cubicBezTo>
                  <a:pt x="60417" y="8545"/>
                  <a:pt x="60417" y="8507"/>
                  <a:pt x="60417" y="8507"/>
                </a:cubicBezTo>
                <a:cubicBezTo>
                  <a:pt x="60417" y="8394"/>
                  <a:pt x="60379" y="8318"/>
                  <a:pt x="60342" y="8281"/>
                </a:cubicBezTo>
                <a:cubicBezTo>
                  <a:pt x="60266" y="8243"/>
                  <a:pt x="60190" y="8205"/>
                  <a:pt x="60077" y="8205"/>
                </a:cubicBezTo>
                <a:close/>
                <a:moveTo>
                  <a:pt x="68206" y="8432"/>
                </a:moveTo>
                <a:cubicBezTo>
                  <a:pt x="67979" y="8432"/>
                  <a:pt x="67941" y="8583"/>
                  <a:pt x="67979" y="8659"/>
                </a:cubicBezTo>
                <a:lnTo>
                  <a:pt x="68130" y="8772"/>
                </a:lnTo>
                <a:lnTo>
                  <a:pt x="68168" y="8772"/>
                </a:lnTo>
                <a:cubicBezTo>
                  <a:pt x="68243" y="8772"/>
                  <a:pt x="68395" y="8772"/>
                  <a:pt x="68432" y="8621"/>
                </a:cubicBezTo>
                <a:lnTo>
                  <a:pt x="68357" y="8545"/>
                </a:lnTo>
                <a:cubicBezTo>
                  <a:pt x="68357" y="8545"/>
                  <a:pt x="68357" y="8583"/>
                  <a:pt x="68357" y="8583"/>
                </a:cubicBezTo>
                <a:lnTo>
                  <a:pt x="68206" y="8432"/>
                </a:lnTo>
                <a:close/>
                <a:moveTo>
                  <a:pt x="38149" y="8432"/>
                </a:moveTo>
                <a:lnTo>
                  <a:pt x="38035" y="8583"/>
                </a:lnTo>
                <a:cubicBezTo>
                  <a:pt x="38035" y="8659"/>
                  <a:pt x="37997" y="8659"/>
                  <a:pt x="37997" y="8659"/>
                </a:cubicBezTo>
                <a:lnTo>
                  <a:pt x="38073" y="8886"/>
                </a:lnTo>
                <a:cubicBezTo>
                  <a:pt x="38186" y="8886"/>
                  <a:pt x="38338" y="8886"/>
                  <a:pt x="38451" y="8810"/>
                </a:cubicBezTo>
                <a:cubicBezTo>
                  <a:pt x="38489" y="8772"/>
                  <a:pt x="38564" y="8697"/>
                  <a:pt x="38564" y="8621"/>
                </a:cubicBezTo>
                <a:cubicBezTo>
                  <a:pt x="38564" y="8583"/>
                  <a:pt x="38564" y="8545"/>
                  <a:pt x="38527" y="8507"/>
                </a:cubicBezTo>
                <a:lnTo>
                  <a:pt x="38413" y="8432"/>
                </a:lnTo>
                <a:close/>
                <a:moveTo>
                  <a:pt x="87336" y="8318"/>
                </a:moveTo>
                <a:lnTo>
                  <a:pt x="87284" y="8397"/>
                </a:lnTo>
                <a:lnTo>
                  <a:pt x="87284" y="8397"/>
                </a:lnTo>
                <a:cubicBezTo>
                  <a:pt x="87292" y="8394"/>
                  <a:pt x="87298" y="8394"/>
                  <a:pt x="87298" y="8394"/>
                </a:cubicBezTo>
                <a:lnTo>
                  <a:pt x="87298" y="8394"/>
                </a:lnTo>
                <a:lnTo>
                  <a:pt x="87223" y="8470"/>
                </a:lnTo>
                <a:lnTo>
                  <a:pt x="87185" y="8470"/>
                </a:lnTo>
                <a:lnTo>
                  <a:pt x="87072" y="8507"/>
                </a:lnTo>
                <a:cubicBezTo>
                  <a:pt x="87034" y="8545"/>
                  <a:pt x="86958" y="8583"/>
                  <a:pt x="86958" y="8697"/>
                </a:cubicBezTo>
                <a:lnTo>
                  <a:pt x="87034" y="8810"/>
                </a:lnTo>
                <a:cubicBezTo>
                  <a:pt x="87109" y="8848"/>
                  <a:pt x="87261" y="8886"/>
                  <a:pt x="87412" y="8886"/>
                </a:cubicBezTo>
                <a:lnTo>
                  <a:pt x="87525" y="8697"/>
                </a:lnTo>
                <a:cubicBezTo>
                  <a:pt x="87525" y="8697"/>
                  <a:pt x="87525" y="8659"/>
                  <a:pt x="87525" y="8621"/>
                </a:cubicBezTo>
                <a:cubicBezTo>
                  <a:pt x="87525" y="8583"/>
                  <a:pt x="87525" y="8583"/>
                  <a:pt x="87525" y="8545"/>
                </a:cubicBezTo>
                <a:cubicBezTo>
                  <a:pt x="87525" y="8356"/>
                  <a:pt x="87374" y="8318"/>
                  <a:pt x="87336" y="8318"/>
                </a:cubicBezTo>
                <a:close/>
                <a:moveTo>
                  <a:pt x="58830" y="8417"/>
                </a:moveTo>
                <a:cubicBezTo>
                  <a:pt x="58794" y="8417"/>
                  <a:pt x="58756" y="8422"/>
                  <a:pt x="58716" y="8432"/>
                </a:cubicBezTo>
                <a:cubicBezTo>
                  <a:pt x="58565" y="8507"/>
                  <a:pt x="58451" y="8621"/>
                  <a:pt x="58451" y="8734"/>
                </a:cubicBezTo>
                <a:lnTo>
                  <a:pt x="58527" y="8848"/>
                </a:lnTo>
                <a:cubicBezTo>
                  <a:pt x="58647" y="8920"/>
                  <a:pt x="58751" y="8946"/>
                  <a:pt x="58841" y="8946"/>
                </a:cubicBezTo>
                <a:cubicBezTo>
                  <a:pt x="58892" y="8946"/>
                  <a:pt x="58939" y="8937"/>
                  <a:pt x="58981" y="8923"/>
                </a:cubicBezTo>
                <a:cubicBezTo>
                  <a:pt x="59094" y="8848"/>
                  <a:pt x="59170" y="8734"/>
                  <a:pt x="59170" y="8583"/>
                </a:cubicBezTo>
                <a:lnTo>
                  <a:pt x="59094" y="8507"/>
                </a:lnTo>
                <a:cubicBezTo>
                  <a:pt x="59011" y="8452"/>
                  <a:pt x="58928" y="8417"/>
                  <a:pt x="58830" y="8417"/>
                </a:cubicBezTo>
                <a:close/>
                <a:moveTo>
                  <a:pt x="80295" y="8378"/>
                </a:moveTo>
                <a:cubicBezTo>
                  <a:pt x="80206" y="8378"/>
                  <a:pt x="80142" y="8405"/>
                  <a:pt x="80115" y="8432"/>
                </a:cubicBezTo>
                <a:cubicBezTo>
                  <a:pt x="79888" y="8583"/>
                  <a:pt x="79964" y="8961"/>
                  <a:pt x="80342" y="8961"/>
                </a:cubicBezTo>
                <a:lnTo>
                  <a:pt x="80417" y="8961"/>
                </a:lnTo>
                <a:cubicBezTo>
                  <a:pt x="80606" y="8886"/>
                  <a:pt x="80644" y="8772"/>
                  <a:pt x="80644" y="8697"/>
                </a:cubicBezTo>
                <a:cubicBezTo>
                  <a:pt x="80644" y="8583"/>
                  <a:pt x="80606" y="8507"/>
                  <a:pt x="80531" y="8432"/>
                </a:cubicBezTo>
                <a:lnTo>
                  <a:pt x="80417" y="8394"/>
                </a:lnTo>
                <a:cubicBezTo>
                  <a:pt x="80373" y="8383"/>
                  <a:pt x="80332" y="8378"/>
                  <a:pt x="80295" y="8378"/>
                </a:cubicBezTo>
                <a:close/>
                <a:moveTo>
                  <a:pt x="74807" y="8530"/>
                </a:moveTo>
                <a:cubicBezTo>
                  <a:pt x="74740" y="8530"/>
                  <a:pt x="74686" y="8556"/>
                  <a:pt x="74633" y="8583"/>
                </a:cubicBezTo>
                <a:cubicBezTo>
                  <a:pt x="74557" y="8659"/>
                  <a:pt x="74557" y="8772"/>
                  <a:pt x="74557" y="8848"/>
                </a:cubicBezTo>
                <a:cubicBezTo>
                  <a:pt x="74557" y="8848"/>
                  <a:pt x="74557" y="8886"/>
                  <a:pt x="74557" y="8923"/>
                </a:cubicBezTo>
                <a:lnTo>
                  <a:pt x="74671" y="9037"/>
                </a:lnTo>
                <a:cubicBezTo>
                  <a:pt x="74746" y="9037"/>
                  <a:pt x="74860" y="9037"/>
                  <a:pt x="74898" y="8961"/>
                </a:cubicBezTo>
                <a:cubicBezTo>
                  <a:pt x="75011" y="8923"/>
                  <a:pt x="75011" y="8810"/>
                  <a:pt x="75011" y="8734"/>
                </a:cubicBezTo>
                <a:cubicBezTo>
                  <a:pt x="75011" y="8697"/>
                  <a:pt x="75011" y="8659"/>
                  <a:pt x="75011" y="8659"/>
                </a:cubicBezTo>
                <a:lnTo>
                  <a:pt x="74898" y="8545"/>
                </a:lnTo>
                <a:cubicBezTo>
                  <a:pt x="74864" y="8534"/>
                  <a:pt x="74834" y="8530"/>
                  <a:pt x="74807" y="8530"/>
                </a:cubicBezTo>
                <a:close/>
                <a:moveTo>
                  <a:pt x="26050" y="8697"/>
                </a:moveTo>
                <a:cubicBezTo>
                  <a:pt x="25899" y="8697"/>
                  <a:pt x="25785" y="8734"/>
                  <a:pt x="25748" y="8886"/>
                </a:cubicBezTo>
                <a:lnTo>
                  <a:pt x="25785" y="8999"/>
                </a:lnTo>
                <a:cubicBezTo>
                  <a:pt x="25861" y="9075"/>
                  <a:pt x="25974" y="9075"/>
                  <a:pt x="26088" y="9075"/>
                </a:cubicBezTo>
                <a:cubicBezTo>
                  <a:pt x="26164" y="9037"/>
                  <a:pt x="26201" y="8961"/>
                  <a:pt x="26201" y="8886"/>
                </a:cubicBezTo>
                <a:cubicBezTo>
                  <a:pt x="26201" y="8848"/>
                  <a:pt x="26201" y="8810"/>
                  <a:pt x="26201" y="8772"/>
                </a:cubicBezTo>
                <a:lnTo>
                  <a:pt x="26050" y="8697"/>
                </a:lnTo>
                <a:close/>
                <a:moveTo>
                  <a:pt x="53423" y="8621"/>
                </a:moveTo>
                <a:lnTo>
                  <a:pt x="53272" y="8734"/>
                </a:lnTo>
                <a:cubicBezTo>
                  <a:pt x="53234" y="8923"/>
                  <a:pt x="53347" y="9075"/>
                  <a:pt x="53498" y="9075"/>
                </a:cubicBezTo>
                <a:lnTo>
                  <a:pt x="53650" y="8999"/>
                </a:lnTo>
                <a:cubicBezTo>
                  <a:pt x="53650" y="8961"/>
                  <a:pt x="53687" y="8961"/>
                  <a:pt x="53687" y="8961"/>
                </a:cubicBezTo>
                <a:cubicBezTo>
                  <a:pt x="53687" y="8923"/>
                  <a:pt x="53725" y="8886"/>
                  <a:pt x="53725" y="8810"/>
                </a:cubicBezTo>
                <a:cubicBezTo>
                  <a:pt x="53725" y="8772"/>
                  <a:pt x="53725" y="8772"/>
                  <a:pt x="53725" y="8734"/>
                </a:cubicBezTo>
                <a:lnTo>
                  <a:pt x="53574" y="8621"/>
                </a:lnTo>
                <a:close/>
                <a:moveTo>
                  <a:pt x="76334" y="8621"/>
                </a:moveTo>
                <a:cubicBezTo>
                  <a:pt x="76183" y="8621"/>
                  <a:pt x="76107" y="8659"/>
                  <a:pt x="76070" y="8697"/>
                </a:cubicBezTo>
                <a:cubicBezTo>
                  <a:pt x="75918" y="8848"/>
                  <a:pt x="76032" y="9226"/>
                  <a:pt x="76296" y="9226"/>
                </a:cubicBezTo>
                <a:lnTo>
                  <a:pt x="76410" y="9188"/>
                </a:lnTo>
                <a:cubicBezTo>
                  <a:pt x="76485" y="9112"/>
                  <a:pt x="76523" y="8999"/>
                  <a:pt x="76523" y="8923"/>
                </a:cubicBezTo>
                <a:cubicBezTo>
                  <a:pt x="76523" y="8886"/>
                  <a:pt x="76485" y="8734"/>
                  <a:pt x="76410" y="8659"/>
                </a:cubicBezTo>
                <a:lnTo>
                  <a:pt x="76334" y="8621"/>
                </a:lnTo>
                <a:close/>
                <a:moveTo>
                  <a:pt x="15464" y="8886"/>
                </a:moveTo>
                <a:cubicBezTo>
                  <a:pt x="15351" y="8886"/>
                  <a:pt x="15275" y="8923"/>
                  <a:pt x="15199" y="8961"/>
                </a:cubicBezTo>
                <a:cubicBezTo>
                  <a:pt x="15161" y="8999"/>
                  <a:pt x="15124" y="9037"/>
                  <a:pt x="15124" y="9150"/>
                </a:cubicBezTo>
                <a:lnTo>
                  <a:pt x="15124" y="9188"/>
                </a:lnTo>
                <a:lnTo>
                  <a:pt x="15275" y="9301"/>
                </a:lnTo>
                <a:lnTo>
                  <a:pt x="15464" y="9301"/>
                </a:lnTo>
                <a:lnTo>
                  <a:pt x="15577" y="9150"/>
                </a:lnTo>
                <a:lnTo>
                  <a:pt x="15577" y="8999"/>
                </a:lnTo>
                <a:lnTo>
                  <a:pt x="15464" y="8886"/>
                </a:lnTo>
                <a:close/>
                <a:moveTo>
                  <a:pt x="8394" y="8999"/>
                </a:moveTo>
                <a:cubicBezTo>
                  <a:pt x="8280" y="8999"/>
                  <a:pt x="8167" y="8999"/>
                  <a:pt x="8091" y="9075"/>
                </a:cubicBezTo>
                <a:cubicBezTo>
                  <a:pt x="8054" y="9075"/>
                  <a:pt x="8016" y="9150"/>
                  <a:pt x="8016" y="9301"/>
                </a:cubicBezTo>
                <a:lnTo>
                  <a:pt x="8129" y="9377"/>
                </a:lnTo>
                <a:cubicBezTo>
                  <a:pt x="8154" y="9381"/>
                  <a:pt x="8177" y="9383"/>
                  <a:pt x="8198" y="9383"/>
                </a:cubicBezTo>
                <a:cubicBezTo>
                  <a:pt x="8372" y="9383"/>
                  <a:pt x="8440" y="9255"/>
                  <a:pt x="8507" y="9188"/>
                </a:cubicBezTo>
                <a:lnTo>
                  <a:pt x="8394" y="8999"/>
                </a:lnTo>
                <a:close/>
                <a:moveTo>
                  <a:pt x="33478" y="8945"/>
                </a:moveTo>
                <a:cubicBezTo>
                  <a:pt x="33438" y="8945"/>
                  <a:pt x="33411" y="8972"/>
                  <a:pt x="33385" y="8999"/>
                </a:cubicBezTo>
                <a:cubicBezTo>
                  <a:pt x="33271" y="9037"/>
                  <a:pt x="33271" y="9150"/>
                  <a:pt x="33271" y="9264"/>
                </a:cubicBezTo>
                <a:cubicBezTo>
                  <a:pt x="33271" y="9377"/>
                  <a:pt x="33309" y="9453"/>
                  <a:pt x="33423" y="9490"/>
                </a:cubicBezTo>
                <a:lnTo>
                  <a:pt x="33574" y="9415"/>
                </a:lnTo>
                <a:lnTo>
                  <a:pt x="33574" y="9415"/>
                </a:lnTo>
                <a:cubicBezTo>
                  <a:pt x="33574" y="9453"/>
                  <a:pt x="33536" y="9453"/>
                  <a:pt x="33536" y="9453"/>
                </a:cubicBezTo>
                <a:cubicBezTo>
                  <a:pt x="33555" y="9453"/>
                  <a:pt x="33583" y="9462"/>
                  <a:pt x="33621" y="9462"/>
                </a:cubicBezTo>
                <a:cubicBezTo>
                  <a:pt x="33659" y="9462"/>
                  <a:pt x="33706" y="9453"/>
                  <a:pt x="33763" y="9415"/>
                </a:cubicBezTo>
                <a:lnTo>
                  <a:pt x="33838" y="9339"/>
                </a:lnTo>
                <a:cubicBezTo>
                  <a:pt x="33838" y="9301"/>
                  <a:pt x="33838" y="9264"/>
                  <a:pt x="33838" y="9226"/>
                </a:cubicBezTo>
                <a:cubicBezTo>
                  <a:pt x="33838" y="9188"/>
                  <a:pt x="33838" y="9075"/>
                  <a:pt x="33763" y="8999"/>
                </a:cubicBezTo>
                <a:cubicBezTo>
                  <a:pt x="33709" y="8972"/>
                  <a:pt x="33656" y="8945"/>
                  <a:pt x="33602" y="8945"/>
                </a:cubicBezTo>
                <a:cubicBezTo>
                  <a:pt x="33580" y="8945"/>
                  <a:pt x="33558" y="8950"/>
                  <a:pt x="33536" y="8961"/>
                </a:cubicBezTo>
                <a:cubicBezTo>
                  <a:pt x="33514" y="8950"/>
                  <a:pt x="33495" y="8945"/>
                  <a:pt x="33478" y="8945"/>
                </a:cubicBezTo>
                <a:close/>
                <a:moveTo>
                  <a:pt x="29566" y="9188"/>
                </a:moveTo>
                <a:lnTo>
                  <a:pt x="29415" y="9339"/>
                </a:lnTo>
                <a:lnTo>
                  <a:pt x="29415" y="9490"/>
                </a:lnTo>
                <a:lnTo>
                  <a:pt x="29528" y="9604"/>
                </a:lnTo>
                <a:cubicBezTo>
                  <a:pt x="29642" y="9604"/>
                  <a:pt x="29717" y="9566"/>
                  <a:pt x="29793" y="9528"/>
                </a:cubicBezTo>
                <a:cubicBezTo>
                  <a:pt x="29831" y="9490"/>
                  <a:pt x="29869" y="9453"/>
                  <a:pt x="29869" y="9339"/>
                </a:cubicBezTo>
                <a:lnTo>
                  <a:pt x="29869" y="9301"/>
                </a:lnTo>
                <a:lnTo>
                  <a:pt x="29717" y="9188"/>
                </a:lnTo>
                <a:close/>
                <a:moveTo>
                  <a:pt x="20492" y="9604"/>
                </a:moveTo>
                <a:cubicBezTo>
                  <a:pt x="20504" y="9604"/>
                  <a:pt x="20516" y="9608"/>
                  <a:pt x="20528" y="9613"/>
                </a:cubicBezTo>
                <a:lnTo>
                  <a:pt x="20528" y="9613"/>
                </a:lnTo>
                <a:cubicBezTo>
                  <a:pt x="20525" y="9604"/>
                  <a:pt x="20516" y="9604"/>
                  <a:pt x="20492" y="9604"/>
                </a:cubicBezTo>
                <a:close/>
                <a:moveTo>
                  <a:pt x="21551" y="9377"/>
                </a:moveTo>
                <a:lnTo>
                  <a:pt x="21400" y="9490"/>
                </a:lnTo>
                <a:lnTo>
                  <a:pt x="21400" y="9642"/>
                </a:lnTo>
                <a:lnTo>
                  <a:pt x="21551" y="9755"/>
                </a:lnTo>
                <a:lnTo>
                  <a:pt x="21589" y="9755"/>
                </a:lnTo>
                <a:cubicBezTo>
                  <a:pt x="21664" y="9755"/>
                  <a:pt x="21816" y="9755"/>
                  <a:pt x="21853" y="9604"/>
                </a:cubicBezTo>
                <a:lnTo>
                  <a:pt x="21702" y="9453"/>
                </a:lnTo>
                <a:cubicBezTo>
                  <a:pt x="21702" y="9415"/>
                  <a:pt x="21627" y="9377"/>
                  <a:pt x="21551" y="9377"/>
                </a:cubicBezTo>
                <a:close/>
                <a:moveTo>
                  <a:pt x="66771" y="9220"/>
                </a:moveTo>
                <a:cubicBezTo>
                  <a:pt x="66748" y="9220"/>
                  <a:pt x="66722" y="9222"/>
                  <a:pt x="66693" y="9226"/>
                </a:cubicBezTo>
                <a:cubicBezTo>
                  <a:pt x="66504" y="9264"/>
                  <a:pt x="66504" y="9415"/>
                  <a:pt x="66466" y="9490"/>
                </a:cubicBezTo>
                <a:cubicBezTo>
                  <a:pt x="66466" y="9528"/>
                  <a:pt x="66466" y="9604"/>
                  <a:pt x="66429" y="9604"/>
                </a:cubicBezTo>
                <a:lnTo>
                  <a:pt x="66504" y="9793"/>
                </a:lnTo>
                <a:lnTo>
                  <a:pt x="66580" y="9793"/>
                </a:lnTo>
                <a:cubicBezTo>
                  <a:pt x="66657" y="9808"/>
                  <a:pt x="66752" y="9830"/>
                  <a:pt x="66843" y="9830"/>
                </a:cubicBezTo>
                <a:cubicBezTo>
                  <a:pt x="66977" y="9830"/>
                  <a:pt x="67102" y="9784"/>
                  <a:pt x="67147" y="9604"/>
                </a:cubicBezTo>
                <a:lnTo>
                  <a:pt x="67034" y="9453"/>
                </a:lnTo>
                <a:cubicBezTo>
                  <a:pt x="67034" y="9453"/>
                  <a:pt x="67034" y="9453"/>
                  <a:pt x="67034" y="9415"/>
                </a:cubicBezTo>
                <a:cubicBezTo>
                  <a:pt x="67000" y="9347"/>
                  <a:pt x="66966" y="9220"/>
                  <a:pt x="66771" y="9220"/>
                </a:cubicBezTo>
                <a:close/>
                <a:moveTo>
                  <a:pt x="82572" y="9112"/>
                </a:moveTo>
                <a:lnTo>
                  <a:pt x="82421" y="9226"/>
                </a:lnTo>
                <a:lnTo>
                  <a:pt x="82421" y="9264"/>
                </a:lnTo>
                <a:cubicBezTo>
                  <a:pt x="82421" y="9264"/>
                  <a:pt x="82421" y="9264"/>
                  <a:pt x="82421" y="9301"/>
                </a:cubicBezTo>
                <a:lnTo>
                  <a:pt x="82308" y="9377"/>
                </a:lnTo>
                <a:cubicBezTo>
                  <a:pt x="82270" y="9717"/>
                  <a:pt x="82459" y="9831"/>
                  <a:pt x="82610" y="9831"/>
                </a:cubicBezTo>
                <a:lnTo>
                  <a:pt x="82762" y="9793"/>
                </a:lnTo>
                <a:cubicBezTo>
                  <a:pt x="82799" y="9717"/>
                  <a:pt x="82837" y="9566"/>
                  <a:pt x="82837" y="9453"/>
                </a:cubicBezTo>
                <a:cubicBezTo>
                  <a:pt x="82837" y="9150"/>
                  <a:pt x="82648" y="9112"/>
                  <a:pt x="82572" y="9112"/>
                </a:cubicBezTo>
                <a:close/>
                <a:moveTo>
                  <a:pt x="51910" y="9415"/>
                </a:moveTo>
                <a:lnTo>
                  <a:pt x="51797" y="9453"/>
                </a:lnTo>
                <a:cubicBezTo>
                  <a:pt x="51759" y="9490"/>
                  <a:pt x="51721" y="9566"/>
                  <a:pt x="51721" y="9642"/>
                </a:cubicBezTo>
                <a:cubicBezTo>
                  <a:pt x="51721" y="9755"/>
                  <a:pt x="51797" y="9831"/>
                  <a:pt x="51948" y="9869"/>
                </a:cubicBezTo>
                <a:lnTo>
                  <a:pt x="52062" y="9831"/>
                </a:lnTo>
                <a:cubicBezTo>
                  <a:pt x="52137" y="9755"/>
                  <a:pt x="52137" y="9679"/>
                  <a:pt x="52137" y="9642"/>
                </a:cubicBezTo>
                <a:cubicBezTo>
                  <a:pt x="52137" y="9528"/>
                  <a:pt x="52062" y="9415"/>
                  <a:pt x="51910" y="9415"/>
                </a:cubicBezTo>
                <a:close/>
                <a:moveTo>
                  <a:pt x="20266" y="9604"/>
                </a:moveTo>
                <a:lnTo>
                  <a:pt x="20266" y="9604"/>
                </a:lnTo>
                <a:cubicBezTo>
                  <a:pt x="20228" y="9755"/>
                  <a:pt x="20266" y="9831"/>
                  <a:pt x="20341" y="9869"/>
                </a:cubicBezTo>
                <a:cubicBezTo>
                  <a:pt x="20379" y="9906"/>
                  <a:pt x="20455" y="9906"/>
                  <a:pt x="20492" y="9906"/>
                </a:cubicBezTo>
                <a:cubicBezTo>
                  <a:pt x="20644" y="9906"/>
                  <a:pt x="20757" y="9831"/>
                  <a:pt x="20757" y="9717"/>
                </a:cubicBezTo>
                <a:lnTo>
                  <a:pt x="20606" y="9717"/>
                </a:lnTo>
                <a:lnTo>
                  <a:pt x="20606" y="9642"/>
                </a:lnTo>
                <a:cubicBezTo>
                  <a:pt x="20580" y="9642"/>
                  <a:pt x="20554" y="9624"/>
                  <a:pt x="20528" y="9613"/>
                </a:cubicBezTo>
                <a:lnTo>
                  <a:pt x="20528" y="9613"/>
                </a:lnTo>
                <a:cubicBezTo>
                  <a:pt x="20530" y="9618"/>
                  <a:pt x="20530" y="9627"/>
                  <a:pt x="20530" y="9642"/>
                </a:cubicBezTo>
                <a:lnTo>
                  <a:pt x="20266" y="9604"/>
                </a:lnTo>
                <a:close/>
                <a:moveTo>
                  <a:pt x="40946" y="9566"/>
                </a:moveTo>
                <a:cubicBezTo>
                  <a:pt x="40795" y="9566"/>
                  <a:pt x="40682" y="9642"/>
                  <a:pt x="40682" y="9793"/>
                </a:cubicBezTo>
                <a:lnTo>
                  <a:pt x="40795" y="9906"/>
                </a:lnTo>
                <a:lnTo>
                  <a:pt x="40833" y="9906"/>
                </a:lnTo>
                <a:cubicBezTo>
                  <a:pt x="40860" y="9933"/>
                  <a:pt x="40905" y="9960"/>
                  <a:pt x="40983" y="9960"/>
                </a:cubicBezTo>
                <a:cubicBezTo>
                  <a:pt x="41015" y="9960"/>
                  <a:pt x="41053" y="9955"/>
                  <a:pt x="41098" y="9944"/>
                </a:cubicBezTo>
                <a:lnTo>
                  <a:pt x="41173" y="9869"/>
                </a:lnTo>
                <a:cubicBezTo>
                  <a:pt x="41211" y="9831"/>
                  <a:pt x="41211" y="9831"/>
                  <a:pt x="41211" y="9793"/>
                </a:cubicBezTo>
                <a:cubicBezTo>
                  <a:pt x="41211" y="9679"/>
                  <a:pt x="41098" y="9566"/>
                  <a:pt x="40946" y="9566"/>
                </a:cubicBezTo>
                <a:close/>
                <a:moveTo>
                  <a:pt x="12226" y="9672"/>
                </a:moveTo>
                <a:cubicBezTo>
                  <a:pt x="12032" y="9672"/>
                  <a:pt x="11943" y="9765"/>
                  <a:pt x="11910" y="9831"/>
                </a:cubicBezTo>
                <a:lnTo>
                  <a:pt x="12061" y="10020"/>
                </a:lnTo>
                <a:lnTo>
                  <a:pt x="12137" y="10020"/>
                </a:lnTo>
                <a:cubicBezTo>
                  <a:pt x="12212" y="10020"/>
                  <a:pt x="12326" y="10020"/>
                  <a:pt x="12402" y="9982"/>
                </a:cubicBezTo>
                <a:cubicBezTo>
                  <a:pt x="12439" y="9944"/>
                  <a:pt x="12477" y="9869"/>
                  <a:pt x="12477" y="9831"/>
                </a:cubicBezTo>
                <a:cubicBezTo>
                  <a:pt x="12477" y="9793"/>
                  <a:pt x="12439" y="9793"/>
                  <a:pt x="12439" y="9755"/>
                </a:cubicBezTo>
                <a:lnTo>
                  <a:pt x="12326" y="9679"/>
                </a:lnTo>
                <a:cubicBezTo>
                  <a:pt x="12290" y="9674"/>
                  <a:pt x="12256" y="9672"/>
                  <a:pt x="12226" y="9672"/>
                </a:cubicBezTo>
                <a:close/>
                <a:moveTo>
                  <a:pt x="67374" y="9717"/>
                </a:moveTo>
                <a:cubicBezTo>
                  <a:pt x="67298" y="9717"/>
                  <a:pt x="67223" y="9717"/>
                  <a:pt x="67147" y="9793"/>
                </a:cubicBezTo>
                <a:cubicBezTo>
                  <a:pt x="67109" y="9831"/>
                  <a:pt x="67071" y="9869"/>
                  <a:pt x="67071" y="9944"/>
                </a:cubicBezTo>
                <a:lnTo>
                  <a:pt x="67223" y="9944"/>
                </a:lnTo>
                <a:cubicBezTo>
                  <a:pt x="67223" y="9982"/>
                  <a:pt x="67260" y="10020"/>
                  <a:pt x="67374" y="10058"/>
                </a:cubicBezTo>
                <a:cubicBezTo>
                  <a:pt x="67412" y="9982"/>
                  <a:pt x="67449" y="9944"/>
                  <a:pt x="67449" y="9906"/>
                </a:cubicBezTo>
                <a:lnTo>
                  <a:pt x="67563" y="9906"/>
                </a:lnTo>
                <a:cubicBezTo>
                  <a:pt x="67563" y="9755"/>
                  <a:pt x="67487" y="9717"/>
                  <a:pt x="67374" y="9717"/>
                </a:cubicBezTo>
                <a:close/>
                <a:moveTo>
                  <a:pt x="34859" y="9765"/>
                </a:moveTo>
                <a:cubicBezTo>
                  <a:pt x="34821" y="9765"/>
                  <a:pt x="34784" y="9774"/>
                  <a:pt x="34746" y="9793"/>
                </a:cubicBezTo>
                <a:cubicBezTo>
                  <a:pt x="34632" y="9831"/>
                  <a:pt x="34595" y="10058"/>
                  <a:pt x="34708" y="10133"/>
                </a:cubicBezTo>
                <a:cubicBezTo>
                  <a:pt x="34784" y="10171"/>
                  <a:pt x="34821" y="10171"/>
                  <a:pt x="34897" y="10171"/>
                </a:cubicBezTo>
                <a:lnTo>
                  <a:pt x="34935" y="10095"/>
                </a:lnTo>
                <a:lnTo>
                  <a:pt x="34897" y="10095"/>
                </a:lnTo>
                <a:lnTo>
                  <a:pt x="35048" y="9982"/>
                </a:lnTo>
                <a:lnTo>
                  <a:pt x="35048" y="9906"/>
                </a:lnTo>
                <a:lnTo>
                  <a:pt x="34973" y="9793"/>
                </a:lnTo>
                <a:cubicBezTo>
                  <a:pt x="34935" y="9774"/>
                  <a:pt x="34897" y="9765"/>
                  <a:pt x="34859" y="9765"/>
                </a:cubicBezTo>
                <a:close/>
                <a:moveTo>
                  <a:pt x="80606" y="9869"/>
                </a:moveTo>
                <a:lnTo>
                  <a:pt x="80455" y="9982"/>
                </a:lnTo>
                <a:lnTo>
                  <a:pt x="80455" y="10133"/>
                </a:lnTo>
                <a:lnTo>
                  <a:pt x="80569" y="10284"/>
                </a:lnTo>
                <a:cubicBezTo>
                  <a:pt x="80682" y="10284"/>
                  <a:pt x="80758" y="10247"/>
                  <a:pt x="80833" y="10209"/>
                </a:cubicBezTo>
                <a:cubicBezTo>
                  <a:pt x="80871" y="10171"/>
                  <a:pt x="80909" y="10133"/>
                  <a:pt x="80909" y="10020"/>
                </a:cubicBezTo>
                <a:lnTo>
                  <a:pt x="80909" y="9982"/>
                </a:lnTo>
                <a:lnTo>
                  <a:pt x="80758" y="9869"/>
                </a:lnTo>
                <a:close/>
                <a:moveTo>
                  <a:pt x="54708" y="9793"/>
                </a:moveTo>
                <a:cubicBezTo>
                  <a:pt x="54633" y="9869"/>
                  <a:pt x="54633" y="9982"/>
                  <a:pt x="54633" y="10058"/>
                </a:cubicBezTo>
                <a:cubicBezTo>
                  <a:pt x="54633" y="10058"/>
                  <a:pt x="54670" y="10095"/>
                  <a:pt x="54633" y="10095"/>
                </a:cubicBezTo>
                <a:lnTo>
                  <a:pt x="54708" y="10322"/>
                </a:lnTo>
                <a:lnTo>
                  <a:pt x="54859" y="10322"/>
                </a:lnTo>
                <a:cubicBezTo>
                  <a:pt x="54897" y="10341"/>
                  <a:pt x="54935" y="10351"/>
                  <a:pt x="54982" y="10351"/>
                </a:cubicBezTo>
                <a:cubicBezTo>
                  <a:pt x="55030" y="10351"/>
                  <a:pt x="55086" y="10341"/>
                  <a:pt x="55162" y="10322"/>
                </a:cubicBezTo>
                <a:lnTo>
                  <a:pt x="55238" y="10209"/>
                </a:lnTo>
                <a:lnTo>
                  <a:pt x="55238" y="10171"/>
                </a:lnTo>
                <a:cubicBezTo>
                  <a:pt x="55238" y="10020"/>
                  <a:pt x="55162" y="9831"/>
                  <a:pt x="54822" y="9793"/>
                </a:cubicBezTo>
                <a:close/>
                <a:moveTo>
                  <a:pt x="54027" y="10332"/>
                </a:moveTo>
                <a:lnTo>
                  <a:pt x="53990" y="10360"/>
                </a:lnTo>
                <a:cubicBezTo>
                  <a:pt x="53990" y="10360"/>
                  <a:pt x="54021" y="10360"/>
                  <a:pt x="54027" y="10332"/>
                </a:cubicBezTo>
                <a:close/>
                <a:moveTo>
                  <a:pt x="85408" y="9831"/>
                </a:moveTo>
                <a:cubicBezTo>
                  <a:pt x="85295" y="9906"/>
                  <a:pt x="85143" y="10058"/>
                  <a:pt x="85143" y="10209"/>
                </a:cubicBezTo>
                <a:cubicBezTo>
                  <a:pt x="85143" y="10284"/>
                  <a:pt x="85181" y="10360"/>
                  <a:pt x="85295" y="10398"/>
                </a:cubicBezTo>
                <a:cubicBezTo>
                  <a:pt x="85332" y="10417"/>
                  <a:pt x="85370" y="10426"/>
                  <a:pt x="85408" y="10426"/>
                </a:cubicBezTo>
                <a:cubicBezTo>
                  <a:pt x="85446" y="10426"/>
                  <a:pt x="85484" y="10417"/>
                  <a:pt x="85521" y="10398"/>
                </a:cubicBezTo>
                <a:cubicBezTo>
                  <a:pt x="85635" y="10322"/>
                  <a:pt x="85748" y="10209"/>
                  <a:pt x="85748" y="10095"/>
                </a:cubicBezTo>
                <a:cubicBezTo>
                  <a:pt x="85748" y="9982"/>
                  <a:pt x="85673" y="9869"/>
                  <a:pt x="85521" y="9831"/>
                </a:cubicBezTo>
                <a:close/>
                <a:moveTo>
                  <a:pt x="53801" y="9869"/>
                </a:moveTo>
                <a:lnTo>
                  <a:pt x="53725" y="9906"/>
                </a:lnTo>
                <a:cubicBezTo>
                  <a:pt x="53650" y="9982"/>
                  <a:pt x="53650" y="10095"/>
                  <a:pt x="53650" y="10171"/>
                </a:cubicBezTo>
                <a:cubicBezTo>
                  <a:pt x="53650" y="10322"/>
                  <a:pt x="53725" y="10436"/>
                  <a:pt x="53876" y="10436"/>
                </a:cubicBezTo>
                <a:lnTo>
                  <a:pt x="54028" y="10322"/>
                </a:lnTo>
                <a:lnTo>
                  <a:pt x="54028" y="10322"/>
                </a:lnTo>
                <a:cubicBezTo>
                  <a:pt x="54028" y="10326"/>
                  <a:pt x="54027" y="10329"/>
                  <a:pt x="54027" y="10332"/>
                </a:cubicBezTo>
                <a:lnTo>
                  <a:pt x="54027" y="10332"/>
                </a:lnTo>
                <a:lnTo>
                  <a:pt x="54141" y="10247"/>
                </a:lnTo>
                <a:cubicBezTo>
                  <a:pt x="54141" y="10247"/>
                  <a:pt x="54141" y="10209"/>
                  <a:pt x="54141" y="10171"/>
                </a:cubicBezTo>
                <a:cubicBezTo>
                  <a:pt x="54141" y="10095"/>
                  <a:pt x="54141" y="9982"/>
                  <a:pt x="54066" y="9944"/>
                </a:cubicBezTo>
                <a:cubicBezTo>
                  <a:pt x="53990" y="9869"/>
                  <a:pt x="53914" y="9869"/>
                  <a:pt x="53801" y="9869"/>
                </a:cubicBezTo>
                <a:close/>
                <a:moveTo>
                  <a:pt x="60810" y="9815"/>
                </a:moveTo>
                <a:cubicBezTo>
                  <a:pt x="60732" y="9815"/>
                  <a:pt x="60660" y="9842"/>
                  <a:pt x="60606" y="9869"/>
                </a:cubicBezTo>
                <a:cubicBezTo>
                  <a:pt x="60531" y="9944"/>
                  <a:pt x="60493" y="10095"/>
                  <a:pt x="60493" y="10209"/>
                </a:cubicBezTo>
                <a:lnTo>
                  <a:pt x="60493" y="10322"/>
                </a:lnTo>
                <a:lnTo>
                  <a:pt x="60644" y="10436"/>
                </a:lnTo>
                <a:cubicBezTo>
                  <a:pt x="60947" y="10436"/>
                  <a:pt x="60984" y="10171"/>
                  <a:pt x="60984" y="10058"/>
                </a:cubicBezTo>
                <a:cubicBezTo>
                  <a:pt x="61022" y="10020"/>
                  <a:pt x="61022" y="9982"/>
                  <a:pt x="61022" y="9982"/>
                </a:cubicBezTo>
                <a:lnTo>
                  <a:pt x="60909" y="9831"/>
                </a:lnTo>
                <a:cubicBezTo>
                  <a:pt x="60875" y="9820"/>
                  <a:pt x="60842" y="9815"/>
                  <a:pt x="60810" y="9815"/>
                </a:cubicBezTo>
                <a:close/>
                <a:moveTo>
                  <a:pt x="20190" y="10284"/>
                </a:moveTo>
                <a:cubicBezTo>
                  <a:pt x="20114" y="10284"/>
                  <a:pt x="19963" y="10322"/>
                  <a:pt x="19963" y="10511"/>
                </a:cubicBezTo>
                <a:lnTo>
                  <a:pt x="20076" y="10625"/>
                </a:lnTo>
                <a:cubicBezTo>
                  <a:pt x="20190" y="10625"/>
                  <a:pt x="20266" y="10625"/>
                  <a:pt x="20341" y="10587"/>
                </a:cubicBezTo>
                <a:lnTo>
                  <a:pt x="20379" y="10473"/>
                </a:lnTo>
                <a:cubicBezTo>
                  <a:pt x="20379" y="10398"/>
                  <a:pt x="20303" y="10322"/>
                  <a:pt x="20190" y="10284"/>
                </a:cubicBezTo>
                <a:close/>
                <a:moveTo>
                  <a:pt x="49529" y="10171"/>
                </a:moveTo>
                <a:lnTo>
                  <a:pt x="49340" y="10322"/>
                </a:lnTo>
                <a:lnTo>
                  <a:pt x="49340" y="10473"/>
                </a:lnTo>
                <a:lnTo>
                  <a:pt x="49566" y="10587"/>
                </a:lnTo>
                <a:cubicBezTo>
                  <a:pt x="49593" y="10614"/>
                  <a:pt x="49639" y="10640"/>
                  <a:pt x="49717" y="10640"/>
                </a:cubicBezTo>
                <a:cubicBezTo>
                  <a:pt x="49749" y="10640"/>
                  <a:pt x="49787" y="10636"/>
                  <a:pt x="49831" y="10625"/>
                </a:cubicBezTo>
                <a:lnTo>
                  <a:pt x="49944" y="10511"/>
                </a:lnTo>
                <a:lnTo>
                  <a:pt x="49944" y="10322"/>
                </a:lnTo>
                <a:lnTo>
                  <a:pt x="49755" y="10171"/>
                </a:lnTo>
                <a:lnTo>
                  <a:pt x="49680" y="10209"/>
                </a:lnTo>
                <a:lnTo>
                  <a:pt x="49604" y="10209"/>
                </a:lnTo>
                <a:lnTo>
                  <a:pt x="49529" y="10171"/>
                </a:lnTo>
                <a:close/>
                <a:moveTo>
                  <a:pt x="28129" y="10549"/>
                </a:moveTo>
                <a:cubicBezTo>
                  <a:pt x="28063" y="10549"/>
                  <a:pt x="27997" y="10587"/>
                  <a:pt x="28054" y="10662"/>
                </a:cubicBezTo>
                <a:lnTo>
                  <a:pt x="28205" y="10662"/>
                </a:lnTo>
                <a:cubicBezTo>
                  <a:pt x="28262" y="10587"/>
                  <a:pt x="28196" y="10549"/>
                  <a:pt x="28129" y="10549"/>
                </a:cubicBezTo>
                <a:close/>
                <a:moveTo>
                  <a:pt x="30927" y="10284"/>
                </a:moveTo>
                <a:lnTo>
                  <a:pt x="30814" y="10398"/>
                </a:lnTo>
                <a:lnTo>
                  <a:pt x="30776" y="10398"/>
                </a:lnTo>
                <a:cubicBezTo>
                  <a:pt x="30738" y="10473"/>
                  <a:pt x="30700" y="10511"/>
                  <a:pt x="30738" y="10625"/>
                </a:cubicBezTo>
                <a:lnTo>
                  <a:pt x="30852" y="10738"/>
                </a:lnTo>
                <a:cubicBezTo>
                  <a:pt x="30927" y="10738"/>
                  <a:pt x="31041" y="10700"/>
                  <a:pt x="31078" y="10662"/>
                </a:cubicBezTo>
                <a:cubicBezTo>
                  <a:pt x="31154" y="10625"/>
                  <a:pt x="31192" y="10549"/>
                  <a:pt x="31192" y="10511"/>
                </a:cubicBezTo>
                <a:cubicBezTo>
                  <a:pt x="31192" y="10398"/>
                  <a:pt x="31078" y="10284"/>
                  <a:pt x="30927" y="10284"/>
                </a:cubicBezTo>
                <a:close/>
                <a:moveTo>
                  <a:pt x="10707" y="10226"/>
                </a:moveTo>
                <a:cubicBezTo>
                  <a:pt x="10671" y="10226"/>
                  <a:pt x="10631" y="10232"/>
                  <a:pt x="10587" y="10247"/>
                </a:cubicBezTo>
                <a:lnTo>
                  <a:pt x="10473" y="10322"/>
                </a:lnTo>
                <a:lnTo>
                  <a:pt x="10473" y="10473"/>
                </a:lnTo>
                <a:cubicBezTo>
                  <a:pt x="10436" y="10625"/>
                  <a:pt x="10436" y="10776"/>
                  <a:pt x="10436" y="10927"/>
                </a:cubicBezTo>
                <a:lnTo>
                  <a:pt x="10587" y="11041"/>
                </a:lnTo>
                <a:cubicBezTo>
                  <a:pt x="10851" y="10965"/>
                  <a:pt x="11154" y="10852"/>
                  <a:pt x="11192" y="10511"/>
                </a:cubicBezTo>
                <a:lnTo>
                  <a:pt x="11003" y="10398"/>
                </a:lnTo>
                <a:lnTo>
                  <a:pt x="10965" y="10398"/>
                </a:lnTo>
                <a:cubicBezTo>
                  <a:pt x="10965" y="10398"/>
                  <a:pt x="10965" y="10398"/>
                  <a:pt x="10965" y="10360"/>
                </a:cubicBezTo>
                <a:cubicBezTo>
                  <a:pt x="10934" y="10330"/>
                  <a:pt x="10855" y="10226"/>
                  <a:pt x="10707" y="10226"/>
                </a:cubicBezTo>
                <a:close/>
                <a:moveTo>
                  <a:pt x="18489" y="10700"/>
                </a:moveTo>
                <a:cubicBezTo>
                  <a:pt x="18375" y="10700"/>
                  <a:pt x="18073" y="10700"/>
                  <a:pt x="18073" y="10927"/>
                </a:cubicBezTo>
                <a:lnTo>
                  <a:pt x="18110" y="11003"/>
                </a:lnTo>
                <a:cubicBezTo>
                  <a:pt x="18177" y="11047"/>
                  <a:pt x="18269" y="11065"/>
                  <a:pt x="18357" y="11065"/>
                </a:cubicBezTo>
                <a:cubicBezTo>
                  <a:pt x="18419" y="11065"/>
                  <a:pt x="18479" y="11056"/>
                  <a:pt x="18526" y="11041"/>
                </a:cubicBezTo>
                <a:cubicBezTo>
                  <a:pt x="18640" y="11003"/>
                  <a:pt x="18715" y="10927"/>
                  <a:pt x="18715" y="10814"/>
                </a:cubicBezTo>
                <a:lnTo>
                  <a:pt x="18564" y="10700"/>
                </a:lnTo>
                <a:close/>
                <a:moveTo>
                  <a:pt x="54217" y="10700"/>
                </a:moveTo>
                <a:cubicBezTo>
                  <a:pt x="54103" y="10700"/>
                  <a:pt x="53990" y="10700"/>
                  <a:pt x="53914" y="10738"/>
                </a:cubicBezTo>
                <a:cubicBezTo>
                  <a:pt x="53876" y="10814"/>
                  <a:pt x="53839" y="10852"/>
                  <a:pt x="53876" y="10965"/>
                </a:cubicBezTo>
                <a:lnTo>
                  <a:pt x="53914" y="11003"/>
                </a:lnTo>
                <a:cubicBezTo>
                  <a:pt x="53970" y="11058"/>
                  <a:pt x="54086" y="11093"/>
                  <a:pt x="54189" y="11093"/>
                </a:cubicBezTo>
                <a:cubicBezTo>
                  <a:pt x="54226" y="11093"/>
                  <a:pt x="54262" y="11089"/>
                  <a:pt x="54292" y="11078"/>
                </a:cubicBezTo>
                <a:cubicBezTo>
                  <a:pt x="54406" y="11041"/>
                  <a:pt x="54444" y="10965"/>
                  <a:pt x="54444" y="10852"/>
                </a:cubicBezTo>
                <a:cubicBezTo>
                  <a:pt x="54444" y="10852"/>
                  <a:pt x="54444" y="10814"/>
                  <a:pt x="54444" y="10814"/>
                </a:cubicBezTo>
                <a:lnTo>
                  <a:pt x="54292" y="10700"/>
                </a:lnTo>
                <a:close/>
                <a:moveTo>
                  <a:pt x="57166" y="10814"/>
                </a:moveTo>
                <a:lnTo>
                  <a:pt x="57052" y="10927"/>
                </a:lnTo>
                <a:cubicBezTo>
                  <a:pt x="57052" y="10927"/>
                  <a:pt x="57015" y="11003"/>
                  <a:pt x="57015" y="11041"/>
                </a:cubicBezTo>
                <a:lnTo>
                  <a:pt x="57015" y="11116"/>
                </a:lnTo>
                <a:lnTo>
                  <a:pt x="57090" y="11192"/>
                </a:lnTo>
                <a:cubicBezTo>
                  <a:pt x="57109" y="11211"/>
                  <a:pt x="57147" y="11220"/>
                  <a:pt x="57185" y="11220"/>
                </a:cubicBezTo>
                <a:cubicBezTo>
                  <a:pt x="57222" y="11220"/>
                  <a:pt x="57260" y="11211"/>
                  <a:pt x="57279" y="11192"/>
                </a:cubicBezTo>
                <a:cubicBezTo>
                  <a:pt x="57355" y="11154"/>
                  <a:pt x="57430" y="11078"/>
                  <a:pt x="57430" y="11003"/>
                </a:cubicBezTo>
                <a:cubicBezTo>
                  <a:pt x="57430" y="10927"/>
                  <a:pt x="57393" y="10889"/>
                  <a:pt x="57355" y="10852"/>
                </a:cubicBezTo>
                <a:cubicBezTo>
                  <a:pt x="57279" y="10814"/>
                  <a:pt x="57241" y="10814"/>
                  <a:pt x="57166" y="10814"/>
                </a:cubicBezTo>
                <a:close/>
                <a:moveTo>
                  <a:pt x="69642" y="10738"/>
                </a:moveTo>
                <a:lnTo>
                  <a:pt x="69567" y="10814"/>
                </a:lnTo>
                <a:cubicBezTo>
                  <a:pt x="69491" y="10889"/>
                  <a:pt x="69453" y="11003"/>
                  <a:pt x="69491" y="11154"/>
                </a:cubicBezTo>
                <a:lnTo>
                  <a:pt x="69642" y="11230"/>
                </a:lnTo>
                <a:lnTo>
                  <a:pt x="69718" y="11230"/>
                </a:lnTo>
                <a:cubicBezTo>
                  <a:pt x="69793" y="11230"/>
                  <a:pt x="69945" y="11230"/>
                  <a:pt x="69983" y="11116"/>
                </a:cubicBezTo>
                <a:lnTo>
                  <a:pt x="69869" y="10965"/>
                </a:lnTo>
                <a:cubicBezTo>
                  <a:pt x="69907" y="10965"/>
                  <a:pt x="69945" y="11003"/>
                  <a:pt x="69945" y="11003"/>
                </a:cubicBezTo>
                <a:cubicBezTo>
                  <a:pt x="69945" y="11003"/>
                  <a:pt x="69945" y="10965"/>
                  <a:pt x="69907" y="10965"/>
                </a:cubicBezTo>
                <a:cubicBezTo>
                  <a:pt x="69907" y="10927"/>
                  <a:pt x="69907" y="10852"/>
                  <a:pt x="69831" y="10776"/>
                </a:cubicBezTo>
                <a:cubicBezTo>
                  <a:pt x="69793" y="10776"/>
                  <a:pt x="69756" y="10738"/>
                  <a:pt x="69642" y="10738"/>
                </a:cubicBezTo>
                <a:close/>
                <a:moveTo>
                  <a:pt x="82535" y="10738"/>
                </a:moveTo>
                <a:cubicBezTo>
                  <a:pt x="82421" y="10738"/>
                  <a:pt x="82346" y="10776"/>
                  <a:pt x="82308" y="10814"/>
                </a:cubicBezTo>
                <a:cubicBezTo>
                  <a:pt x="82157" y="10889"/>
                  <a:pt x="82194" y="11116"/>
                  <a:pt x="82308" y="11230"/>
                </a:cubicBezTo>
                <a:lnTo>
                  <a:pt x="82383" y="11230"/>
                </a:lnTo>
                <a:cubicBezTo>
                  <a:pt x="82406" y="11241"/>
                  <a:pt x="82428" y="11245"/>
                  <a:pt x="82449" y="11245"/>
                </a:cubicBezTo>
                <a:cubicBezTo>
                  <a:pt x="82500" y="11245"/>
                  <a:pt x="82546" y="11219"/>
                  <a:pt x="82572" y="11192"/>
                </a:cubicBezTo>
                <a:cubicBezTo>
                  <a:pt x="82648" y="11154"/>
                  <a:pt x="82686" y="11041"/>
                  <a:pt x="82686" y="10965"/>
                </a:cubicBezTo>
                <a:cubicBezTo>
                  <a:pt x="82686" y="10889"/>
                  <a:pt x="82648" y="10814"/>
                  <a:pt x="82610" y="10776"/>
                </a:cubicBezTo>
                <a:lnTo>
                  <a:pt x="82535" y="10738"/>
                </a:lnTo>
                <a:close/>
                <a:moveTo>
                  <a:pt x="73007" y="10776"/>
                </a:moveTo>
                <a:lnTo>
                  <a:pt x="72818" y="10927"/>
                </a:lnTo>
                <a:cubicBezTo>
                  <a:pt x="72818" y="10927"/>
                  <a:pt x="72818" y="10965"/>
                  <a:pt x="72818" y="11003"/>
                </a:cubicBezTo>
                <a:cubicBezTo>
                  <a:pt x="72856" y="11116"/>
                  <a:pt x="72932" y="11267"/>
                  <a:pt x="73158" y="11305"/>
                </a:cubicBezTo>
                <a:lnTo>
                  <a:pt x="73310" y="11116"/>
                </a:lnTo>
                <a:cubicBezTo>
                  <a:pt x="73272" y="11116"/>
                  <a:pt x="73272" y="11078"/>
                  <a:pt x="73234" y="11041"/>
                </a:cubicBezTo>
                <a:cubicBezTo>
                  <a:pt x="73196" y="10927"/>
                  <a:pt x="73121" y="10852"/>
                  <a:pt x="73007" y="10776"/>
                </a:cubicBezTo>
                <a:close/>
                <a:moveTo>
                  <a:pt x="91041" y="10814"/>
                </a:moveTo>
                <a:lnTo>
                  <a:pt x="90890" y="10889"/>
                </a:lnTo>
                <a:cubicBezTo>
                  <a:pt x="90890" y="10889"/>
                  <a:pt x="90852" y="10927"/>
                  <a:pt x="90852" y="10965"/>
                </a:cubicBezTo>
                <a:cubicBezTo>
                  <a:pt x="90815" y="11003"/>
                  <a:pt x="90777" y="11041"/>
                  <a:pt x="90777" y="11116"/>
                </a:cubicBezTo>
                <a:cubicBezTo>
                  <a:pt x="90777" y="11154"/>
                  <a:pt x="90777" y="11267"/>
                  <a:pt x="91004" y="11305"/>
                </a:cubicBezTo>
                <a:lnTo>
                  <a:pt x="91155" y="11230"/>
                </a:lnTo>
                <a:cubicBezTo>
                  <a:pt x="91155" y="11192"/>
                  <a:pt x="91155" y="11192"/>
                  <a:pt x="91193" y="11154"/>
                </a:cubicBezTo>
                <a:cubicBezTo>
                  <a:pt x="91230" y="11116"/>
                  <a:pt x="91268" y="11041"/>
                  <a:pt x="91268" y="11003"/>
                </a:cubicBezTo>
                <a:cubicBezTo>
                  <a:pt x="91268" y="10965"/>
                  <a:pt x="91230" y="10852"/>
                  <a:pt x="91041" y="10814"/>
                </a:cubicBezTo>
                <a:close/>
                <a:moveTo>
                  <a:pt x="68829" y="10923"/>
                </a:moveTo>
                <a:cubicBezTo>
                  <a:pt x="68811" y="10923"/>
                  <a:pt x="68793" y="10925"/>
                  <a:pt x="68773" y="10927"/>
                </a:cubicBezTo>
                <a:lnTo>
                  <a:pt x="68659" y="11041"/>
                </a:lnTo>
                <a:lnTo>
                  <a:pt x="68659" y="11230"/>
                </a:lnTo>
                <a:lnTo>
                  <a:pt x="68773" y="11343"/>
                </a:lnTo>
                <a:cubicBezTo>
                  <a:pt x="68810" y="11343"/>
                  <a:pt x="68848" y="11343"/>
                  <a:pt x="68886" y="11381"/>
                </a:cubicBezTo>
                <a:lnTo>
                  <a:pt x="69113" y="11267"/>
                </a:lnTo>
                <a:cubicBezTo>
                  <a:pt x="69078" y="11161"/>
                  <a:pt x="69075" y="10923"/>
                  <a:pt x="68829" y="10923"/>
                </a:cubicBezTo>
                <a:close/>
                <a:moveTo>
                  <a:pt x="79908" y="10911"/>
                </a:moveTo>
                <a:cubicBezTo>
                  <a:pt x="79891" y="10911"/>
                  <a:pt x="79872" y="10916"/>
                  <a:pt x="79850" y="10927"/>
                </a:cubicBezTo>
                <a:lnTo>
                  <a:pt x="79775" y="10927"/>
                </a:lnTo>
                <a:cubicBezTo>
                  <a:pt x="79548" y="11116"/>
                  <a:pt x="79623" y="11305"/>
                  <a:pt x="79888" y="11381"/>
                </a:cubicBezTo>
                <a:lnTo>
                  <a:pt x="80039" y="11230"/>
                </a:lnTo>
                <a:cubicBezTo>
                  <a:pt x="80039" y="11230"/>
                  <a:pt x="80039" y="11192"/>
                  <a:pt x="80077" y="11192"/>
                </a:cubicBezTo>
                <a:cubicBezTo>
                  <a:pt x="80077" y="11154"/>
                  <a:pt x="80077" y="11116"/>
                  <a:pt x="80077" y="11116"/>
                </a:cubicBezTo>
                <a:cubicBezTo>
                  <a:pt x="80077" y="11041"/>
                  <a:pt x="80039" y="11003"/>
                  <a:pt x="80002" y="10965"/>
                </a:cubicBezTo>
                <a:cubicBezTo>
                  <a:pt x="79975" y="10938"/>
                  <a:pt x="79948" y="10911"/>
                  <a:pt x="79908" y="10911"/>
                </a:cubicBezTo>
                <a:close/>
                <a:moveTo>
                  <a:pt x="22761" y="10965"/>
                </a:moveTo>
                <a:cubicBezTo>
                  <a:pt x="22685" y="10965"/>
                  <a:pt x="22572" y="10965"/>
                  <a:pt x="22534" y="11041"/>
                </a:cubicBezTo>
                <a:cubicBezTo>
                  <a:pt x="22458" y="11078"/>
                  <a:pt x="22421" y="11154"/>
                  <a:pt x="22421" y="11192"/>
                </a:cubicBezTo>
                <a:cubicBezTo>
                  <a:pt x="22421" y="11305"/>
                  <a:pt x="22534" y="11381"/>
                  <a:pt x="22685" y="11419"/>
                </a:cubicBezTo>
                <a:lnTo>
                  <a:pt x="22799" y="11305"/>
                </a:lnTo>
                <a:cubicBezTo>
                  <a:pt x="22799" y="11305"/>
                  <a:pt x="22836" y="11305"/>
                  <a:pt x="22836" y="11267"/>
                </a:cubicBezTo>
                <a:cubicBezTo>
                  <a:pt x="22874" y="11267"/>
                  <a:pt x="22912" y="11230"/>
                  <a:pt x="22912" y="11154"/>
                </a:cubicBezTo>
                <a:cubicBezTo>
                  <a:pt x="22912" y="11078"/>
                  <a:pt x="22874" y="11041"/>
                  <a:pt x="22836" y="11003"/>
                </a:cubicBezTo>
                <a:lnTo>
                  <a:pt x="22761" y="10965"/>
                </a:lnTo>
                <a:close/>
                <a:moveTo>
                  <a:pt x="757" y="11078"/>
                </a:moveTo>
                <a:lnTo>
                  <a:pt x="606" y="11192"/>
                </a:lnTo>
                <a:cubicBezTo>
                  <a:pt x="606" y="11192"/>
                  <a:pt x="606" y="11230"/>
                  <a:pt x="606" y="11230"/>
                </a:cubicBezTo>
                <a:cubicBezTo>
                  <a:pt x="568" y="11267"/>
                  <a:pt x="568" y="11305"/>
                  <a:pt x="568" y="11343"/>
                </a:cubicBezTo>
                <a:cubicBezTo>
                  <a:pt x="568" y="11456"/>
                  <a:pt x="719" y="11494"/>
                  <a:pt x="757" y="11494"/>
                </a:cubicBezTo>
                <a:lnTo>
                  <a:pt x="946" y="11419"/>
                </a:lnTo>
                <a:cubicBezTo>
                  <a:pt x="984" y="11381"/>
                  <a:pt x="1059" y="11343"/>
                  <a:pt x="1059" y="11230"/>
                </a:cubicBezTo>
                <a:cubicBezTo>
                  <a:pt x="1059" y="11192"/>
                  <a:pt x="1059" y="11192"/>
                  <a:pt x="1059" y="11154"/>
                </a:cubicBezTo>
                <a:lnTo>
                  <a:pt x="908" y="11078"/>
                </a:lnTo>
                <a:close/>
                <a:moveTo>
                  <a:pt x="43101" y="11154"/>
                </a:moveTo>
                <a:lnTo>
                  <a:pt x="42988" y="11267"/>
                </a:lnTo>
                <a:lnTo>
                  <a:pt x="42988" y="11305"/>
                </a:lnTo>
                <a:cubicBezTo>
                  <a:pt x="42988" y="11419"/>
                  <a:pt x="42988" y="11494"/>
                  <a:pt x="43064" y="11570"/>
                </a:cubicBezTo>
                <a:lnTo>
                  <a:pt x="43139" y="11608"/>
                </a:lnTo>
                <a:cubicBezTo>
                  <a:pt x="43164" y="11620"/>
                  <a:pt x="43190" y="11624"/>
                  <a:pt x="43213" y="11624"/>
                </a:cubicBezTo>
                <a:cubicBezTo>
                  <a:pt x="43261" y="11624"/>
                  <a:pt x="43303" y="11608"/>
                  <a:pt x="43328" y="11608"/>
                </a:cubicBezTo>
                <a:cubicBezTo>
                  <a:pt x="43442" y="11532"/>
                  <a:pt x="43442" y="11456"/>
                  <a:pt x="43442" y="11419"/>
                </a:cubicBezTo>
                <a:cubicBezTo>
                  <a:pt x="43442" y="11381"/>
                  <a:pt x="43442" y="11381"/>
                  <a:pt x="43442" y="11343"/>
                </a:cubicBezTo>
                <a:cubicBezTo>
                  <a:pt x="43442" y="11343"/>
                  <a:pt x="43442" y="11343"/>
                  <a:pt x="43404" y="11305"/>
                </a:cubicBezTo>
                <a:lnTo>
                  <a:pt x="43290" y="11154"/>
                </a:lnTo>
                <a:close/>
                <a:moveTo>
                  <a:pt x="67525" y="11116"/>
                </a:moveTo>
                <a:lnTo>
                  <a:pt x="67374" y="11230"/>
                </a:lnTo>
                <a:lnTo>
                  <a:pt x="67374" y="11267"/>
                </a:lnTo>
                <a:cubicBezTo>
                  <a:pt x="67374" y="11381"/>
                  <a:pt x="67374" y="11532"/>
                  <a:pt x="67487" y="11608"/>
                </a:cubicBezTo>
                <a:cubicBezTo>
                  <a:pt x="67541" y="11634"/>
                  <a:pt x="67613" y="11661"/>
                  <a:pt x="67691" y="11661"/>
                </a:cubicBezTo>
                <a:cubicBezTo>
                  <a:pt x="67723" y="11661"/>
                  <a:pt x="67756" y="11657"/>
                  <a:pt x="67790" y="11645"/>
                </a:cubicBezTo>
                <a:lnTo>
                  <a:pt x="67903" y="11532"/>
                </a:lnTo>
                <a:cubicBezTo>
                  <a:pt x="67865" y="11419"/>
                  <a:pt x="67865" y="11116"/>
                  <a:pt x="67525" y="11116"/>
                </a:cubicBezTo>
                <a:close/>
                <a:moveTo>
                  <a:pt x="19698" y="11267"/>
                </a:moveTo>
                <a:cubicBezTo>
                  <a:pt x="19547" y="11267"/>
                  <a:pt x="19434" y="11267"/>
                  <a:pt x="19396" y="11343"/>
                </a:cubicBezTo>
                <a:cubicBezTo>
                  <a:pt x="19320" y="11381"/>
                  <a:pt x="19245" y="11456"/>
                  <a:pt x="19283" y="11608"/>
                </a:cubicBezTo>
                <a:lnTo>
                  <a:pt x="19396" y="11721"/>
                </a:lnTo>
                <a:cubicBezTo>
                  <a:pt x="19547" y="11721"/>
                  <a:pt x="19623" y="11721"/>
                  <a:pt x="19698" y="11645"/>
                </a:cubicBezTo>
                <a:cubicBezTo>
                  <a:pt x="19736" y="11608"/>
                  <a:pt x="19812" y="11570"/>
                  <a:pt x="19812" y="11456"/>
                </a:cubicBezTo>
                <a:cubicBezTo>
                  <a:pt x="19812" y="11419"/>
                  <a:pt x="19812" y="11381"/>
                  <a:pt x="19812" y="11381"/>
                </a:cubicBezTo>
                <a:lnTo>
                  <a:pt x="19698" y="11267"/>
                </a:lnTo>
                <a:close/>
                <a:moveTo>
                  <a:pt x="33536" y="11381"/>
                </a:moveTo>
                <a:lnTo>
                  <a:pt x="33385" y="11494"/>
                </a:lnTo>
                <a:lnTo>
                  <a:pt x="33385" y="11608"/>
                </a:lnTo>
                <a:lnTo>
                  <a:pt x="33536" y="11721"/>
                </a:lnTo>
                <a:cubicBezTo>
                  <a:pt x="33536" y="11721"/>
                  <a:pt x="33584" y="11770"/>
                  <a:pt x="33662" y="11770"/>
                </a:cubicBezTo>
                <a:cubicBezTo>
                  <a:pt x="33681" y="11770"/>
                  <a:pt x="33702" y="11766"/>
                  <a:pt x="33725" y="11759"/>
                </a:cubicBezTo>
                <a:lnTo>
                  <a:pt x="33838" y="11645"/>
                </a:lnTo>
                <a:lnTo>
                  <a:pt x="33838" y="11494"/>
                </a:lnTo>
                <a:lnTo>
                  <a:pt x="33687" y="11381"/>
                </a:lnTo>
                <a:close/>
                <a:moveTo>
                  <a:pt x="6428" y="11419"/>
                </a:moveTo>
                <a:cubicBezTo>
                  <a:pt x="6314" y="11494"/>
                  <a:pt x="6277" y="11721"/>
                  <a:pt x="6390" y="11797"/>
                </a:cubicBezTo>
                <a:cubicBezTo>
                  <a:pt x="6415" y="11797"/>
                  <a:pt x="6457" y="11814"/>
                  <a:pt x="6494" y="11814"/>
                </a:cubicBezTo>
                <a:cubicBezTo>
                  <a:pt x="6512" y="11814"/>
                  <a:pt x="6529" y="11809"/>
                  <a:pt x="6541" y="11797"/>
                </a:cubicBezTo>
                <a:lnTo>
                  <a:pt x="6617" y="11759"/>
                </a:lnTo>
                <a:lnTo>
                  <a:pt x="6579" y="11759"/>
                </a:lnTo>
                <a:lnTo>
                  <a:pt x="6730" y="11645"/>
                </a:lnTo>
                <a:lnTo>
                  <a:pt x="6730" y="11532"/>
                </a:lnTo>
                <a:lnTo>
                  <a:pt x="6655" y="11456"/>
                </a:lnTo>
                <a:cubicBezTo>
                  <a:pt x="6579" y="11419"/>
                  <a:pt x="6504" y="11419"/>
                  <a:pt x="6428" y="11419"/>
                </a:cubicBezTo>
                <a:close/>
                <a:moveTo>
                  <a:pt x="90825" y="11479"/>
                </a:moveTo>
                <a:cubicBezTo>
                  <a:pt x="90773" y="11479"/>
                  <a:pt x="90728" y="11505"/>
                  <a:pt x="90701" y="11532"/>
                </a:cubicBezTo>
                <a:cubicBezTo>
                  <a:pt x="90625" y="11570"/>
                  <a:pt x="90625" y="11645"/>
                  <a:pt x="90625" y="11759"/>
                </a:cubicBezTo>
                <a:lnTo>
                  <a:pt x="90777" y="11872"/>
                </a:lnTo>
                <a:lnTo>
                  <a:pt x="90890" y="11872"/>
                </a:lnTo>
                <a:lnTo>
                  <a:pt x="91041" y="11759"/>
                </a:lnTo>
                <a:lnTo>
                  <a:pt x="91041" y="11608"/>
                </a:lnTo>
                <a:lnTo>
                  <a:pt x="90890" y="11494"/>
                </a:lnTo>
                <a:cubicBezTo>
                  <a:pt x="90868" y="11483"/>
                  <a:pt x="90846" y="11479"/>
                  <a:pt x="90825" y="11479"/>
                </a:cubicBezTo>
                <a:close/>
                <a:moveTo>
                  <a:pt x="73196" y="11494"/>
                </a:moveTo>
                <a:lnTo>
                  <a:pt x="73083" y="11532"/>
                </a:lnTo>
                <a:cubicBezTo>
                  <a:pt x="73007" y="11570"/>
                  <a:pt x="72969" y="11645"/>
                  <a:pt x="72969" y="11683"/>
                </a:cubicBezTo>
                <a:cubicBezTo>
                  <a:pt x="72969" y="11835"/>
                  <a:pt x="73083" y="11910"/>
                  <a:pt x="73234" y="11910"/>
                </a:cubicBezTo>
                <a:lnTo>
                  <a:pt x="73385" y="11797"/>
                </a:lnTo>
                <a:cubicBezTo>
                  <a:pt x="73385" y="11797"/>
                  <a:pt x="73385" y="11759"/>
                  <a:pt x="73385" y="11759"/>
                </a:cubicBezTo>
                <a:cubicBezTo>
                  <a:pt x="73385" y="11721"/>
                  <a:pt x="73423" y="11683"/>
                  <a:pt x="73423" y="11645"/>
                </a:cubicBezTo>
                <a:cubicBezTo>
                  <a:pt x="73423" y="11532"/>
                  <a:pt x="73272" y="11494"/>
                  <a:pt x="73196" y="11494"/>
                </a:cubicBezTo>
                <a:close/>
                <a:moveTo>
                  <a:pt x="60186" y="11466"/>
                </a:moveTo>
                <a:cubicBezTo>
                  <a:pt x="60153" y="11466"/>
                  <a:pt x="60115" y="11475"/>
                  <a:pt x="60077" y="11494"/>
                </a:cubicBezTo>
                <a:cubicBezTo>
                  <a:pt x="60039" y="11494"/>
                  <a:pt x="59888" y="11532"/>
                  <a:pt x="59888" y="11683"/>
                </a:cubicBezTo>
                <a:lnTo>
                  <a:pt x="59888" y="11797"/>
                </a:lnTo>
                <a:lnTo>
                  <a:pt x="59964" y="11910"/>
                </a:lnTo>
                <a:cubicBezTo>
                  <a:pt x="60020" y="11929"/>
                  <a:pt x="60077" y="11939"/>
                  <a:pt x="60124" y="11939"/>
                </a:cubicBezTo>
                <a:cubicBezTo>
                  <a:pt x="60171" y="11939"/>
                  <a:pt x="60209" y="11929"/>
                  <a:pt x="60228" y="11910"/>
                </a:cubicBezTo>
                <a:cubicBezTo>
                  <a:pt x="60304" y="11872"/>
                  <a:pt x="60379" y="11797"/>
                  <a:pt x="60379" y="11683"/>
                </a:cubicBezTo>
                <a:cubicBezTo>
                  <a:pt x="60379" y="11608"/>
                  <a:pt x="60342" y="11532"/>
                  <a:pt x="60266" y="11494"/>
                </a:cubicBezTo>
                <a:cubicBezTo>
                  <a:pt x="60247" y="11475"/>
                  <a:pt x="60219" y="11466"/>
                  <a:pt x="60186" y="11466"/>
                </a:cubicBezTo>
                <a:close/>
                <a:moveTo>
                  <a:pt x="87790" y="11570"/>
                </a:moveTo>
                <a:cubicBezTo>
                  <a:pt x="87677" y="11645"/>
                  <a:pt x="87639" y="11872"/>
                  <a:pt x="87752" y="11948"/>
                </a:cubicBezTo>
                <a:cubicBezTo>
                  <a:pt x="87790" y="11986"/>
                  <a:pt x="87866" y="11986"/>
                  <a:pt x="87903" y="11986"/>
                </a:cubicBezTo>
                <a:lnTo>
                  <a:pt x="87979" y="11910"/>
                </a:lnTo>
                <a:lnTo>
                  <a:pt x="87903" y="11910"/>
                </a:lnTo>
                <a:lnTo>
                  <a:pt x="88092" y="11797"/>
                </a:lnTo>
                <a:lnTo>
                  <a:pt x="88092" y="11683"/>
                </a:lnTo>
                <a:lnTo>
                  <a:pt x="88017" y="11608"/>
                </a:lnTo>
                <a:cubicBezTo>
                  <a:pt x="87941" y="11570"/>
                  <a:pt x="87866" y="11570"/>
                  <a:pt x="87790" y="11570"/>
                </a:cubicBezTo>
                <a:close/>
                <a:moveTo>
                  <a:pt x="89799" y="10917"/>
                </a:moveTo>
                <a:cubicBezTo>
                  <a:pt x="89785" y="10917"/>
                  <a:pt x="89770" y="10920"/>
                  <a:pt x="89756" y="10927"/>
                </a:cubicBezTo>
                <a:cubicBezTo>
                  <a:pt x="89642" y="10927"/>
                  <a:pt x="89605" y="11041"/>
                  <a:pt x="89605" y="11041"/>
                </a:cubicBezTo>
                <a:lnTo>
                  <a:pt x="89642" y="11078"/>
                </a:lnTo>
                <a:cubicBezTo>
                  <a:pt x="89605" y="11116"/>
                  <a:pt x="89605" y="11154"/>
                  <a:pt x="89567" y="11192"/>
                </a:cubicBezTo>
                <a:cubicBezTo>
                  <a:pt x="89567" y="11116"/>
                  <a:pt x="89529" y="11078"/>
                  <a:pt x="89453" y="11041"/>
                </a:cubicBezTo>
                <a:lnTo>
                  <a:pt x="89340" y="11003"/>
                </a:lnTo>
                <a:cubicBezTo>
                  <a:pt x="89038" y="11078"/>
                  <a:pt x="88849" y="11154"/>
                  <a:pt x="88773" y="11419"/>
                </a:cubicBezTo>
                <a:cubicBezTo>
                  <a:pt x="88735" y="11532"/>
                  <a:pt x="88811" y="11608"/>
                  <a:pt x="88849" y="11645"/>
                </a:cubicBezTo>
                <a:lnTo>
                  <a:pt x="88886" y="11645"/>
                </a:lnTo>
                <a:cubicBezTo>
                  <a:pt x="88886" y="11645"/>
                  <a:pt x="88886" y="11683"/>
                  <a:pt x="88886" y="11683"/>
                </a:cubicBezTo>
                <a:cubicBezTo>
                  <a:pt x="88811" y="11797"/>
                  <a:pt x="88811" y="11948"/>
                  <a:pt x="89038" y="11986"/>
                </a:cubicBezTo>
                <a:cubicBezTo>
                  <a:pt x="89378" y="11948"/>
                  <a:pt x="89416" y="11797"/>
                  <a:pt x="89453" y="11683"/>
                </a:cubicBezTo>
                <a:cubicBezTo>
                  <a:pt x="89453" y="11608"/>
                  <a:pt x="89491" y="11570"/>
                  <a:pt x="89567" y="11532"/>
                </a:cubicBezTo>
                <a:lnTo>
                  <a:pt x="89642" y="11381"/>
                </a:lnTo>
                <a:cubicBezTo>
                  <a:pt x="89605" y="11381"/>
                  <a:pt x="89605" y="11343"/>
                  <a:pt x="89605" y="11343"/>
                </a:cubicBezTo>
                <a:lnTo>
                  <a:pt x="89605" y="11343"/>
                </a:lnTo>
                <a:cubicBezTo>
                  <a:pt x="89642" y="11381"/>
                  <a:pt x="89718" y="11381"/>
                  <a:pt x="89794" y="11419"/>
                </a:cubicBezTo>
                <a:lnTo>
                  <a:pt x="89983" y="11305"/>
                </a:lnTo>
                <a:cubicBezTo>
                  <a:pt x="89983" y="11267"/>
                  <a:pt x="90058" y="11230"/>
                  <a:pt x="90058" y="11154"/>
                </a:cubicBezTo>
                <a:lnTo>
                  <a:pt x="89907" y="11041"/>
                </a:lnTo>
                <a:cubicBezTo>
                  <a:pt x="89907" y="11041"/>
                  <a:pt x="89907" y="11041"/>
                  <a:pt x="89869" y="11003"/>
                </a:cubicBezTo>
                <a:cubicBezTo>
                  <a:pt x="89907" y="11003"/>
                  <a:pt x="89945" y="11041"/>
                  <a:pt x="89983" y="11041"/>
                </a:cubicBezTo>
                <a:cubicBezTo>
                  <a:pt x="89945" y="11041"/>
                  <a:pt x="89945" y="11003"/>
                  <a:pt x="89945" y="11003"/>
                </a:cubicBezTo>
                <a:cubicBezTo>
                  <a:pt x="89914" y="10972"/>
                  <a:pt x="89859" y="10917"/>
                  <a:pt x="89799" y="10917"/>
                </a:cubicBezTo>
                <a:close/>
                <a:moveTo>
                  <a:pt x="20350" y="11565"/>
                </a:moveTo>
                <a:cubicBezTo>
                  <a:pt x="20139" y="11565"/>
                  <a:pt x="20076" y="11728"/>
                  <a:pt x="20076" y="11797"/>
                </a:cubicBezTo>
                <a:cubicBezTo>
                  <a:pt x="20076" y="11835"/>
                  <a:pt x="20039" y="11872"/>
                  <a:pt x="20039" y="11872"/>
                </a:cubicBezTo>
                <a:lnTo>
                  <a:pt x="20114" y="12061"/>
                </a:lnTo>
                <a:cubicBezTo>
                  <a:pt x="20148" y="12072"/>
                  <a:pt x="20181" y="12077"/>
                  <a:pt x="20213" y="12077"/>
                </a:cubicBezTo>
                <a:cubicBezTo>
                  <a:pt x="20291" y="12077"/>
                  <a:pt x="20363" y="12050"/>
                  <a:pt x="20417" y="12024"/>
                </a:cubicBezTo>
                <a:cubicBezTo>
                  <a:pt x="20530" y="11948"/>
                  <a:pt x="20530" y="11797"/>
                  <a:pt x="20530" y="11683"/>
                </a:cubicBezTo>
                <a:lnTo>
                  <a:pt x="20417" y="11570"/>
                </a:lnTo>
                <a:cubicBezTo>
                  <a:pt x="20393" y="11567"/>
                  <a:pt x="20371" y="11565"/>
                  <a:pt x="20350" y="11565"/>
                </a:cubicBezTo>
                <a:close/>
                <a:moveTo>
                  <a:pt x="63517" y="11305"/>
                </a:moveTo>
                <a:lnTo>
                  <a:pt x="63291" y="11419"/>
                </a:lnTo>
                <a:cubicBezTo>
                  <a:pt x="63291" y="11419"/>
                  <a:pt x="63291" y="11456"/>
                  <a:pt x="63291" y="11456"/>
                </a:cubicBezTo>
                <a:cubicBezTo>
                  <a:pt x="63215" y="11456"/>
                  <a:pt x="63177" y="11532"/>
                  <a:pt x="63139" y="11570"/>
                </a:cubicBezTo>
                <a:lnTo>
                  <a:pt x="63139" y="11608"/>
                </a:lnTo>
                <a:cubicBezTo>
                  <a:pt x="63139" y="11683"/>
                  <a:pt x="63177" y="11721"/>
                  <a:pt x="63215" y="11759"/>
                </a:cubicBezTo>
                <a:cubicBezTo>
                  <a:pt x="63253" y="11835"/>
                  <a:pt x="63253" y="11872"/>
                  <a:pt x="63215" y="11986"/>
                </a:cubicBezTo>
                <a:lnTo>
                  <a:pt x="63328" y="12137"/>
                </a:lnTo>
                <a:cubicBezTo>
                  <a:pt x="63363" y="12144"/>
                  <a:pt x="63394" y="12147"/>
                  <a:pt x="63422" y="12147"/>
                </a:cubicBezTo>
                <a:cubicBezTo>
                  <a:pt x="63545" y="12147"/>
                  <a:pt x="63607" y="12085"/>
                  <a:pt x="63669" y="12024"/>
                </a:cubicBezTo>
                <a:lnTo>
                  <a:pt x="63706" y="12024"/>
                </a:lnTo>
                <a:cubicBezTo>
                  <a:pt x="63706" y="12024"/>
                  <a:pt x="63744" y="12061"/>
                  <a:pt x="63782" y="12061"/>
                </a:cubicBezTo>
                <a:cubicBezTo>
                  <a:pt x="63858" y="12061"/>
                  <a:pt x="63971" y="12024"/>
                  <a:pt x="63971" y="11910"/>
                </a:cubicBezTo>
                <a:cubicBezTo>
                  <a:pt x="64009" y="11910"/>
                  <a:pt x="64009" y="11872"/>
                  <a:pt x="64047" y="11835"/>
                </a:cubicBezTo>
                <a:lnTo>
                  <a:pt x="64047" y="11759"/>
                </a:lnTo>
                <a:cubicBezTo>
                  <a:pt x="64047" y="11683"/>
                  <a:pt x="64009" y="11608"/>
                  <a:pt x="63971" y="11532"/>
                </a:cubicBezTo>
                <a:cubicBezTo>
                  <a:pt x="63933" y="11494"/>
                  <a:pt x="63933" y="11456"/>
                  <a:pt x="63896" y="11419"/>
                </a:cubicBezTo>
                <a:lnTo>
                  <a:pt x="63782" y="11305"/>
                </a:lnTo>
                <a:cubicBezTo>
                  <a:pt x="63706" y="11324"/>
                  <a:pt x="63640" y="11334"/>
                  <a:pt x="63593" y="11334"/>
                </a:cubicBezTo>
                <a:cubicBezTo>
                  <a:pt x="63546" y="11334"/>
                  <a:pt x="63517" y="11324"/>
                  <a:pt x="63517" y="11305"/>
                </a:cubicBezTo>
                <a:close/>
                <a:moveTo>
                  <a:pt x="41816" y="11797"/>
                </a:moveTo>
                <a:cubicBezTo>
                  <a:pt x="41740" y="11835"/>
                  <a:pt x="41665" y="11872"/>
                  <a:pt x="41665" y="11986"/>
                </a:cubicBezTo>
                <a:lnTo>
                  <a:pt x="41778" y="12137"/>
                </a:lnTo>
                <a:cubicBezTo>
                  <a:pt x="41816" y="12137"/>
                  <a:pt x="41854" y="12175"/>
                  <a:pt x="41967" y="12175"/>
                </a:cubicBezTo>
                <a:lnTo>
                  <a:pt x="42081" y="12061"/>
                </a:lnTo>
                <a:lnTo>
                  <a:pt x="42081" y="11948"/>
                </a:lnTo>
                <a:lnTo>
                  <a:pt x="42043" y="11872"/>
                </a:lnTo>
                <a:cubicBezTo>
                  <a:pt x="42005" y="11835"/>
                  <a:pt x="41929" y="11797"/>
                  <a:pt x="41816" y="11797"/>
                </a:cubicBezTo>
                <a:close/>
                <a:moveTo>
                  <a:pt x="42988" y="11645"/>
                </a:moveTo>
                <a:cubicBezTo>
                  <a:pt x="42912" y="11645"/>
                  <a:pt x="42799" y="11645"/>
                  <a:pt x="42723" y="11835"/>
                </a:cubicBezTo>
                <a:lnTo>
                  <a:pt x="42837" y="11986"/>
                </a:lnTo>
                <a:cubicBezTo>
                  <a:pt x="42837" y="11986"/>
                  <a:pt x="42799" y="11948"/>
                  <a:pt x="42799" y="11948"/>
                </a:cubicBezTo>
                <a:cubicBezTo>
                  <a:pt x="42799" y="11948"/>
                  <a:pt x="42799" y="11948"/>
                  <a:pt x="42799" y="11986"/>
                </a:cubicBezTo>
                <a:cubicBezTo>
                  <a:pt x="42799" y="12024"/>
                  <a:pt x="42837" y="12099"/>
                  <a:pt x="42912" y="12137"/>
                </a:cubicBezTo>
                <a:cubicBezTo>
                  <a:pt x="42912" y="12175"/>
                  <a:pt x="42988" y="12175"/>
                  <a:pt x="43064" y="12175"/>
                </a:cubicBezTo>
                <a:lnTo>
                  <a:pt x="43177" y="12099"/>
                </a:lnTo>
                <a:cubicBezTo>
                  <a:pt x="43177" y="12061"/>
                  <a:pt x="43215" y="12024"/>
                  <a:pt x="43215" y="11986"/>
                </a:cubicBezTo>
                <a:cubicBezTo>
                  <a:pt x="43215" y="11835"/>
                  <a:pt x="43139" y="11683"/>
                  <a:pt x="42988" y="11645"/>
                </a:cubicBezTo>
                <a:close/>
                <a:moveTo>
                  <a:pt x="43744" y="11797"/>
                </a:moveTo>
                <a:cubicBezTo>
                  <a:pt x="43631" y="11797"/>
                  <a:pt x="43517" y="11835"/>
                  <a:pt x="43517" y="11948"/>
                </a:cubicBezTo>
                <a:lnTo>
                  <a:pt x="43631" y="12061"/>
                </a:lnTo>
                <a:lnTo>
                  <a:pt x="43593" y="12061"/>
                </a:lnTo>
                <a:cubicBezTo>
                  <a:pt x="43650" y="12146"/>
                  <a:pt x="43706" y="12189"/>
                  <a:pt x="43779" y="12189"/>
                </a:cubicBezTo>
                <a:cubicBezTo>
                  <a:pt x="43803" y="12189"/>
                  <a:pt x="43829" y="12184"/>
                  <a:pt x="43857" y="12175"/>
                </a:cubicBezTo>
                <a:lnTo>
                  <a:pt x="43971" y="12099"/>
                </a:lnTo>
                <a:cubicBezTo>
                  <a:pt x="43971" y="12099"/>
                  <a:pt x="43971" y="12061"/>
                  <a:pt x="43971" y="12024"/>
                </a:cubicBezTo>
                <a:cubicBezTo>
                  <a:pt x="43971" y="11910"/>
                  <a:pt x="43857" y="11797"/>
                  <a:pt x="43744" y="11797"/>
                </a:cubicBezTo>
                <a:close/>
                <a:moveTo>
                  <a:pt x="91117" y="11910"/>
                </a:moveTo>
                <a:lnTo>
                  <a:pt x="90928" y="11986"/>
                </a:lnTo>
                <a:cubicBezTo>
                  <a:pt x="90928" y="11986"/>
                  <a:pt x="90928" y="11986"/>
                  <a:pt x="90928" y="12024"/>
                </a:cubicBezTo>
                <a:cubicBezTo>
                  <a:pt x="90928" y="12024"/>
                  <a:pt x="90890" y="12061"/>
                  <a:pt x="90890" y="12099"/>
                </a:cubicBezTo>
                <a:cubicBezTo>
                  <a:pt x="90890" y="12175"/>
                  <a:pt x="90928" y="12213"/>
                  <a:pt x="90966" y="12250"/>
                </a:cubicBezTo>
                <a:lnTo>
                  <a:pt x="91117" y="12288"/>
                </a:lnTo>
                <a:cubicBezTo>
                  <a:pt x="91306" y="12250"/>
                  <a:pt x="91344" y="12175"/>
                  <a:pt x="91344" y="12099"/>
                </a:cubicBezTo>
                <a:lnTo>
                  <a:pt x="91193" y="11986"/>
                </a:lnTo>
                <a:cubicBezTo>
                  <a:pt x="91230" y="11986"/>
                  <a:pt x="91230" y="12024"/>
                  <a:pt x="91268" y="12024"/>
                </a:cubicBezTo>
                <a:cubicBezTo>
                  <a:pt x="91230" y="11986"/>
                  <a:pt x="91193" y="11910"/>
                  <a:pt x="91117" y="11910"/>
                </a:cubicBezTo>
                <a:close/>
                <a:moveTo>
                  <a:pt x="48583" y="11797"/>
                </a:moveTo>
                <a:cubicBezTo>
                  <a:pt x="48432" y="11797"/>
                  <a:pt x="48319" y="11835"/>
                  <a:pt x="48281" y="11986"/>
                </a:cubicBezTo>
                <a:lnTo>
                  <a:pt x="48432" y="12137"/>
                </a:lnTo>
                <a:cubicBezTo>
                  <a:pt x="48394" y="12137"/>
                  <a:pt x="48357" y="12099"/>
                  <a:pt x="48357" y="12061"/>
                </a:cubicBezTo>
                <a:cubicBezTo>
                  <a:pt x="48357" y="12099"/>
                  <a:pt x="48319" y="12137"/>
                  <a:pt x="48319" y="12137"/>
                </a:cubicBezTo>
                <a:cubicBezTo>
                  <a:pt x="48319" y="12213"/>
                  <a:pt x="48319" y="12250"/>
                  <a:pt x="48357" y="12326"/>
                </a:cubicBezTo>
                <a:lnTo>
                  <a:pt x="48432" y="12364"/>
                </a:lnTo>
                <a:cubicBezTo>
                  <a:pt x="48465" y="12375"/>
                  <a:pt x="48495" y="12379"/>
                  <a:pt x="48523" y="12379"/>
                </a:cubicBezTo>
                <a:cubicBezTo>
                  <a:pt x="48590" y="12379"/>
                  <a:pt x="48643" y="12353"/>
                  <a:pt x="48697" y="12326"/>
                </a:cubicBezTo>
                <a:cubicBezTo>
                  <a:pt x="48735" y="12288"/>
                  <a:pt x="48810" y="12213"/>
                  <a:pt x="48810" y="12099"/>
                </a:cubicBezTo>
                <a:cubicBezTo>
                  <a:pt x="48810" y="12024"/>
                  <a:pt x="48772" y="11910"/>
                  <a:pt x="48697" y="11835"/>
                </a:cubicBezTo>
                <a:lnTo>
                  <a:pt x="48583" y="11797"/>
                </a:lnTo>
                <a:close/>
                <a:moveTo>
                  <a:pt x="89098" y="12084"/>
                </a:moveTo>
                <a:cubicBezTo>
                  <a:pt x="89031" y="12084"/>
                  <a:pt x="88978" y="12110"/>
                  <a:pt x="88924" y="12137"/>
                </a:cubicBezTo>
                <a:cubicBezTo>
                  <a:pt x="88811" y="12175"/>
                  <a:pt x="88811" y="12288"/>
                  <a:pt x="88811" y="12326"/>
                </a:cubicBezTo>
                <a:cubicBezTo>
                  <a:pt x="88811" y="12364"/>
                  <a:pt x="88811" y="12402"/>
                  <a:pt x="88811" y="12439"/>
                </a:cubicBezTo>
                <a:lnTo>
                  <a:pt x="88962" y="12553"/>
                </a:lnTo>
                <a:cubicBezTo>
                  <a:pt x="89038" y="12553"/>
                  <a:pt x="89113" y="12515"/>
                  <a:pt x="89189" y="12477"/>
                </a:cubicBezTo>
                <a:cubicBezTo>
                  <a:pt x="89264" y="12439"/>
                  <a:pt x="89302" y="12364"/>
                  <a:pt x="89302" y="12250"/>
                </a:cubicBezTo>
                <a:cubicBezTo>
                  <a:pt x="89302" y="12250"/>
                  <a:pt x="89302" y="12213"/>
                  <a:pt x="89264" y="12213"/>
                </a:cubicBezTo>
                <a:lnTo>
                  <a:pt x="89189" y="12099"/>
                </a:lnTo>
                <a:cubicBezTo>
                  <a:pt x="89156" y="12088"/>
                  <a:pt x="89126" y="12084"/>
                  <a:pt x="89098" y="12084"/>
                </a:cubicBezTo>
                <a:close/>
                <a:moveTo>
                  <a:pt x="43253" y="12099"/>
                </a:moveTo>
                <a:cubicBezTo>
                  <a:pt x="43215" y="12099"/>
                  <a:pt x="43101" y="12137"/>
                  <a:pt x="43101" y="12326"/>
                </a:cubicBezTo>
                <a:lnTo>
                  <a:pt x="43101" y="12402"/>
                </a:lnTo>
                <a:lnTo>
                  <a:pt x="43139" y="12515"/>
                </a:lnTo>
                <a:cubicBezTo>
                  <a:pt x="43205" y="12537"/>
                  <a:pt x="43257" y="12559"/>
                  <a:pt x="43305" y="12559"/>
                </a:cubicBezTo>
                <a:cubicBezTo>
                  <a:pt x="43340" y="12559"/>
                  <a:pt x="43372" y="12547"/>
                  <a:pt x="43404" y="12515"/>
                </a:cubicBezTo>
                <a:cubicBezTo>
                  <a:pt x="43517" y="12477"/>
                  <a:pt x="43555" y="12402"/>
                  <a:pt x="43555" y="12326"/>
                </a:cubicBezTo>
                <a:cubicBezTo>
                  <a:pt x="43555" y="12250"/>
                  <a:pt x="43517" y="12175"/>
                  <a:pt x="43479" y="12137"/>
                </a:cubicBezTo>
                <a:cubicBezTo>
                  <a:pt x="43404" y="12099"/>
                  <a:pt x="43328" y="12099"/>
                  <a:pt x="43253" y="12099"/>
                </a:cubicBezTo>
                <a:close/>
                <a:moveTo>
                  <a:pt x="49590" y="12222"/>
                </a:moveTo>
                <a:cubicBezTo>
                  <a:pt x="49538" y="12222"/>
                  <a:pt x="49491" y="12232"/>
                  <a:pt x="49453" y="12250"/>
                </a:cubicBezTo>
                <a:cubicBezTo>
                  <a:pt x="49302" y="12326"/>
                  <a:pt x="49377" y="12553"/>
                  <a:pt x="49529" y="12553"/>
                </a:cubicBezTo>
                <a:cubicBezTo>
                  <a:pt x="49541" y="12565"/>
                  <a:pt x="49566" y="12574"/>
                  <a:pt x="49597" y="12574"/>
                </a:cubicBezTo>
                <a:cubicBezTo>
                  <a:pt x="49659" y="12574"/>
                  <a:pt x="49743" y="12540"/>
                  <a:pt x="49793" y="12439"/>
                </a:cubicBezTo>
                <a:lnTo>
                  <a:pt x="49755" y="12250"/>
                </a:lnTo>
                <a:cubicBezTo>
                  <a:pt x="49699" y="12232"/>
                  <a:pt x="49642" y="12222"/>
                  <a:pt x="49590" y="12222"/>
                </a:cubicBezTo>
                <a:close/>
                <a:moveTo>
                  <a:pt x="3668" y="12330"/>
                </a:moveTo>
                <a:cubicBezTo>
                  <a:pt x="3651" y="12330"/>
                  <a:pt x="3630" y="12339"/>
                  <a:pt x="3592" y="12364"/>
                </a:cubicBezTo>
                <a:cubicBezTo>
                  <a:pt x="3555" y="12402"/>
                  <a:pt x="3592" y="12402"/>
                  <a:pt x="3592" y="12402"/>
                </a:cubicBezTo>
                <a:lnTo>
                  <a:pt x="3441" y="12402"/>
                </a:lnTo>
                <a:cubicBezTo>
                  <a:pt x="3441" y="12477"/>
                  <a:pt x="3479" y="12553"/>
                  <a:pt x="3517" y="12591"/>
                </a:cubicBezTo>
                <a:cubicBezTo>
                  <a:pt x="3555" y="12628"/>
                  <a:pt x="3630" y="12628"/>
                  <a:pt x="3706" y="12628"/>
                </a:cubicBezTo>
                <a:cubicBezTo>
                  <a:pt x="3857" y="12628"/>
                  <a:pt x="3970" y="12553"/>
                  <a:pt x="3970" y="12402"/>
                </a:cubicBezTo>
                <a:lnTo>
                  <a:pt x="3819" y="12402"/>
                </a:lnTo>
                <a:cubicBezTo>
                  <a:pt x="3819" y="12402"/>
                  <a:pt x="3819" y="12402"/>
                  <a:pt x="3819" y="12364"/>
                </a:cubicBezTo>
                <a:cubicBezTo>
                  <a:pt x="3718" y="12364"/>
                  <a:pt x="3702" y="12330"/>
                  <a:pt x="3668" y="12330"/>
                </a:cubicBezTo>
                <a:close/>
                <a:moveTo>
                  <a:pt x="73650" y="12175"/>
                </a:moveTo>
                <a:lnTo>
                  <a:pt x="73461" y="12250"/>
                </a:lnTo>
                <a:lnTo>
                  <a:pt x="73461" y="12515"/>
                </a:lnTo>
                <a:lnTo>
                  <a:pt x="73574" y="12628"/>
                </a:lnTo>
                <a:cubicBezTo>
                  <a:pt x="73607" y="12640"/>
                  <a:pt x="73637" y="12644"/>
                  <a:pt x="73665" y="12644"/>
                </a:cubicBezTo>
                <a:cubicBezTo>
                  <a:pt x="73732" y="12644"/>
                  <a:pt x="73785" y="12617"/>
                  <a:pt x="73839" y="12591"/>
                </a:cubicBezTo>
                <a:cubicBezTo>
                  <a:pt x="73877" y="12553"/>
                  <a:pt x="73877" y="12515"/>
                  <a:pt x="73877" y="12439"/>
                </a:cubicBezTo>
                <a:cubicBezTo>
                  <a:pt x="73877" y="12326"/>
                  <a:pt x="73763" y="12213"/>
                  <a:pt x="73650" y="12175"/>
                </a:cubicBezTo>
                <a:close/>
                <a:moveTo>
                  <a:pt x="90247" y="12364"/>
                </a:moveTo>
                <a:lnTo>
                  <a:pt x="90096" y="12477"/>
                </a:lnTo>
                <a:lnTo>
                  <a:pt x="90096" y="12591"/>
                </a:lnTo>
                <a:lnTo>
                  <a:pt x="90210" y="12704"/>
                </a:lnTo>
                <a:cubicBezTo>
                  <a:pt x="90240" y="12704"/>
                  <a:pt x="90294" y="12753"/>
                  <a:pt x="90373" y="12753"/>
                </a:cubicBezTo>
                <a:cubicBezTo>
                  <a:pt x="90393" y="12753"/>
                  <a:pt x="90414" y="12749"/>
                  <a:pt x="90436" y="12742"/>
                </a:cubicBezTo>
                <a:lnTo>
                  <a:pt x="90550" y="12628"/>
                </a:lnTo>
                <a:lnTo>
                  <a:pt x="90550" y="12477"/>
                </a:lnTo>
                <a:lnTo>
                  <a:pt x="90399" y="12364"/>
                </a:lnTo>
                <a:close/>
                <a:moveTo>
                  <a:pt x="4651" y="12477"/>
                </a:moveTo>
                <a:cubicBezTo>
                  <a:pt x="4462" y="12477"/>
                  <a:pt x="4349" y="12515"/>
                  <a:pt x="4311" y="12628"/>
                </a:cubicBezTo>
                <a:lnTo>
                  <a:pt x="4311" y="12780"/>
                </a:lnTo>
                <a:cubicBezTo>
                  <a:pt x="4355" y="12824"/>
                  <a:pt x="4425" y="12842"/>
                  <a:pt x="4499" y="12842"/>
                </a:cubicBezTo>
                <a:cubicBezTo>
                  <a:pt x="4551" y="12842"/>
                  <a:pt x="4604" y="12833"/>
                  <a:pt x="4651" y="12818"/>
                </a:cubicBezTo>
                <a:cubicBezTo>
                  <a:pt x="4727" y="12780"/>
                  <a:pt x="4802" y="12704"/>
                  <a:pt x="4802" y="12628"/>
                </a:cubicBezTo>
                <a:cubicBezTo>
                  <a:pt x="4802" y="12591"/>
                  <a:pt x="4802" y="12591"/>
                  <a:pt x="4802" y="12553"/>
                </a:cubicBezTo>
                <a:lnTo>
                  <a:pt x="4651" y="12477"/>
                </a:lnTo>
                <a:close/>
                <a:moveTo>
                  <a:pt x="34746" y="12477"/>
                </a:moveTo>
                <a:lnTo>
                  <a:pt x="34595" y="12591"/>
                </a:lnTo>
                <a:lnTo>
                  <a:pt x="34595" y="12742"/>
                </a:lnTo>
                <a:lnTo>
                  <a:pt x="34746" y="12855"/>
                </a:lnTo>
                <a:lnTo>
                  <a:pt x="34897" y="12855"/>
                </a:lnTo>
                <a:lnTo>
                  <a:pt x="35048" y="12742"/>
                </a:lnTo>
                <a:lnTo>
                  <a:pt x="35048" y="12591"/>
                </a:lnTo>
                <a:lnTo>
                  <a:pt x="34897" y="12477"/>
                </a:lnTo>
                <a:close/>
                <a:moveTo>
                  <a:pt x="81363" y="12250"/>
                </a:moveTo>
                <a:cubicBezTo>
                  <a:pt x="81211" y="12326"/>
                  <a:pt x="81136" y="12439"/>
                  <a:pt x="81136" y="12553"/>
                </a:cubicBezTo>
                <a:cubicBezTo>
                  <a:pt x="81136" y="12704"/>
                  <a:pt x="81287" y="12818"/>
                  <a:pt x="81476" y="12855"/>
                </a:cubicBezTo>
                <a:lnTo>
                  <a:pt x="81627" y="12780"/>
                </a:lnTo>
                <a:cubicBezTo>
                  <a:pt x="81665" y="12704"/>
                  <a:pt x="81665" y="12628"/>
                  <a:pt x="81665" y="12553"/>
                </a:cubicBezTo>
                <a:cubicBezTo>
                  <a:pt x="81665" y="12402"/>
                  <a:pt x="81627" y="12326"/>
                  <a:pt x="81514" y="12250"/>
                </a:cubicBezTo>
                <a:close/>
                <a:moveTo>
                  <a:pt x="28697" y="12515"/>
                </a:moveTo>
                <a:lnTo>
                  <a:pt x="28583" y="12628"/>
                </a:lnTo>
                <a:lnTo>
                  <a:pt x="28583" y="12742"/>
                </a:lnTo>
                <a:lnTo>
                  <a:pt x="28697" y="12855"/>
                </a:lnTo>
                <a:cubicBezTo>
                  <a:pt x="28697" y="12855"/>
                  <a:pt x="28734" y="12893"/>
                  <a:pt x="28772" y="12893"/>
                </a:cubicBezTo>
                <a:lnTo>
                  <a:pt x="28961" y="12780"/>
                </a:lnTo>
                <a:cubicBezTo>
                  <a:pt x="28961" y="12742"/>
                  <a:pt x="28961" y="12742"/>
                  <a:pt x="28999" y="12704"/>
                </a:cubicBezTo>
                <a:lnTo>
                  <a:pt x="28886" y="12515"/>
                </a:lnTo>
                <a:close/>
                <a:moveTo>
                  <a:pt x="55569" y="12054"/>
                </a:moveTo>
                <a:cubicBezTo>
                  <a:pt x="55406" y="12054"/>
                  <a:pt x="55341" y="12147"/>
                  <a:pt x="55275" y="12213"/>
                </a:cubicBezTo>
                <a:cubicBezTo>
                  <a:pt x="55162" y="12213"/>
                  <a:pt x="55011" y="12213"/>
                  <a:pt x="54822" y="12402"/>
                </a:cubicBezTo>
                <a:lnTo>
                  <a:pt x="54822" y="12553"/>
                </a:lnTo>
                <a:cubicBezTo>
                  <a:pt x="54859" y="12591"/>
                  <a:pt x="54859" y="12628"/>
                  <a:pt x="54859" y="12666"/>
                </a:cubicBezTo>
                <a:cubicBezTo>
                  <a:pt x="54859" y="12704"/>
                  <a:pt x="54897" y="12780"/>
                  <a:pt x="54897" y="12855"/>
                </a:cubicBezTo>
                <a:lnTo>
                  <a:pt x="55049" y="12893"/>
                </a:lnTo>
                <a:lnTo>
                  <a:pt x="55275" y="12893"/>
                </a:lnTo>
                <a:lnTo>
                  <a:pt x="55427" y="12780"/>
                </a:lnTo>
                <a:lnTo>
                  <a:pt x="55427" y="12628"/>
                </a:lnTo>
                <a:cubicBezTo>
                  <a:pt x="55427" y="12628"/>
                  <a:pt x="55464" y="12628"/>
                  <a:pt x="55464" y="12591"/>
                </a:cubicBezTo>
                <a:lnTo>
                  <a:pt x="55729" y="12553"/>
                </a:lnTo>
                <a:cubicBezTo>
                  <a:pt x="55729" y="12553"/>
                  <a:pt x="55729" y="12515"/>
                  <a:pt x="55767" y="12477"/>
                </a:cubicBezTo>
                <a:cubicBezTo>
                  <a:pt x="55767" y="12402"/>
                  <a:pt x="55842" y="12326"/>
                  <a:pt x="55842" y="12250"/>
                </a:cubicBezTo>
                <a:cubicBezTo>
                  <a:pt x="55842" y="12175"/>
                  <a:pt x="55805" y="12137"/>
                  <a:pt x="55729" y="12099"/>
                </a:cubicBezTo>
                <a:lnTo>
                  <a:pt x="55653" y="12061"/>
                </a:lnTo>
                <a:cubicBezTo>
                  <a:pt x="55622" y="12056"/>
                  <a:pt x="55594" y="12054"/>
                  <a:pt x="55569" y="12054"/>
                </a:cubicBezTo>
                <a:close/>
                <a:moveTo>
                  <a:pt x="70928" y="12288"/>
                </a:moveTo>
                <a:lnTo>
                  <a:pt x="70814" y="12402"/>
                </a:lnTo>
                <a:cubicBezTo>
                  <a:pt x="70776" y="12553"/>
                  <a:pt x="70852" y="12666"/>
                  <a:pt x="70928" y="12704"/>
                </a:cubicBezTo>
                <a:cubicBezTo>
                  <a:pt x="70928" y="12742"/>
                  <a:pt x="70928" y="12742"/>
                  <a:pt x="70928" y="12742"/>
                </a:cubicBezTo>
                <a:lnTo>
                  <a:pt x="70928" y="12780"/>
                </a:lnTo>
                <a:lnTo>
                  <a:pt x="71041" y="12893"/>
                </a:lnTo>
                <a:cubicBezTo>
                  <a:pt x="71155" y="12893"/>
                  <a:pt x="71230" y="12893"/>
                  <a:pt x="71306" y="12855"/>
                </a:cubicBezTo>
                <a:cubicBezTo>
                  <a:pt x="71344" y="12818"/>
                  <a:pt x="71381" y="12742"/>
                  <a:pt x="71381" y="12666"/>
                </a:cubicBezTo>
                <a:lnTo>
                  <a:pt x="71381" y="12628"/>
                </a:lnTo>
                <a:lnTo>
                  <a:pt x="71306" y="12553"/>
                </a:lnTo>
                <a:cubicBezTo>
                  <a:pt x="71306" y="12553"/>
                  <a:pt x="71306" y="12515"/>
                  <a:pt x="71306" y="12515"/>
                </a:cubicBezTo>
                <a:lnTo>
                  <a:pt x="71230" y="12364"/>
                </a:lnTo>
                <a:cubicBezTo>
                  <a:pt x="71192" y="12364"/>
                  <a:pt x="71192" y="12364"/>
                  <a:pt x="71192" y="12326"/>
                </a:cubicBezTo>
                <a:cubicBezTo>
                  <a:pt x="71117" y="12326"/>
                  <a:pt x="71041" y="12288"/>
                  <a:pt x="70928" y="12288"/>
                </a:cubicBezTo>
                <a:close/>
                <a:moveTo>
                  <a:pt x="42459" y="12402"/>
                </a:moveTo>
                <a:lnTo>
                  <a:pt x="42345" y="12439"/>
                </a:lnTo>
                <a:cubicBezTo>
                  <a:pt x="42307" y="12477"/>
                  <a:pt x="42270" y="12553"/>
                  <a:pt x="42270" y="12628"/>
                </a:cubicBezTo>
                <a:cubicBezTo>
                  <a:pt x="42270" y="12780"/>
                  <a:pt x="42421" y="12931"/>
                  <a:pt x="42610" y="12969"/>
                </a:cubicBezTo>
                <a:lnTo>
                  <a:pt x="42761" y="12893"/>
                </a:lnTo>
                <a:cubicBezTo>
                  <a:pt x="42799" y="12818"/>
                  <a:pt x="42799" y="12742"/>
                  <a:pt x="42799" y="12704"/>
                </a:cubicBezTo>
                <a:cubicBezTo>
                  <a:pt x="42799" y="12628"/>
                  <a:pt x="42761" y="12439"/>
                  <a:pt x="42459" y="12402"/>
                </a:cubicBezTo>
                <a:close/>
                <a:moveTo>
                  <a:pt x="50020" y="12477"/>
                </a:moveTo>
                <a:lnTo>
                  <a:pt x="49831" y="12553"/>
                </a:lnTo>
                <a:cubicBezTo>
                  <a:pt x="49793" y="12591"/>
                  <a:pt x="49718" y="12704"/>
                  <a:pt x="49718" y="12818"/>
                </a:cubicBezTo>
                <a:cubicBezTo>
                  <a:pt x="49718" y="12893"/>
                  <a:pt x="49755" y="12969"/>
                  <a:pt x="49869" y="13007"/>
                </a:cubicBezTo>
                <a:lnTo>
                  <a:pt x="50058" y="12893"/>
                </a:lnTo>
                <a:cubicBezTo>
                  <a:pt x="50058" y="12893"/>
                  <a:pt x="50058" y="12893"/>
                  <a:pt x="50096" y="12855"/>
                </a:cubicBezTo>
                <a:cubicBezTo>
                  <a:pt x="50134" y="12818"/>
                  <a:pt x="50171" y="12742"/>
                  <a:pt x="50171" y="12666"/>
                </a:cubicBezTo>
                <a:cubicBezTo>
                  <a:pt x="50171" y="12591"/>
                  <a:pt x="50134" y="12515"/>
                  <a:pt x="50020" y="12477"/>
                </a:cubicBezTo>
                <a:close/>
                <a:moveTo>
                  <a:pt x="66315" y="12666"/>
                </a:moveTo>
                <a:cubicBezTo>
                  <a:pt x="66202" y="12666"/>
                  <a:pt x="66164" y="12704"/>
                  <a:pt x="66126" y="12704"/>
                </a:cubicBezTo>
                <a:cubicBezTo>
                  <a:pt x="66088" y="12742"/>
                  <a:pt x="66013" y="12818"/>
                  <a:pt x="66051" y="12969"/>
                </a:cubicBezTo>
                <a:lnTo>
                  <a:pt x="66202" y="13044"/>
                </a:lnTo>
                <a:lnTo>
                  <a:pt x="66315" y="13044"/>
                </a:lnTo>
                <a:lnTo>
                  <a:pt x="66429" y="12931"/>
                </a:lnTo>
                <a:lnTo>
                  <a:pt x="66429" y="12780"/>
                </a:lnTo>
                <a:lnTo>
                  <a:pt x="66315" y="12666"/>
                </a:lnTo>
                <a:close/>
                <a:moveTo>
                  <a:pt x="47220" y="12613"/>
                </a:moveTo>
                <a:cubicBezTo>
                  <a:pt x="47140" y="12613"/>
                  <a:pt x="47087" y="12640"/>
                  <a:pt x="47033" y="12666"/>
                </a:cubicBezTo>
                <a:cubicBezTo>
                  <a:pt x="46996" y="12704"/>
                  <a:pt x="46920" y="12780"/>
                  <a:pt x="46958" y="12893"/>
                </a:cubicBezTo>
                <a:lnTo>
                  <a:pt x="47033" y="13007"/>
                </a:lnTo>
                <a:lnTo>
                  <a:pt x="47109" y="13007"/>
                </a:lnTo>
                <a:cubicBezTo>
                  <a:pt x="47136" y="13033"/>
                  <a:pt x="47181" y="13060"/>
                  <a:pt x="47246" y="13060"/>
                </a:cubicBezTo>
                <a:cubicBezTo>
                  <a:pt x="47273" y="13060"/>
                  <a:pt x="47303" y="13055"/>
                  <a:pt x="47336" y="13044"/>
                </a:cubicBezTo>
                <a:lnTo>
                  <a:pt x="47449" y="12931"/>
                </a:lnTo>
                <a:lnTo>
                  <a:pt x="47449" y="12742"/>
                </a:lnTo>
                <a:lnTo>
                  <a:pt x="47336" y="12628"/>
                </a:lnTo>
                <a:cubicBezTo>
                  <a:pt x="47291" y="12617"/>
                  <a:pt x="47254" y="12613"/>
                  <a:pt x="47220" y="12613"/>
                </a:cubicBezTo>
                <a:close/>
                <a:moveTo>
                  <a:pt x="82346" y="12704"/>
                </a:moveTo>
                <a:cubicBezTo>
                  <a:pt x="82232" y="12704"/>
                  <a:pt x="82194" y="12742"/>
                  <a:pt x="82157" y="12780"/>
                </a:cubicBezTo>
                <a:cubicBezTo>
                  <a:pt x="82119" y="12818"/>
                  <a:pt x="82043" y="12893"/>
                  <a:pt x="82081" y="13007"/>
                </a:cubicBezTo>
                <a:lnTo>
                  <a:pt x="82232" y="13120"/>
                </a:lnTo>
                <a:lnTo>
                  <a:pt x="82346" y="13120"/>
                </a:lnTo>
                <a:lnTo>
                  <a:pt x="82459" y="13007"/>
                </a:lnTo>
                <a:lnTo>
                  <a:pt x="82459" y="12855"/>
                </a:lnTo>
                <a:lnTo>
                  <a:pt x="82346" y="12704"/>
                </a:lnTo>
                <a:close/>
                <a:moveTo>
                  <a:pt x="76674" y="12628"/>
                </a:moveTo>
                <a:lnTo>
                  <a:pt x="76561" y="12666"/>
                </a:lnTo>
                <a:cubicBezTo>
                  <a:pt x="76448" y="12742"/>
                  <a:pt x="76485" y="12931"/>
                  <a:pt x="76485" y="13044"/>
                </a:cubicBezTo>
                <a:lnTo>
                  <a:pt x="76561" y="13158"/>
                </a:lnTo>
                <a:cubicBezTo>
                  <a:pt x="76594" y="13169"/>
                  <a:pt x="76624" y="13173"/>
                  <a:pt x="76652" y="13173"/>
                </a:cubicBezTo>
                <a:cubicBezTo>
                  <a:pt x="76719" y="13173"/>
                  <a:pt x="76772" y="13147"/>
                  <a:pt x="76826" y="13120"/>
                </a:cubicBezTo>
                <a:cubicBezTo>
                  <a:pt x="76901" y="13082"/>
                  <a:pt x="76939" y="12969"/>
                  <a:pt x="76939" y="12893"/>
                </a:cubicBezTo>
                <a:cubicBezTo>
                  <a:pt x="76939" y="12742"/>
                  <a:pt x="76826" y="12628"/>
                  <a:pt x="76674" y="12628"/>
                </a:cubicBezTo>
                <a:close/>
                <a:moveTo>
                  <a:pt x="21324" y="12818"/>
                </a:moveTo>
                <a:cubicBezTo>
                  <a:pt x="21211" y="12818"/>
                  <a:pt x="20870" y="12855"/>
                  <a:pt x="20870" y="13196"/>
                </a:cubicBezTo>
                <a:lnTo>
                  <a:pt x="21059" y="13309"/>
                </a:lnTo>
                <a:cubicBezTo>
                  <a:pt x="21097" y="13271"/>
                  <a:pt x="21135" y="13271"/>
                  <a:pt x="21173" y="13271"/>
                </a:cubicBezTo>
                <a:cubicBezTo>
                  <a:pt x="21286" y="13233"/>
                  <a:pt x="21475" y="13196"/>
                  <a:pt x="21475" y="12969"/>
                </a:cubicBezTo>
                <a:cubicBezTo>
                  <a:pt x="21475" y="12969"/>
                  <a:pt x="21475" y="12931"/>
                  <a:pt x="21475" y="12931"/>
                </a:cubicBezTo>
                <a:lnTo>
                  <a:pt x="21324" y="12818"/>
                </a:lnTo>
                <a:close/>
                <a:moveTo>
                  <a:pt x="31101" y="13104"/>
                </a:moveTo>
                <a:cubicBezTo>
                  <a:pt x="31069" y="13104"/>
                  <a:pt x="31036" y="13109"/>
                  <a:pt x="31003" y="13120"/>
                </a:cubicBezTo>
                <a:cubicBezTo>
                  <a:pt x="30927" y="13120"/>
                  <a:pt x="30889" y="13196"/>
                  <a:pt x="30852" y="13271"/>
                </a:cubicBezTo>
                <a:lnTo>
                  <a:pt x="31003" y="13422"/>
                </a:lnTo>
                <a:cubicBezTo>
                  <a:pt x="31003" y="13449"/>
                  <a:pt x="31041" y="13476"/>
                  <a:pt x="31103" y="13476"/>
                </a:cubicBezTo>
                <a:cubicBezTo>
                  <a:pt x="31129" y="13476"/>
                  <a:pt x="31159" y="13471"/>
                  <a:pt x="31192" y="13460"/>
                </a:cubicBezTo>
                <a:lnTo>
                  <a:pt x="31305" y="13347"/>
                </a:lnTo>
                <a:lnTo>
                  <a:pt x="31305" y="13233"/>
                </a:lnTo>
                <a:lnTo>
                  <a:pt x="31268" y="13158"/>
                </a:lnTo>
                <a:cubicBezTo>
                  <a:pt x="31241" y="13131"/>
                  <a:pt x="31176" y="13104"/>
                  <a:pt x="31101" y="13104"/>
                </a:cubicBezTo>
                <a:close/>
                <a:moveTo>
                  <a:pt x="49491" y="13233"/>
                </a:moveTo>
                <a:cubicBezTo>
                  <a:pt x="49453" y="13233"/>
                  <a:pt x="49264" y="13233"/>
                  <a:pt x="49226" y="13385"/>
                </a:cubicBezTo>
                <a:lnTo>
                  <a:pt x="49377" y="13536"/>
                </a:lnTo>
                <a:cubicBezTo>
                  <a:pt x="49340" y="13536"/>
                  <a:pt x="49302" y="13499"/>
                  <a:pt x="49302" y="13498"/>
                </a:cubicBezTo>
                <a:lnTo>
                  <a:pt x="49302" y="13498"/>
                </a:lnTo>
                <a:cubicBezTo>
                  <a:pt x="49340" y="13536"/>
                  <a:pt x="49377" y="13611"/>
                  <a:pt x="49453" y="13611"/>
                </a:cubicBezTo>
                <a:lnTo>
                  <a:pt x="49642" y="13498"/>
                </a:lnTo>
                <a:cubicBezTo>
                  <a:pt x="49642" y="13498"/>
                  <a:pt x="49680" y="13460"/>
                  <a:pt x="49680" y="13385"/>
                </a:cubicBezTo>
                <a:lnTo>
                  <a:pt x="49680" y="13347"/>
                </a:lnTo>
                <a:lnTo>
                  <a:pt x="49529" y="13233"/>
                </a:lnTo>
                <a:close/>
                <a:moveTo>
                  <a:pt x="27819" y="13261"/>
                </a:moveTo>
                <a:cubicBezTo>
                  <a:pt x="27797" y="13261"/>
                  <a:pt x="27774" y="13264"/>
                  <a:pt x="27751" y="13271"/>
                </a:cubicBezTo>
                <a:cubicBezTo>
                  <a:pt x="27676" y="13271"/>
                  <a:pt x="27638" y="13347"/>
                  <a:pt x="27600" y="13422"/>
                </a:cubicBezTo>
                <a:lnTo>
                  <a:pt x="27714" y="13574"/>
                </a:lnTo>
                <a:cubicBezTo>
                  <a:pt x="27740" y="13600"/>
                  <a:pt x="27786" y="13627"/>
                  <a:pt x="27851" y="13627"/>
                </a:cubicBezTo>
                <a:cubicBezTo>
                  <a:pt x="27877" y="13627"/>
                  <a:pt x="27907" y="13623"/>
                  <a:pt x="27940" y="13611"/>
                </a:cubicBezTo>
                <a:lnTo>
                  <a:pt x="28054" y="13498"/>
                </a:lnTo>
                <a:lnTo>
                  <a:pt x="28054" y="13422"/>
                </a:lnTo>
                <a:lnTo>
                  <a:pt x="28016" y="13309"/>
                </a:lnTo>
                <a:cubicBezTo>
                  <a:pt x="27986" y="13309"/>
                  <a:pt x="27907" y="13261"/>
                  <a:pt x="27819" y="13261"/>
                </a:cubicBezTo>
                <a:close/>
                <a:moveTo>
                  <a:pt x="36939" y="13196"/>
                </a:moveTo>
                <a:lnTo>
                  <a:pt x="36825" y="13309"/>
                </a:lnTo>
                <a:lnTo>
                  <a:pt x="36825" y="13498"/>
                </a:lnTo>
                <a:lnTo>
                  <a:pt x="36939" y="13611"/>
                </a:lnTo>
                <a:cubicBezTo>
                  <a:pt x="36972" y="13623"/>
                  <a:pt x="37002" y="13627"/>
                  <a:pt x="37029" y="13627"/>
                </a:cubicBezTo>
                <a:cubicBezTo>
                  <a:pt x="37093" y="13627"/>
                  <a:pt x="37139" y="13600"/>
                  <a:pt x="37166" y="13574"/>
                </a:cubicBezTo>
                <a:cubicBezTo>
                  <a:pt x="37241" y="13536"/>
                  <a:pt x="37279" y="13498"/>
                  <a:pt x="37279" y="13422"/>
                </a:cubicBezTo>
                <a:cubicBezTo>
                  <a:pt x="37279" y="13347"/>
                  <a:pt x="37241" y="13309"/>
                  <a:pt x="37166" y="13233"/>
                </a:cubicBezTo>
                <a:cubicBezTo>
                  <a:pt x="37128" y="13196"/>
                  <a:pt x="37052" y="13196"/>
                  <a:pt x="36939" y="13196"/>
                </a:cubicBezTo>
                <a:close/>
                <a:moveTo>
                  <a:pt x="18489" y="13271"/>
                </a:moveTo>
                <a:cubicBezTo>
                  <a:pt x="18375" y="13385"/>
                  <a:pt x="18375" y="13574"/>
                  <a:pt x="18489" y="13687"/>
                </a:cubicBezTo>
                <a:lnTo>
                  <a:pt x="18564" y="13725"/>
                </a:lnTo>
                <a:cubicBezTo>
                  <a:pt x="18678" y="13725"/>
                  <a:pt x="18753" y="13725"/>
                  <a:pt x="18791" y="13687"/>
                </a:cubicBezTo>
                <a:cubicBezTo>
                  <a:pt x="18867" y="13611"/>
                  <a:pt x="18904" y="13536"/>
                  <a:pt x="18904" y="13460"/>
                </a:cubicBezTo>
                <a:cubicBezTo>
                  <a:pt x="18904" y="13422"/>
                  <a:pt x="18904" y="13422"/>
                  <a:pt x="18904" y="13385"/>
                </a:cubicBezTo>
                <a:lnTo>
                  <a:pt x="18753" y="13271"/>
                </a:lnTo>
                <a:close/>
                <a:moveTo>
                  <a:pt x="76826" y="13347"/>
                </a:moveTo>
                <a:lnTo>
                  <a:pt x="76637" y="13460"/>
                </a:lnTo>
                <a:cubicBezTo>
                  <a:pt x="76637" y="13498"/>
                  <a:pt x="76637" y="13498"/>
                  <a:pt x="76599" y="13536"/>
                </a:cubicBezTo>
                <a:lnTo>
                  <a:pt x="76712" y="13725"/>
                </a:lnTo>
                <a:lnTo>
                  <a:pt x="76901" y="13725"/>
                </a:lnTo>
                <a:lnTo>
                  <a:pt x="77053" y="13611"/>
                </a:lnTo>
                <a:lnTo>
                  <a:pt x="77053" y="13498"/>
                </a:lnTo>
                <a:lnTo>
                  <a:pt x="76939" y="13385"/>
                </a:lnTo>
                <a:cubicBezTo>
                  <a:pt x="76901" y="13385"/>
                  <a:pt x="76864" y="13347"/>
                  <a:pt x="76826" y="13347"/>
                </a:cubicBezTo>
                <a:close/>
                <a:moveTo>
                  <a:pt x="90474" y="13498"/>
                </a:moveTo>
                <a:lnTo>
                  <a:pt x="90323" y="13574"/>
                </a:lnTo>
                <a:cubicBezTo>
                  <a:pt x="90323" y="13611"/>
                  <a:pt x="90247" y="13687"/>
                  <a:pt x="90247" y="13763"/>
                </a:cubicBezTo>
                <a:cubicBezTo>
                  <a:pt x="90247" y="13876"/>
                  <a:pt x="90361" y="13914"/>
                  <a:pt x="90474" y="13952"/>
                </a:cubicBezTo>
                <a:lnTo>
                  <a:pt x="90588" y="13876"/>
                </a:lnTo>
                <a:cubicBezTo>
                  <a:pt x="90625" y="13801"/>
                  <a:pt x="90663" y="13725"/>
                  <a:pt x="90663" y="13649"/>
                </a:cubicBezTo>
                <a:cubicBezTo>
                  <a:pt x="90663" y="13574"/>
                  <a:pt x="90588" y="13498"/>
                  <a:pt x="90474" y="13498"/>
                </a:cubicBezTo>
                <a:close/>
                <a:moveTo>
                  <a:pt x="81400" y="13536"/>
                </a:moveTo>
                <a:lnTo>
                  <a:pt x="81287" y="13649"/>
                </a:lnTo>
                <a:lnTo>
                  <a:pt x="81287" y="13876"/>
                </a:lnTo>
                <a:lnTo>
                  <a:pt x="81438" y="13990"/>
                </a:lnTo>
                <a:lnTo>
                  <a:pt x="81552" y="13990"/>
                </a:lnTo>
                <a:lnTo>
                  <a:pt x="81703" y="13838"/>
                </a:lnTo>
                <a:cubicBezTo>
                  <a:pt x="81703" y="13838"/>
                  <a:pt x="81703" y="13801"/>
                  <a:pt x="81703" y="13801"/>
                </a:cubicBezTo>
                <a:cubicBezTo>
                  <a:pt x="81703" y="13763"/>
                  <a:pt x="81703" y="13763"/>
                  <a:pt x="81703" y="13725"/>
                </a:cubicBezTo>
                <a:cubicBezTo>
                  <a:pt x="81703" y="13725"/>
                  <a:pt x="81703" y="13611"/>
                  <a:pt x="81589" y="13574"/>
                </a:cubicBezTo>
                <a:cubicBezTo>
                  <a:pt x="81552" y="13536"/>
                  <a:pt x="81476" y="13536"/>
                  <a:pt x="81400" y="13536"/>
                </a:cubicBezTo>
                <a:close/>
                <a:moveTo>
                  <a:pt x="24387" y="13649"/>
                </a:moveTo>
                <a:lnTo>
                  <a:pt x="24198" y="13687"/>
                </a:lnTo>
                <a:cubicBezTo>
                  <a:pt x="24084" y="13801"/>
                  <a:pt x="24084" y="13990"/>
                  <a:pt x="24198" y="14103"/>
                </a:cubicBezTo>
                <a:cubicBezTo>
                  <a:pt x="24251" y="14130"/>
                  <a:pt x="24304" y="14156"/>
                  <a:pt x="24371" y="14156"/>
                </a:cubicBezTo>
                <a:cubicBezTo>
                  <a:pt x="24399" y="14156"/>
                  <a:pt x="24429" y="14152"/>
                  <a:pt x="24462" y="14141"/>
                </a:cubicBezTo>
                <a:lnTo>
                  <a:pt x="24576" y="14027"/>
                </a:lnTo>
                <a:lnTo>
                  <a:pt x="24576" y="13990"/>
                </a:lnTo>
                <a:cubicBezTo>
                  <a:pt x="24576" y="13801"/>
                  <a:pt x="24462" y="13725"/>
                  <a:pt x="24387" y="13649"/>
                </a:cubicBezTo>
                <a:close/>
                <a:moveTo>
                  <a:pt x="7373" y="13687"/>
                </a:moveTo>
                <a:lnTo>
                  <a:pt x="7222" y="13838"/>
                </a:lnTo>
                <a:lnTo>
                  <a:pt x="7373" y="13876"/>
                </a:lnTo>
                <a:lnTo>
                  <a:pt x="7222" y="13876"/>
                </a:lnTo>
                <a:cubicBezTo>
                  <a:pt x="7146" y="13914"/>
                  <a:pt x="7071" y="13990"/>
                  <a:pt x="7108" y="14179"/>
                </a:cubicBezTo>
                <a:lnTo>
                  <a:pt x="7222" y="14254"/>
                </a:lnTo>
                <a:cubicBezTo>
                  <a:pt x="7335" y="14254"/>
                  <a:pt x="7411" y="14216"/>
                  <a:pt x="7449" y="14216"/>
                </a:cubicBezTo>
                <a:cubicBezTo>
                  <a:pt x="7487" y="14179"/>
                  <a:pt x="7487" y="14179"/>
                  <a:pt x="7487" y="14179"/>
                </a:cubicBezTo>
                <a:lnTo>
                  <a:pt x="7638" y="14065"/>
                </a:lnTo>
                <a:cubicBezTo>
                  <a:pt x="7638" y="14065"/>
                  <a:pt x="7638" y="14027"/>
                  <a:pt x="7638" y="13990"/>
                </a:cubicBezTo>
                <a:cubicBezTo>
                  <a:pt x="7638" y="13763"/>
                  <a:pt x="7487" y="13687"/>
                  <a:pt x="7373" y="13687"/>
                </a:cubicBezTo>
                <a:close/>
                <a:moveTo>
                  <a:pt x="77449" y="13759"/>
                </a:moveTo>
                <a:cubicBezTo>
                  <a:pt x="77231" y="13759"/>
                  <a:pt x="77166" y="13960"/>
                  <a:pt x="77166" y="14065"/>
                </a:cubicBezTo>
                <a:lnTo>
                  <a:pt x="77128" y="14103"/>
                </a:lnTo>
                <a:lnTo>
                  <a:pt x="77279" y="14254"/>
                </a:lnTo>
                <a:cubicBezTo>
                  <a:pt x="77506" y="14216"/>
                  <a:pt x="77657" y="14103"/>
                  <a:pt x="77657" y="13914"/>
                </a:cubicBezTo>
                <a:cubicBezTo>
                  <a:pt x="77657" y="13876"/>
                  <a:pt x="77657" y="13876"/>
                  <a:pt x="77657" y="13876"/>
                </a:cubicBezTo>
                <a:lnTo>
                  <a:pt x="77506" y="13763"/>
                </a:lnTo>
                <a:cubicBezTo>
                  <a:pt x="77486" y="13760"/>
                  <a:pt x="77467" y="13759"/>
                  <a:pt x="77449" y="13759"/>
                </a:cubicBezTo>
                <a:close/>
                <a:moveTo>
                  <a:pt x="12552" y="13602"/>
                </a:moveTo>
                <a:cubicBezTo>
                  <a:pt x="12438" y="13602"/>
                  <a:pt x="12350" y="13669"/>
                  <a:pt x="12288" y="13763"/>
                </a:cubicBezTo>
                <a:lnTo>
                  <a:pt x="12364" y="13838"/>
                </a:lnTo>
                <a:lnTo>
                  <a:pt x="12288" y="13838"/>
                </a:lnTo>
                <a:lnTo>
                  <a:pt x="12061" y="13914"/>
                </a:lnTo>
                <a:lnTo>
                  <a:pt x="12023" y="13914"/>
                </a:lnTo>
                <a:cubicBezTo>
                  <a:pt x="12023" y="13952"/>
                  <a:pt x="11986" y="14027"/>
                  <a:pt x="11986" y="14141"/>
                </a:cubicBezTo>
                <a:lnTo>
                  <a:pt x="12137" y="14254"/>
                </a:lnTo>
                <a:lnTo>
                  <a:pt x="12175" y="14254"/>
                </a:lnTo>
                <a:cubicBezTo>
                  <a:pt x="12250" y="14292"/>
                  <a:pt x="12288" y="14292"/>
                  <a:pt x="12402" y="14292"/>
                </a:cubicBezTo>
                <a:lnTo>
                  <a:pt x="12515" y="14216"/>
                </a:lnTo>
                <a:cubicBezTo>
                  <a:pt x="12515" y="14216"/>
                  <a:pt x="12515" y="14179"/>
                  <a:pt x="12515" y="14179"/>
                </a:cubicBezTo>
                <a:cubicBezTo>
                  <a:pt x="12553" y="14141"/>
                  <a:pt x="12591" y="14065"/>
                  <a:pt x="12553" y="13952"/>
                </a:cubicBezTo>
                <a:lnTo>
                  <a:pt x="12704" y="13876"/>
                </a:lnTo>
                <a:cubicBezTo>
                  <a:pt x="12704" y="13838"/>
                  <a:pt x="12742" y="13801"/>
                  <a:pt x="12742" y="13725"/>
                </a:cubicBezTo>
                <a:lnTo>
                  <a:pt x="12742" y="13687"/>
                </a:lnTo>
                <a:lnTo>
                  <a:pt x="12628" y="13611"/>
                </a:lnTo>
                <a:cubicBezTo>
                  <a:pt x="12602" y="13605"/>
                  <a:pt x="12576" y="13602"/>
                  <a:pt x="12552" y="13602"/>
                </a:cubicBezTo>
                <a:close/>
                <a:moveTo>
                  <a:pt x="37717" y="13898"/>
                </a:moveTo>
                <a:cubicBezTo>
                  <a:pt x="37686" y="13898"/>
                  <a:pt x="37652" y="13903"/>
                  <a:pt x="37619" y="13914"/>
                </a:cubicBezTo>
                <a:lnTo>
                  <a:pt x="37544" y="14027"/>
                </a:lnTo>
                <a:lnTo>
                  <a:pt x="37544" y="14216"/>
                </a:lnTo>
                <a:lnTo>
                  <a:pt x="37619" y="14330"/>
                </a:lnTo>
                <a:cubicBezTo>
                  <a:pt x="37674" y="14348"/>
                  <a:pt x="37720" y="14355"/>
                  <a:pt x="37759" y="14355"/>
                </a:cubicBezTo>
                <a:cubicBezTo>
                  <a:pt x="37882" y="14355"/>
                  <a:pt x="37940" y="14283"/>
                  <a:pt x="37997" y="14254"/>
                </a:cubicBezTo>
                <a:cubicBezTo>
                  <a:pt x="38073" y="14216"/>
                  <a:pt x="38111" y="14141"/>
                  <a:pt x="38111" y="14065"/>
                </a:cubicBezTo>
                <a:cubicBezTo>
                  <a:pt x="38111" y="13990"/>
                  <a:pt x="38035" y="13914"/>
                  <a:pt x="37959" y="13914"/>
                </a:cubicBezTo>
                <a:lnTo>
                  <a:pt x="37884" y="13952"/>
                </a:lnTo>
                <a:cubicBezTo>
                  <a:pt x="37857" y="13925"/>
                  <a:pt x="37793" y="13898"/>
                  <a:pt x="37717" y="13898"/>
                </a:cubicBezTo>
                <a:close/>
                <a:moveTo>
                  <a:pt x="71608" y="14065"/>
                </a:moveTo>
                <a:cubicBezTo>
                  <a:pt x="71495" y="14065"/>
                  <a:pt x="71381" y="14141"/>
                  <a:pt x="71381" y="14254"/>
                </a:cubicBezTo>
                <a:cubicBezTo>
                  <a:pt x="71381" y="14292"/>
                  <a:pt x="71419" y="14405"/>
                  <a:pt x="71570" y="14443"/>
                </a:cubicBezTo>
                <a:cubicBezTo>
                  <a:pt x="71608" y="14443"/>
                  <a:pt x="71646" y="14443"/>
                  <a:pt x="71722" y="14405"/>
                </a:cubicBezTo>
                <a:cubicBezTo>
                  <a:pt x="71722" y="14405"/>
                  <a:pt x="71873" y="14330"/>
                  <a:pt x="71873" y="14216"/>
                </a:cubicBezTo>
                <a:lnTo>
                  <a:pt x="71873" y="14179"/>
                </a:lnTo>
                <a:cubicBezTo>
                  <a:pt x="71835" y="14103"/>
                  <a:pt x="71722" y="14065"/>
                  <a:pt x="71608" y="14065"/>
                </a:cubicBezTo>
                <a:close/>
                <a:moveTo>
                  <a:pt x="10662" y="14103"/>
                </a:moveTo>
                <a:lnTo>
                  <a:pt x="10436" y="14179"/>
                </a:lnTo>
                <a:lnTo>
                  <a:pt x="10436" y="14330"/>
                </a:lnTo>
                <a:lnTo>
                  <a:pt x="10662" y="14443"/>
                </a:lnTo>
                <a:lnTo>
                  <a:pt x="10625" y="14443"/>
                </a:lnTo>
                <a:cubicBezTo>
                  <a:pt x="10625" y="14476"/>
                  <a:pt x="10681" y="14564"/>
                  <a:pt x="10817" y="14564"/>
                </a:cubicBezTo>
                <a:cubicBezTo>
                  <a:pt x="10839" y="14564"/>
                  <a:pt x="10863" y="14562"/>
                  <a:pt x="10889" y="14557"/>
                </a:cubicBezTo>
                <a:lnTo>
                  <a:pt x="11003" y="14443"/>
                </a:lnTo>
                <a:cubicBezTo>
                  <a:pt x="11003" y="14443"/>
                  <a:pt x="11003" y="14405"/>
                  <a:pt x="11003" y="14405"/>
                </a:cubicBezTo>
                <a:cubicBezTo>
                  <a:pt x="11003" y="14216"/>
                  <a:pt x="10814" y="14141"/>
                  <a:pt x="10738" y="14103"/>
                </a:cubicBezTo>
                <a:close/>
                <a:moveTo>
                  <a:pt x="77922" y="14216"/>
                </a:moveTo>
                <a:lnTo>
                  <a:pt x="77884" y="14254"/>
                </a:lnTo>
                <a:cubicBezTo>
                  <a:pt x="77809" y="14292"/>
                  <a:pt x="77695" y="14368"/>
                  <a:pt x="77695" y="14557"/>
                </a:cubicBezTo>
                <a:lnTo>
                  <a:pt x="77695" y="14594"/>
                </a:lnTo>
                <a:cubicBezTo>
                  <a:pt x="77771" y="14708"/>
                  <a:pt x="77847" y="14784"/>
                  <a:pt x="77998" y="14859"/>
                </a:cubicBezTo>
                <a:lnTo>
                  <a:pt x="78149" y="14821"/>
                </a:lnTo>
                <a:cubicBezTo>
                  <a:pt x="78262" y="14746"/>
                  <a:pt x="78338" y="14594"/>
                  <a:pt x="78338" y="14481"/>
                </a:cubicBezTo>
                <a:cubicBezTo>
                  <a:pt x="78338" y="14368"/>
                  <a:pt x="78262" y="14216"/>
                  <a:pt x="77998" y="14216"/>
                </a:cubicBezTo>
                <a:close/>
                <a:moveTo>
                  <a:pt x="5332" y="14594"/>
                </a:moveTo>
                <a:lnTo>
                  <a:pt x="5142" y="14670"/>
                </a:lnTo>
                <a:cubicBezTo>
                  <a:pt x="5067" y="14670"/>
                  <a:pt x="4953" y="14746"/>
                  <a:pt x="5029" y="14935"/>
                </a:cubicBezTo>
                <a:lnTo>
                  <a:pt x="5142" y="15010"/>
                </a:lnTo>
                <a:cubicBezTo>
                  <a:pt x="5218" y="15010"/>
                  <a:pt x="5332" y="15010"/>
                  <a:pt x="5369" y="14973"/>
                </a:cubicBezTo>
                <a:cubicBezTo>
                  <a:pt x="5407" y="14935"/>
                  <a:pt x="5445" y="14859"/>
                  <a:pt x="5445" y="14784"/>
                </a:cubicBezTo>
                <a:cubicBezTo>
                  <a:pt x="5445" y="14708"/>
                  <a:pt x="5407" y="14632"/>
                  <a:pt x="5332" y="14594"/>
                </a:cubicBezTo>
                <a:close/>
                <a:moveTo>
                  <a:pt x="53423" y="14594"/>
                </a:moveTo>
                <a:cubicBezTo>
                  <a:pt x="53309" y="14708"/>
                  <a:pt x="53309" y="14897"/>
                  <a:pt x="53423" y="14973"/>
                </a:cubicBezTo>
                <a:cubicBezTo>
                  <a:pt x="53450" y="14999"/>
                  <a:pt x="53495" y="15026"/>
                  <a:pt x="53573" y="15026"/>
                </a:cubicBezTo>
                <a:cubicBezTo>
                  <a:pt x="53605" y="15026"/>
                  <a:pt x="53643" y="15021"/>
                  <a:pt x="53687" y="15010"/>
                </a:cubicBezTo>
                <a:lnTo>
                  <a:pt x="53801" y="14935"/>
                </a:lnTo>
                <a:cubicBezTo>
                  <a:pt x="53801" y="14897"/>
                  <a:pt x="53763" y="14859"/>
                  <a:pt x="53801" y="14859"/>
                </a:cubicBezTo>
                <a:cubicBezTo>
                  <a:pt x="53801" y="14708"/>
                  <a:pt x="53687" y="14594"/>
                  <a:pt x="53536" y="14594"/>
                </a:cubicBezTo>
                <a:close/>
                <a:moveTo>
                  <a:pt x="629" y="14806"/>
                </a:moveTo>
                <a:cubicBezTo>
                  <a:pt x="596" y="14806"/>
                  <a:pt x="563" y="14810"/>
                  <a:pt x="530" y="14821"/>
                </a:cubicBezTo>
                <a:cubicBezTo>
                  <a:pt x="379" y="14859"/>
                  <a:pt x="303" y="14973"/>
                  <a:pt x="303" y="15124"/>
                </a:cubicBezTo>
                <a:lnTo>
                  <a:pt x="417" y="15237"/>
                </a:lnTo>
                <a:cubicBezTo>
                  <a:pt x="568" y="15237"/>
                  <a:pt x="719" y="15237"/>
                  <a:pt x="795" y="15162"/>
                </a:cubicBezTo>
                <a:cubicBezTo>
                  <a:pt x="832" y="15124"/>
                  <a:pt x="870" y="15086"/>
                  <a:pt x="870" y="14973"/>
                </a:cubicBezTo>
                <a:cubicBezTo>
                  <a:pt x="870" y="14973"/>
                  <a:pt x="870" y="14973"/>
                  <a:pt x="870" y="14935"/>
                </a:cubicBezTo>
                <a:lnTo>
                  <a:pt x="832" y="14859"/>
                </a:lnTo>
                <a:cubicBezTo>
                  <a:pt x="779" y="14832"/>
                  <a:pt x="707" y="14806"/>
                  <a:pt x="629" y="14806"/>
                </a:cubicBezTo>
                <a:close/>
                <a:moveTo>
                  <a:pt x="22912" y="14784"/>
                </a:moveTo>
                <a:cubicBezTo>
                  <a:pt x="22836" y="14784"/>
                  <a:pt x="22723" y="14821"/>
                  <a:pt x="22723" y="15010"/>
                </a:cubicBezTo>
                <a:lnTo>
                  <a:pt x="22723" y="15086"/>
                </a:lnTo>
                <a:lnTo>
                  <a:pt x="22799" y="15199"/>
                </a:lnTo>
                <a:cubicBezTo>
                  <a:pt x="22855" y="15237"/>
                  <a:pt x="22912" y="15247"/>
                  <a:pt x="22959" y="15247"/>
                </a:cubicBezTo>
                <a:cubicBezTo>
                  <a:pt x="23007" y="15247"/>
                  <a:pt x="23044" y="15237"/>
                  <a:pt x="23063" y="15237"/>
                </a:cubicBezTo>
                <a:cubicBezTo>
                  <a:pt x="23139" y="15162"/>
                  <a:pt x="23177" y="15086"/>
                  <a:pt x="23177" y="15010"/>
                </a:cubicBezTo>
                <a:cubicBezTo>
                  <a:pt x="23177" y="14935"/>
                  <a:pt x="23139" y="14859"/>
                  <a:pt x="23101" y="14821"/>
                </a:cubicBezTo>
                <a:cubicBezTo>
                  <a:pt x="23025" y="14784"/>
                  <a:pt x="22950" y="14784"/>
                  <a:pt x="22912" y="14784"/>
                </a:cubicBezTo>
                <a:close/>
                <a:moveTo>
                  <a:pt x="84432" y="14881"/>
                </a:moveTo>
                <a:cubicBezTo>
                  <a:pt x="84409" y="14881"/>
                  <a:pt x="84383" y="14886"/>
                  <a:pt x="84349" y="14897"/>
                </a:cubicBezTo>
                <a:lnTo>
                  <a:pt x="84236" y="15010"/>
                </a:lnTo>
                <a:lnTo>
                  <a:pt x="84236" y="15124"/>
                </a:lnTo>
                <a:lnTo>
                  <a:pt x="84349" y="15237"/>
                </a:lnTo>
                <a:cubicBezTo>
                  <a:pt x="84387" y="15237"/>
                  <a:pt x="84425" y="15275"/>
                  <a:pt x="84463" y="15275"/>
                </a:cubicBezTo>
                <a:lnTo>
                  <a:pt x="84652" y="15124"/>
                </a:lnTo>
                <a:cubicBezTo>
                  <a:pt x="84652" y="15048"/>
                  <a:pt x="84652" y="14973"/>
                  <a:pt x="84538" y="14935"/>
                </a:cubicBezTo>
                <a:cubicBezTo>
                  <a:pt x="84512" y="14908"/>
                  <a:pt x="84485" y="14881"/>
                  <a:pt x="84432" y="14881"/>
                </a:cubicBezTo>
                <a:close/>
                <a:moveTo>
                  <a:pt x="71480" y="14995"/>
                </a:moveTo>
                <a:cubicBezTo>
                  <a:pt x="71413" y="14995"/>
                  <a:pt x="71359" y="15021"/>
                  <a:pt x="71306" y="15048"/>
                </a:cubicBezTo>
                <a:cubicBezTo>
                  <a:pt x="71230" y="15124"/>
                  <a:pt x="71230" y="15199"/>
                  <a:pt x="71230" y="15313"/>
                </a:cubicBezTo>
                <a:lnTo>
                  <a:pt x="71344" y="15426"/>
                </a:lnTo>
                <a:cubicBezTo>
                  <a:pt x="71400" y="15445"/>
                  <a:pt x="71448" y="15455"/>
                  <a:pt x="71490" y="15455"/>
                </a:cubicBezTo>
                <a:cubicBezTo>
                  <a:pt x="71533" y="15455"/>
                  <a:pt x="71570" y="15445"/>
                  <a:pt x="71608" y="15426"/>
                </a:cubicBezTo>
                <a:cubicBezTo>
                  <a:pt x="71684" y="15351"/>
                  <a:pt x="71684" y="15237"/>
                  <a:pt x="71684" y="15199"/>
                </a:cubicBezTo>
                <a:cubicBezTo>
                  <a:pt x="71684" y="15162"/>
                  <a:pt x="71684" y="15124"/>
                  <a:pt x="71684" y="15086"/>
                </a:cubicBezTo>
                <a:lnTo>
                  <a:pt x="71570" y="15010"/>
                </a:lnTo>
                <a:cubicBezTo>
                  <a:pt x="71537" y="14999"/>
                  <a:pt x="71507" y="14995"/>
                  <a:pt x="71480" y="14995"/>
                </a:cubicBezTo>
                <a:close/>
                <a:moveTo>
                  <a:pt x="13876" y="15237"/>
                </a:moveTo>
                <a:cubicBezTo>
                  <a:pt x="13687" y="15275"/>
                  <a:pt x="13574" y="15313"/>
                  <a:pt x="13498" y="15426"/>
                </a:cubicBezTo>
                <a:lnTo>
                  <a:pt x="13649" y="15577"/>
                </a:lnTo>
                <a:lnTo>
                  <a:pt x="13725" y="15577"/>
                </a:lnTo>
                <a:cubicBezTo>
                  <a:pt x="13763" y="15577"/>
                  <a:pt x="13810" y="15587"/>
                  <a:pt x="13852" y="15587"/>
                </a:cubicBezTo>
                <a:cubicBezTo>
                  <a:pt x="13895" y="15587"/>
                  <a:pt x="13933" y="15577"/>
                  <a:pt x="13952" y="15540"/>
                </a:cubicBezTo>
                <a:cubicBezTo>
                  <a:pt x="13989" y="15502"/>
                  <a:pt x="14027" y="15464"/>
                  <a:pt x="14027" y="15426"/>
                </a:cubicBezTo>
                <a:cubicBezTo>
                  <a:pt x="14027" y="15388"/>
                  <a:pt x="14027" y="15351"/>
                  <a:pt x="14027" y="15351"/>
                </a:cubicBezTo>
                <a:lnTo>
                  <a:pt x="13876" y="15237"/>
                </a:lnTo>
                <a:close/>
                <a:moveTo>
                  <a:pt x="58760" y="15448"/>
                </a:moveTo>
                <a:cubicBezTo>
                  <a:pt x="58738" y="15448"/>
                  <a:pt x="58711" y="15453"/>
                  <a:pt x="58678" y="15464"/>
                </a:cubicBezTo>
                <a:lnTo>
                  <a:pt x="58565" y="15577"/>
                </a:lnTo>
                <a:lnTo>
                  <a:pt x="58565" y="15691"/>
                </a:lnTo>
                <a:lnTo>
                  <a:pt x="58678" y="15804"/>
                </a:lnTo>
                <a:cubicBezTo>
                  <a:pt x="58716" y="15804"/>
                  <a:pt x="58754" y="15842"/>
                  <a:pt x="58791" y="15842"/>
                </a:cubicBezTo>
                <a:lnTo>
                  <a:pt x="58981" y="15691"/>
                </a:lnTo>
                <a:cubicBezTo>
                  <a:pt x="58981" y="15615"/>
                  <a:pt x="58981" y="15540"/>
                  <a:pt x="58867" y="15502"/>
                </a:cubicBezTo>
                <a:cubicBezTo>
                  <a:pt x="58840" y="15475"/>
                  <a:pt x="58814" y="15448"/>
                  <a:pt x="58760" y="15448"/>
                </a:cubicBezTo>
                <a:close/>
                <a:moveTo>
                  <a:pt x="74482" y="15351"/>
                </a:moveTo>
                <a:cubicBezTo>
                  <a:pt x="74179" y="15388"/>
                  <a:pt x="74141" y="15540"/>
                  <a:pt x="74141" y="15615"/>
                </a:cubicBezTo>
                <a:cubicBezTo>
                  <a:pt x="74141" y="15653"/>
                  <a:pt x="74179" y="15729"/>
                  <a:pt x="74179" y="15767"/>
                </a:cubicBezTo>
                <a:lnTo>
                  <a:pt x="74293" y="15842"/>
                </a:lnTo>
                <a:cubicBezTo>
                  <a:pt x="74406" y="15842"/>
                  <a:pt x="74482" y="15842"/>
                  <a:pt x="74557" y="15804"/>
                </a:cubicBezTo>
                <a:cubicBezTo>
                  <a:pt x="74633" y="15729"/>
                  <a:pt x="74633" y="15615"/>
                  <a:pt x="74633" y="15540"/>
                </a:cubicBezTo>
                <a:cubicBezTo>
                  <a:pt x="74633" y="15540"/>
                  <a:pt x="74633" y="15502"/>
                  <a:pt x="74633" y="15464"/>
                </a:cubicBezTo>
                <a:lnTo>
                  <a:pt x="74482" y="15351"/>
                </a:lnTo>
                <a:close/>
                <a:moveTo>
                  <a:pt x="70989" y="15562"/>
                </a:moveTo>
                <a:cubicBezTo>
                  <a:pt x="70924" y="15562"/>
                  <a:pt x="70879" y="15589"/>
                  <a:pt x="70852" y="15615"/>
                </a:cubicBezTo>
                <a:cubicBezTo>
                  <a:pt x="70776" y="15653"/>
                  <a:pt x="70739" y="15691"/>
                  <a:pt x="70739" y="15804"/>
                </a:cubicBezTo>
                <a:lnTo>
                  <a:pt x="70739" y="15842"/>
                </a:lnTo>
                <a:lnTo>
                  <a:pt x="70890" y="15956"/>
                </a:lnTo>
                <a:lnTo>
                  <a:pt x="71079" y="15956"/>
                </a:lnTo>
                <a:lnTo>
                  <a:pt x="71192" y="15842"/>
                </a:lnTo>
                <a:lnTo>
                  <a:pt x="71192" y="15691"/>
                </a:lnTo>
                <a:lnTo>
                  <a:pt x="71079" y="15577"/>
                </a:lnTo>
                <a:cubicBezTo>
                  <a:pt x="71046" y="15566"/>
                  <a:pt x="71016" y="15562"/>
                  <a:pt x="70989" y="15562"/>
                </a:cubicBezTo>
                <a:close/>
                <a:moveTo>
                  <a:pt x="60045" y="15534"/>
                </a:moveTo>
                <a:cubicBezTo>
                  <a:pt x="59995" y="15534"/>
                  <a:pt x="59948" y="15556"/>
                  <a:pt x="59926" y="15577"/>
                </a:cubicBezTo>
                <a:lnTo>
                  <a:pt x="59850" y="15615"/>
                </a:lnTo>
                <a:cubicBezTo>
                  <a:pt x="59774" y="15767"/>
                  <a:pt x="59888" y="15993"/>
                  <a:pt x="60077" y="15993"/>
                </a:cubicBezTo>
                <a:cubicBezTo>
                  <a:pt x="60096" y="16003"/>
                  <a:pt x="60115" y="16008"/>
                  <a:pt x="60134" y="16008"/>
                </a:cubicBezTo>
                <a:cubicBezTo>
                  <a:pt x="60190" y="16008"/>
                  <a:pt x="60247" y="15965"/>
                  <a:pt x="60304" y="15880"/>
                </a:cubicBezTo>
                <a:lnTo>
                  <a:pt x="60153" y="15729"/>
                </a:lnTo>
                <a:lnTo>
                  <a:pt x="60190" y="15729"/>
                </a:lnTo>
                <a:cubicBezTo>
                  <a:pt x="60228" y="15767"/>
                  <a:pt x="60228" y="15767"/>
                  <a:pt x="60228" y="15767"/>
                </a:cubicBezTo>
                <a:lnTo>
                  <a:pt x="60228" y="15729"/>
                </a:lnTo>
                <a:cubicBezTo>
                  <a:pt x="60228" y="15691"/>
                  <a:pt x="60228" y="15615"/>
                  <a:pt x="60153" y="15577"/>
                </a:cubicBezTo>
                <a:cubicBezTo>
                  <a:pt x="60121" y="15546"/>
                  <a:pt x="60082" y="15534"/>
                  <a:pt x="60045" y="15534"/>
                </a:cubicBezTo>
                <a:close/>
                <a:moveTo>
                  <a:pt x="75238" y="15729"/>
                </a:moveTo>
                <a:lnTo>
                  <a:pt x="75011" y="15842"/>
                </a:lnTo>
                <a:lnTo>
                  <a:pt x="75011" y="15956"/>
                </a:lnTo>
                <a:lnTo>
                  <a:pt x="75087" y="16031"/>
                </a:lnTo>
                <a:cubicBezTo>
                  <a:pt x="75113" y="16058"/>
                  <a:pt x="75159" y="16085"/>
                  <a:pt x="75223" y="16085"/>
                </a:cubicBezTo>
                <a:cubicBezTo>
                  <a:pt x="75250" y="16085"/>
                  <a:pt x="75280" y="16080"/>
                  <a:pt x="75313" y="16069"/>
                </a:cubicBezTo>
                <a:cubicBezTo>
                  <a:pt x="75389" y="16069"/>
                  <a:pt x="75465" y="15993"/>
                  <a:pt x="75465" y="15918"/>
                </a:cubicBezTo>
                <a:lnTo>
                  <a:pt x="75351" y="15767"/>
                </a:lnTo>
                <a:cubicBezTo>
                  <a:pt x="75313" y="15767"/>
                  <a:pt x="75276" y="15767"/>
                  <a:pt x="75238" y="15729"/>
                </a:cubicBezTo>
                <a:close/>
                <a:moveTo>
                  <a:pt x="49869" y="15880"/>
                </a:moveTo>
                <a:lnTo>
                  <a:pt x="49755" y="15918"/>
                </a:lnTo>
                <a:cubicBezTo>
                  <a:pt x="49642" y="16031"/>
                  <a:pt x="49680" y="16258"/>
                  <a:pt x="49718" y="16371"/>
                </a:cubicBezTo>
                <a:lnTo>
                  <a:pt x="49944" y="16371"/>
                </a:lnTo>
                <a:cubicBezTo>
                  <a:pt x="50020" y="16334"/>
                  <a:pt x="50058" y="16182"/>
                  <a:pt x="50058" y="16107"/>
                </a:cubicBezTo>
                <a:cubicBezTo>
                  <a:pt x="50058" y="15956"/>
                  <a:pt x="49982" y="15880"/>
                  <a:pt x="49869" y="15880"/>
                </a:cubicBezTo>
                <a:close/>
                <a:moveTo>
                  <a:pt x="67903" y="15965"/>
                </a:moveTo>
                <a:cubicBezTo>
                  <a:pt x="67865" y="15965"/>
                  <a:pt x="67828" y="15974"/>
                  <a:pt x="67790" y="15993"/>
                </a:cubicBezTo>
                <a:cubicBezTo>
                  <a:pt x="67638" y="16031"/>
                  <a:pt x="67638" y="16258"/>
                  <a:pt x="67752" y="16334"/>
                </a:cubicBezTo>
                <a:cubicBezTo>
                  <a:pt x="67790" y="16371"/>
                  <a:pt x="67828" y="16371"/>
                  <a:pt x="67903" y="16371"/>
                </a:cubicBezTo>
                <a:lnTo>
                  <a:pt x="67941" y="16296"/>
                </a:lnTo>
                <a:lnTo>
                  <a:pt x="67903" y="16296"/>
                </a:lnTo>
                <a:lnTo>
                  <a:pt x="68054" y="16182"/>
                </a:lnTo>
                <a:lnTo>
                  <a:pt x="68054" y="16107"/>
                </a:lnTo>
                <a:lnTo>
                  <a:pt x="68017" y="15993"/>
                </a:lnTo>
                <a:cubicBezTo>
                  <a:pt x="67979" y="15974"/>
                  <a:pt x="67941" y="15965"/>
                  <a:pt x="67903" y="15965"/>
                </a:cubicBezTo>
                <a:close/>
                <a:moveTo>
                  <a:pt x="3456" y="15979"/>
                </a:moveTo>
                <a:cubicBezTo>
                  <a:pt x="3426" y="15979"/>
                  <a:pt x="3396" y="15983"/>
                  <a:pt x="3366" y="15993"/>
                </a:cubicBezTo>
                <a:cubicBezTo>
                  <a:pt x="3252" y="16069"/>
                  <a:pt x="3176" y="16182"/>
                  <a:pt x="3214" y="16334"/>
                </a:cubicBezTo>
                <a:lnTo>
                  <a:pt x="3328" y="16409"/>
                </a:lnTo>
                <a:cubicBezTo>
                  <a:pt x="3441" y="16409"/>
                  <a:pt x="3555" y="16409"/>
                  <a:pt x="3630" y="16371"/>
                </a:cubicBezTo>
                <a:cubicBezTo>
                  <a:pt x="3668" y="16334"/>
                  <a:pt x="3706" y="16258"/>
                  <a:pt x="3706" y="16182"/>
                </a:cubicBezTo>
                <a:lnTo>
                  <a:pt x="3706" y="16145"/>
                </a:lnTo>
                <a:lnTo>
                  <a:pt x="3668" y="16069"/>
                </a:lnTo>
                <a:cubicBezTo>
                  <a:pt x="3613" y="16014"/>
                  <a:pt x="3537" y="15979"/>
                  <a:pt x="3456" y="15979"/>
                </a:cubicBezTo>
                <a:close/>
                <a:moveTo>
                  <a:pt x="38942" y="16069"/>
                </a:moveTo>
                <a:cubicBezTo>
                  <a:pt x="38829" y="16069"/>
                  <a:pt x="38716" y="16145"/>
                  <a:pt x="38678" y="16296"/>
                </a:cubicBezTo>
                <a:lnTo>
                  <a:pt x="38791" y="16409"/>
                </a:lnTo>
                <a:cubicBezTo>
                  <a:pt x="38836" y="16420"/>
                  <a:pt x="38873" y="16425"/>
                  <a:pt x="38907" y="16425"/>
                </a:cubicBezTo>
                <a:cubicBezTo>
                  <a:pt x="38987" y="16425"/>
                  <a:pt x="39040" y="16398"/>
                  <a:pt x="39094" y="16371"/>
                </a:cubicBezTo>
                <a:lnTo>
                  <a:pt x="39132" y="16258"/>
                </a:lnTo>
                <a:cubicBezTo>
                  <a:pt x="39132" y="16182"/>
                  <a:pt x="39056" y="16107"/>
                  <a:pt x="38942" y="16069"/>
                </a:cubicBezTo>
                <a:close/>
                <a:moveTo>
                  <a:pt x="12061" y="15880"/>
                </a:moveTo>
                <a:lnTo>
                  <a:pt x="11910" y="15956"/>
                </a:lnTo>
                <a:cubicBezTo>
                  <a:pt x="11834" y="15956"/>
                  <a:pt x="11759" y="15918"/>
                  <a:pt x="11683" y="15918"/>
                </a:cubicBezTo>
                <a:cubicBezTo>
                  <a:pt x="11645" y="15956"/>
                  <a:pt x="11570" y="15956"/>
                  <a:pt x="11532" y="16031"/>
                </a:cubicBezTo>
                <a:lnTo>
                  <a:pt x="11645" y="16182"/>
                </a:lnTo>
                <a:cubicBezTo>
                  <a:pt x="11645" y="16220"/>
                  <a:pt x="11645" y="16220"/>
                  <a:pt x="11645" y="16220"/>
                </a:cubicBezTo>
                <a:cubicBezTo>
                  <a:pt x="11683" y="16296"/>
                  <a:pt x="11721" y="16371"/>
                  <a:pt x="11797" y="16409"/>
                </a:cubicBezTo>
                <a:cubicBezTo>
                  <a:pt x="11834" y="16428"/>
                  <a:pt x="11872" y="16438"/>
                  <a:pt x="11915" y="16438"/>
                </a:cubicBezTo>
                <a:cubicBezTo>
                  <a:pt x="11957" y="16438"/>
                  <a:pt x="12005" y="16428"/>
                  <a:pt x="12061" y="16409"/>
                </a:cubicBezTo>
                <a:lnTo>
                  <a:pt x="12137" y="16296"/>
                </a:lnTo>
                <a:cubicBezTo>
                  <a:pt x="12137" y="16258"/>
                  <a:pt x="12175" y="16258"/>
                  <a:pt x="12175" y="16220"/>
                </a:cubicBezTo>
                <a:cubicBezTo>
                  <a:pt x="12212" y="16182"/>
                  <a:pt x="12212" y="16107"/>
                  <a:pt x="12212" y="16069"/>
                </a:cubicBezTo>
                <a:cubicBezTo>
                  <a:pt x="12212" y="15993"/>
                  <a:pt x="12175" y="15918"/>
                  <a:pt x="12061" y="15880"/>
                </a:cubicBezTo>
                <a:close/>
                <a:moveTo>
                  <a:pt x="26012" y="16145"/>
                </a:moveTo>
                <a:cubicBezTo>
                  <a:pt x="25937" y="16145"/>
                  <a:pt x="25672" y="16145"/>
                  <a:pt x="25748" y="16371"/>
                </a:cubicBezTo>
                <a:lnTo>
                  <a:pt x="25861" y="16485"/>
                </a:lnTo>
                <a:lnTo>
                  <a:pt x="25974" y="16485"/>
                </a:lnTo>
                <a:lnTo>
                  <a:pt x="26126" y="16371"/>
                </a:lnTo>
                <a:cubicBezTo>
                  <a:pt x="26164" y="16334"/>
                  <a:pt x="26164" y="16334"/>
                  <a:pt x="26201" y="16258"/>
                </a:cubicBezTo>
                <a:lnTo>
                  <a:pt x="26012" y="16145"/>
                </a:lnTo>
                <a:close/>
                <a:moveTo>
                  <a:pt x="37581" y="16334"/>
                </a:moveTo>
                <a:cubicBezTo>
                  <a:pt x="37468" y="16334"/>
                  <a:pt x="37392" y="16409"/>
                  <a:pt x="37355" y="16485"/>
                </a:cubicBezTo>
                <a:lnTo>
                  <a:pt x="37468" y="16598"/>
                </a:lnTo>
                <a:cubicBezTo>
                  <a:pt x="37506" y="16636"/>
                  <a:pt x="37506" y="16636"/>
                  <a:pt x="37544" y="16674"/>
                </a:cubicBezTo>
                <a:cubicBezTo>
                  <a:pt x="37581" y="16674"/>
                  <a:pt x="37657" y="16712"/>
                  <a:pt x="37695" y="16712"/>
                </a:cubicBezTo>
                <a:lnTo>
                  <a:pt x="37884" y="16636"/>
                </a:lnTo>
                <a:lnTo>
                  <a:pt x="37884" y="16598"/>
                </a:lnTo>
                <a:cubicBezTo>
                  <a:pt x="37884" y="16447"/>
                  <a:pt x="37733" y="16334"/>
                  <a:pt x="37581" y="16334"/>
                </a:cubicBezTo>
                <a:close/>
                <a:moveTo>
                  <a:pt x="25682" y="16545"/>
                </a:moveTo>
                <a:cubicBezTo>
                  <a:pt x="25631" y="16545"/>
                  <a:pt x="25585" y="16572"/>
                  <a:pt x="25559" y="16598"/>
                </a:cubicBezTo>
                <a:cubicBezTo>
                  <a:pt x="25521" y="16636"/>
                  <a:pt x="25483" y="16712"/>
                  <a:pt x="25483" y="16825"/>
                </a:cubicBezTo>
                <a:lnTo>
                  <a:pt x="25634" y="16939"/>
                </a:lnTo>
                <a:lnTo>
                  <a:pt x="25748" y="16939"/>
                </a:lnTo>
                <a:lnTo>
                  <a:pt x="25899" y="16825"/>
                </a:lnTo>
                <a:lnTo>
                  <a:pt x="25899" y="16674"/>
                </a:lnTo>
                <a:lnTo>
                  <a:pt x="25748" y="16560"/>
                </a:lnTo>
                <a:cubicBezTo>
                  <a:pt x="25725" y="16549"/>
                  <a:pt x="25703" y="16545"/>
                  <a:pt x="25682" y="16545"/>
                </a:cubicBezTo>
                <a:close/>
                <a:moveTo>
                  <a:pt x="53725" y="16598"/>
                </a:moveTo>
                <a:lnTo>
                  <a:pt x="53574" y="16712"/>
                </a:lnTo>
                <a:cubicBezTo>
                  <a:pt x="53574" y="16750"/>
                  <a:pt x="53574" y="16750"/>
                  <a:pt x="53574" y="16750"/>
                </a:cubicBezTo>
                <a:cubicBezTo>
                  <a:pt x="53574" y="16825"/>
                  <a:pt x="53574" y="16976"/>
                  <a:pt x="53763" y="16976"/>
                </a:cubicBezTo>
                <a:lnTo>
                  <a:pt x="53914" y="16863"/>
                </a:lnTo>
                <a:cubicBezTo>
                  <a:pt x="53952" y="16825"/>
                  <a:pt x="53990" y="16787"/>
                  <a:pt x="54028" y="16750"/>
                </a:cubicBezTo>
                <a:lnTo>
                  <a:pt x="53876" y="16598"/>
                </a:lnTo>
                <a:close/>
                <a:moveTo>
                  <a:pt x="9377" y="16636"/>
                </a:moveTo>
                <a:lnTo>
                  <a:pt x="9226" y="16750"/>
                </a:lnTo>
                <a:cubicBezTo>
                  <a:pt x="9226" y="16750"/>
                  <a:pt x="9188" y="16787"/>
                  <a:pt x="9150" y="16825"/>
                </a:cubicBezTo>
                <a:lnTo>
                  <a:pt x="9263" y="16976"/>
                </a:lnTo>
                <a:cubicBezTo>
                  <a:pt x="9301" y="17014"/>
                  <a:pt x="9339" y="17014"/>
                  <a:pt x="9377" y="17014"/>
                </a:cubicBezTo>
                <a:lnTo>
                  <a:pt x="9566" y="16939"/>
                </a:lnTo>
                <a:cubicBezTo>
                  <a:pt x="9566" y="16901"/>
                  <a:pt x="9604" y="16901"/>
                  <a:pt x="9604" y="16825"/>
                </a:cubicBezTo>
                <a:lnTo>
                  <a:pt x="9490" y="16712"/>
                </a:lnTo>
                <a:cubicBezTo>
                  <a:pt x="9490" y="16674"/>
                  <a:pt x="9453" y="16674"/>
                  <a:pt x="9377" y="16636"/>
                </a:cubicBezTo>
                <a:close/>
                <a:moveTo>
                  <a:pt x="2118" y="16674"/>
                </a:moveTo>
                <a:cubicBezTo>
                  <a:pt x="2042" y="16674"/>
                  <a:pt x="1967" y="16712"/>
                  <a:pt x="1929" y="16787"/>
                </a:cubicBezTo>
                <a:lnTo>
                  <a:pt x="2080" y="16939"/>
                </a:lnTo>
                <a:cubicBezTo>
                  <a:pt x="2042" y="16939"/>
                  <a:pt x="2004" y="16901"/>
                  <a:pt x="2004" y="16901"/>
                </a:cubicBezTo>
                <a:lnTo>
                  <a:pt x="2004" y="16901"/>
                </a:lnTo>
                <a:cubicBezTo>
                  <a:pt x="2004" y="16939"/>
                  <a:pt x="2042" y="17052"/>
                  <a:pt x="2156" y="17090"/>
                </a:cubicBezTo>
                <a:lnTo>
                  <a:pt x="2231" y="17090"/>
                </a:lnTo>
                <a:cubicBezTo>
                  <a:pt x="2307" y="17052"/>
                  <a:pt x="2383" y="16976"/>
                  <a:pt x="2383" y="16901"/>
                </a:cubicBezTo>
                <a:cubicBezTo>
                  <a:pt x="2383" y="16787"/>
                  <a:pt x="2269" y="16674"/>
                  <a:pt x="2118" y="16674"/>
                </a:cubicBezTo>
                <a:close/>
                <a:moveTo>
                  <a:pt x="76334" y="16901"/>
                </a:moveTo>
                <a:cubicBezTo>
                  <a:pt x="76259" y="16901"/>
                  <a:pt x="76145" y="16901"/>
                  <a:pt x="76070" y="16976"/>
                </a:cubicBezTo>
                <a:cubicBezTo>
                  <a:pt x="75881" y="17090"/>
                  <a:pt x="75918" y="17279"/>
                  <a:pt x="76070" y="17354"/>
                </a:cubicBezTo>
                <a:lnTo>
                  <a:pt x="76259" y="17241"/>
                </a:lnTo>
                <a:lnTo>
                  <a:pt x="76259" y="17241"/>
                </a:lnTo>
                <a:cubicBezTo>
                  <a:pt x="76259" y="17279"/>
                  <a:pt x="76221" y="17279"/>
                  <a:pt x="76259" y="17279"/>
                </a:cubicBezTo>
                <a:cubicBezTo>
                  <a:pt x="76296" y="17279"/>
                  <a:pt x="76485" y="17241"/>
                  <a:pt x="76485" y="17090"/>
                </a:cubicBezTo>
                <a:cubicBezTo>
                  <a:pt x="76485" y="17052"/>
                  <a:pt x="76448" y="17014"/>
                  <a:pt x="76448" y="16976"/>
                </a:cubicBezTo>
                <a:lnTo>
                  <a:pt x="76334" y="16901"/>
                </a:lnTo>
                <a:close/>
                <a:moveTo>
                  <a:pt x="67374" y="17052"/>
                </a:moveTo>
                <a:lnTo>
                  <a:pt x="67260" y="17203"/>
                </a:lnTo>
                <a:cubicBezTo>
                  <a:pt x="67260" y="17203"/>
                  <a:pt x="67260" y="17203"/>
                  <a:pt x="67260" y="17241"/>
                </a:cubicBezTo>
                <a:cubicBezTo>
                  <a:pt x="67260" y="17279"/>
                  <a:pt x="67260" y="17430"/>
                  <a:pt x="67449" y="17430"/>
                </a:cubicBezTo>
                <a:lnTo>
                  <a:pt x="67601" y="17317"/>
                </a:lnTo>
                <a:cubicBezTo>
                  <a:pt x="67638" y="17317"/>
                  <a:pt x="67676" y="17279"/>
                  <a:pt x="67714" y="17203"/>
                </a:cubicBezTo>
                <a:lnTo>
                  <a:pt x="67563" y="17052"/>
                </a:lnTo>
                <a:close/>
                <a:moveTo>
                  <a:pt x="4878" y="17052"/>
                </a:moveTo>
                <a:lnTo>
                  <a:pt x="4764" y="17165"/>
                </a:lnTo>
                <a:lnTo>
                  <a:pt x="4764" y="17317"/>
                </a:lnTo>
                <a:lnTo>
                  <a:pt x="4802" y="17392"/>
                </a:lnTo>
                <a:cubicBezTo>
                  <a:pt x="4865" y="17476"/>
                  <a:pt x="4939" y="17502"/>
                  <a:pt x="5006" y="17502"/>
                </a:cubicBezTo>
                <a:cubicBezTo>
                  <a:pt x="5060" y="17502"/>
                  <a:pt x="5109" y="17485"/>
                  <a:pt x="5142" y="17468"/>
                </a:cubicBezTo>
                <a:lnTo>
                  <a:pt x="5407" y="17392"/>
                </a:lnTo>
                <a:cubicBezTo>
                  <a:pt x="5407" y="17279"/>
                  <a:pt x="5369" y="17203"/>
                  <a:pt x="5294" y="17128"/>
                </a:cubicBezTo>
                <a:cubicBezTo>
                  <a:pt x="5180" y="17052"/>
                  <a:pt x="5067" y="17052"/>
                  <a:pt x="4878" y="17052"/>
                </a:cubicBezTo>
                <a:close/>
                <a:moveTo>
                  <a:pt x="64311" y="17052"/>
                </a:moveTo>
                <a:lnTo>
                  <a:pt x="64236" y="17165"/>
                </a:lnTo>
                <a:cubicBezTo>
                  <a:pt x="64198" y="17203"/>
                  <a:pt x="64085" y="17279"/>
                  <a:pt x="64122" y="17430"/>
                </a:cubicBezTo>
                <a:lnTo>
                  <a:pt x="64198" y="17506"/>
                </a:lnTo>
                <a:cubicBezTo>
                  <a:pt x="64274" y="17506"/>
                  <a:pt x="64349" y="17506"/>
                  <a:pt x="64425" y="17468"/>
                </a:cubicBezTo>
                <a:cubicBezTo>
                  <a:pt x="64500" y="17430"/>
                  <a:pt x="64538" y="17317"/>
                  <a:pt x="64538" y="17241"/>
                </a:cubicBezTo>
                <a:cubicBezTo>
                  <a:pt x="64538" y="17128"/>
                  <a:pt x="64500" y="17090"/>
                  <a:pt x="64463" y="17090"/>
                </a:cubicBezTo>
                <a:lnTo>
                  <a:pt x="64311" y="17052"/>
                </a:lnTo>
                <a:close/>
                <a:moveTo>
                  <a:pt x="81703" y="17128"/>
                </a:moveTo>
                <a:lnTo>
                  <a:pt x="81552" y="17203"/>
                </a:lnTo>
                <a:cubicBezTo>
                  <a:pt x="81552" y="17203"/>
                  <a:pt x="81514" y="17203"/>
                  <a:pt x="81514" y="17241"/>
                </a:cubicBezTo>
                <a:cubicBezTo>
                  <a:pt x="81514" y="17279"/>
                  <a:pt x="81438" y="17354"/>
                  <a:pt x="81476" y="17468"/>
                </a:cubicBezTo>
                <a:lnTo>
                  <a:pt x="81627" y="17543"/>
                </a:lnTo>
                <a:lnTo>
                  <a:pt x="81779" y="17543"/>
                </a:lnTo>
                <a:lnTo>
                  <a:pt x="81930" y="17392"/>
                </a:lnTo>
                <a:cubicBezTo>
                  <a:pt x="81968" y="17354"/>
                  <a:pt x="81968" y="17354"/>
                  <a:pt x="81968" y="17317"/>
                </a:cubicBezTo>
                <a:cubicBezTo>
                  <a:pt x="81968" y="17279"/>
                  <a:pt x="81968" y="17203"/>
                  <a:pt x="81816" y="17165"/>
                </a:cubicBezTo>
                <a:cubicBezTo>
                  <a:pt x="81779" y="17128"/>
                  <a:pt x="81741" y="17128"/>
                  <a:pt x="81703" y="17128"/>
                </a:cubicBezTo>
                <a:close/>
                <a:moveTo>
                  <a:pt x="36069" y="17165"/>
                </a:moveTo>
                <a:lnTo>
                  <a:pt x="35918" y="17241"/>
                </a:lnTo>
                <a:cubicBezTo>
                  <a:pt x="35918" y="17241"/>
                  <a:pt x="35918" y="17241"/>
                  <a:pt x="35880" y="17279"/>
                </a:cubicBezTo>
                <a:cubicBezTo>
                  <a:pt x="35842" y="17317"/>
                  <a:pt x="35804" y="17354"/>
                  <a:pt x="35804" y="17430"/>
                </a:cubicBezTo>
                <a:cubicBezTo>
                  <a:pt x="35804" y="17468"/>
                  <a:pt x="35842" y="17543"/>
                  <a:pt x="36031" y="17581"/>
                </a:cubicBezTo>
                <a:lnTo>
                  <a:pt x="36183" y="17543"/>
                </a:lnTo>
                <a:cubicBezTo>
                  <a:pt x="36220" y="17468"/>
                  <a:pt x="36258" y="17392"/>
                  <a:pt x="36258" y="17317"/>
                </a:cubicBezTo>
                <a:cubicBezTo>
                  <a:pt x="36258" y="17241"/>
                  <a:pt x="36183" y="17165"/>
                  <a:pt x="36069" y="17165"/>
                </a:cubicBezTo>
                <a:close/>
                <a:moveTo>
                  <a:pt x="44122" y="17468"/>
                </a:moveTo>
                <a:lnTo>
                  <a:pt x="44009" y="17543"/>
                </a:lnTo>
                <a:cubicBezTo>
                  <a:pt x="43933" y="17695"/>
                  <a:pt x="44047" y="17808"/>
                  <a:pt x="44236" y="17808"/>
                </a:cubicBezTo>
                <a:lnTo>
                  <a:pt x="44500" y="17770"/>
                </a:lnTo>
                <a:lnTo>
                  <a:pt x="44500" y="17733"/>
                </a:lnTo>
                <a:cubicBezTo>
                  <a:pt x="44500" y="17619"/>
                  <a:pt x="44462" y="17581"/>
                  <a:pt x="44425" y="17543"/>
                </a:cubicBezTo>
                <a:cubicBezTo>
                  <a:pt x="44349" y="17468"/>
                  <a:pt x="44236" y="17468"/>
                  <a:pt x="44122" y="17468"/>
                </a:cubicBezTo>
                <a:close/>
                <a:moveTo>
                  <a:pt x="88168" y="17354"/>
                </a:moveTo>
                <a:lnTo>
                  <a:pt x="88055" y="17506"/>
                </a:lnTo>
                <a:lnTo>
                  <a:pt x="88055" y="17695"/>
                </a:lnTo>
                <a:lnTo>
                  <a:pt x="88168" y="17808"/>
                </a:lnTo>
                <a:lnTo>
                  <a:pt x="88357" y="17808"/>
                </a:lnTo>
                <a:lnTo>
                  <a:pt x="88508" y="17657"/>
                </a:lnTo>
                <a:lnTo>
                  <a:pt x="88470" y="17619"/>
                </a:lnTo>
                <a:cubicBezTo>
                  <a:pt x="88470" y="17543"/>
                  <a:pt x="88433" y="17354"/>
                  <a:pt x="88168" y="17354"/>
                </a:cubicBezTo>
                <a:close/>
                <a:moveTo>
                  <a:pt x="86164" y="17430"/>
                </a:moveTo>
                <a:cubicBezTo>
                  <a:pt x="86051" y="17430"/>
                  <a:pt x="85975" y="17430"/>
                  <a:pt x="85900" y="17468"/>
                </a:cubicBezTo>
                <a:cubicBezTo>
                  <a:pt x="85824" y="17543"/>
                  <a:pt x="85786" y="17619"/>
                  <a:pt x="85824" y="17770"/>
                </a:cubicBezTo>
                <a:lnTo>
                  <a:pt x="85937" y="17846"/>
                </a:lnTo>
                <a:cubicBezTo>
                  <a:pt x="85971" y="17857"/>
                  <a:pt x="86001" y="17862"/>
                  <a:pt x="86027" y="17862"/>
                </a:cubicBezTo>
                <a:cubicBezTo>
                  <a:pt x="86092" y="17862"/>
                  <a:pt x="86137" y="17835"/>
                  <a:pt x="86164" y="17808"/>
                </a:cubicBezTo>
                <a:cubicBezTo>
                  <a:pt x="86240" y="17770"/>
                  <a:pt x="86278" y="17695"/>
                  <a:pt x="86278" y="17581"/>
                </a:cubicBezTo>
                <a:cubicBezTo>
                  <a:pt x="86278" y="17581"/>
                  <a:pt x="86278" y="17543"/>
                  <a:pt x="86278" y="17543"/>
                </a:cubicBezTo>
                <a:lnTo>
                  <a:pt x="86164" y="17430"/>
                </a:lnTo>
                <a:close/>
                <a:moveTo>
                  <a:pt x="61438" y="17468"/>
                </a:moveTo>
                <a:lnTo>
                  <a:pt x="61287" y="17657"/>
                </a:lnTo>
                <a:cubicBezTo>
                  <a:pt x="61325" y="17657"/>
                  <a:pt x="61325" y="17695"/>
                  <a:pt x="61325" y="17695"/>
                </a:cubicBezTo>
                <a:lnTo>
                  <a:pt x="61325" y="17770"/>
                </a:lnTo>
                <a:cubicBezTo>
                  <a:pt x="61325" y="17808"/>
                  <a:pt x="61325" y="17846"/>
                  <a:pt x="61400" y="17884"/>
                </a:cubicBezTo>
                <a:lnTo>
                  <a:pt x="61627" y="17808"/>
                </a:lnTo>
                <a:cubicBezTo>
                  <a:pt x="61665" y="17808"/>
                  <a:pt x="61740" y="17733"/>
                  <a:pt x="61740" y="17619"/>
                </a:cubicBezTo>
                <a:cubicBezTo>
                  <a:pt x="61740" y="17619"/>
                  <a:pt x="61740" y="17581"/>
                  <a:pt x="61740" y="17543"/>
                </a:cubicBezTo>
                <a:lnTo>
                  <a:pt x="61589" y="17468"/>
                </a:lnTo>
                <a:close/>
                <a:moveTo>
                  <a:pt x="44803" y="17468"/>
                </a:moveTo>
                <a:lnTo>
                  <a:pt x="44651" y="17581"/>
                </a:lnTo>
                <a:lnTo>
                  <a:pt x="44651" y="17808"/>
                </a:lnTo>
                <a:lnTo>
                  <a:pt x="44803" y="17922"/>
                </a:lnTo>
                <a:cubicBezTo>
                  <a:pt x="45030" y="17922"/>
                  <a:pt x="45067" y="17808"/>
                  <a:pt x="45067" y="17733"/>
                </a:cubicBezTo>
                <a:cubicBezTo>
                  <a:pt x="45067" y="17733"/>
                  <a:pt x="45067" y="17695"/>
                  <a:pt x="45067" y="17657"/>
                </a:cubicBezTo>
                <a:lnTo>
                  <a:pt x="44992" y="17468"/>
                </a:lnTo>
                <a:close/>
                <a:moveTo>
                  <a:pt x="17506" y="17543"/>
                </a:moveTo>
                <a:cubicBezTo>
                  <a:pt x="17354" y="17543"/>
                  <a:pt x="17241" y="17619"/>
                  <a:pt x="17241" y="17733"/>
                </a:cubicBezTo>
                <a:lnTo>
                  <a:pt x="17354" y="17846"/>
                </a:lnTo>
                <a:cubicBezTo>
                  <a:pt x="17354" y="17846"/>
                  <a:pt x="17392" y="17884"/>
                  <a:pt x="17430" y="17884"/>
                </a:cubicBezTo>
                <a:cubicBezTo>
                  <a:pt x="17453" y="17907"/>
                  <a:pt x="17518" y="17944"/>
                  <a:pt x="17599" y="17944"/>
                </a:cubicBezTo>
                <a:cubicBezTo>
                  <a:pt x="17652" y="17944"/>
                  <a:pt x="17711" y="17928"/>
                  <a:pt x="17770" y="17884"/>
                </a:cubicBezTo>
                <a:lnTo>
                  <a:pt x="17808" y="17808"/>
                </a:lnTo>
                <a:lnTo>
                  <a:pt x="17808" y="17770"/>
                </a:lnTo>
                <a:cubicBezTo>
                  <a:pt x="17808" y="17619"/>
                  <a:pt x="17657" y="17543"/>
                  <a:pt x="17506" y="17543"/>
                </a:cubicBezTo>
                <a:close/>
                <a:moveTo>
                  <a:pt x="2685" y="17581"/>
                </a:moveTo>
                <a:lnTo>
                  <a:pt x="2534" y="17695"/>
                </a:lnTo>
                <a:cubicBezTo>
                  <a:pt x="2534" y="17733"/>
                  <a:pt x="2534" y="17733"/>
                  <a:pt x="2534" y="17733"/>
                </a:cubicBezTo>
                <a:lnTo>
                  <a:pt x="2685" y="17733"/>
                </a:lnTo>
                <a:lnTo>
                  <a:pt x="2534" y="17770"/>
                </a:lnTo>
                <a:cubicBezTo>
                  <a:pt x="2534" y="17922"/>
                  <a:pt x="2609" y="17997"/>
                  <a:pt x="2685" y="17997"/>
                </a:cubicBezTo>
                <a:lnTo>
                  <a:pt x="2836" y="17997"/>
                </a:lnTo>
                <a:cubicBezTo>
                  <a:pt x="2874" y="17922"/>
                  <a:pt x="2912" y="17846"/>
                  <a:pt x="2912" y="17808"/>
                </a:cubicBezTo>
                <a:cubicBezTo>
                  <a:pt x="2912" y="17695"/>
                  <a:pt x="2836" y="17581"/>
                  <a:pt x="2685" y="17581"/>
                </a:cubicBezTo>
                <a:close/>
                <a:moveTo>
                  <a:pt x="53461" y="17506"/>
                </a:moveTo>
                <a:lnTo>
                  <a:pt x="53234" y="17581"/>
                </a:lnTo>
                <a:cubicBezTo>
                  <a:pt x="53234" y="17543"/>
                  <a:pt x="53234" y="17543"/>
                  <a:pt x="53196" y="17543"/>
                </a:cubicBezTo>
                <a:cubicBezTo>
                  <a:pt x="53158" y="17581"/>
                  <a:pt x="52969" y="17657"/>
                  <a:pt x="53045" y="17846"/>
                </a:cubicBezTo>
                <a:lnTo>
                  <a:pt x="53158" y="17922"/>
                </a:lnTo>
                <a:cubicBezTo>
                  <a:pt x="53187" y="17950"/>
                  <a:pt x="53237" y="18023"/>
                  <a:pt x="53343" y="18023"/>
                </a:cubicBezTo>
                <a:cubicBezTo>
                  <a:pt x="53376" y="18023"/>
                  <a:pt x="53415" y="18015"/>
                  <a:pt x="53461" y="17997"/>
                </a:cubicBezTo>
                <a:lnTo>
                  <a:pt x="53536" y="17846"/>
                </a:lnTo>
                <a:cubicBezTo>
                  <a:pt x="53536" y="17808"/>
                  <a:pt x="53536" y="17770"/>
                  <a:pt x="53536" y="17733"/>
                </a:cubicBezTo>
                <a:cubicBezTo>
                  <a:pt x="53536" y="17657"/>
                  <a:pt x="53536" y="17581"/>
                  <a:pt x="53461" y="17506"/>
                </a:cubicBezTo>
                <a:close/>
                <a:moveTo>
                  <a:pt x="27161" y="17679"/>
                </a:moveTo>
                <a:cubicBezTo>
                  <a:pt x="27083" y="17679"/>
                  <a:pt x="27011" y="17706"/>
                  <a:pt x="26957" y="17733"/>
                </a:cubicBezTo>
                <a:cubicBezTo>
                  <a:pt x="26920" y="17770"/>
                  <a:pt x="26882" y="17846"/>
                  <a:pt x="26882" y="17959"/>
                </a:cubicBezTo>
                <a:lnTo>
                  <a:pt x="27033" y="18073"/>
                </a:lnTo>
                <a:lnTo>
                  <a:pt x="27260" y="18073"/>
                </a:lnTo>
                <a:lnTo>
                  <a:pt x="27411" y="17959"/>
                </a:lnTo>
                <a:lnTo>
                  <a:pt x="27411" y="17808"/>
                </a:lnTo>
                <a:lnTo>
                  <a:pt x="27260" y="17695"/>
                </a:lnTo>
                <a:cubicBezTo>
                  <a:pt x="27227" y="17684"/>
                  <a:pt x="27193" y="17679"/>
                  <a:pt x="27161" y="17679"/>
                </a:cubicBezTo>
                <a:close/>
                <a:moveTo>
                  <a:pt x="88258" y="17830"/>
                </a:moveTo>
                <a:cubicBezTo>
                  <a:pt x="88180" y="17830"/>
                  <a:pt x="88108" y="17857"/>
                  <a:pt x="88055" y="17884"/>
                </a:cubicBezTo>
                <a:cubicBezTo>
                  <a:pt x="88017" y="17922"/>
                  <a:pt x="87979" y="17997"/>
                  <a:pt x="87979" y="18111"/>
                </a:cubicBezTo>
                <a:lnTo>
                  <a:pt x="88092" y="18224"/>
                </a:lnTo>
                <a:cubicBezTo>
                  <a:pt x="88244" y="18224"/>
                  <a:pt x="88357" y="18224"/>
                  <a:pt x="88395" y="18148"/>
                </a:cubicBezTo>
                <a:cubicBezTo>
                  <a:pt x="88470" y="18148"/>
                  <a:pt x="88508" y="18073"/>
                  <a:pt x="88508" y="17997"/>
                </a:cubicBezTo>
                <a:cubicBezTo>
                  <a:pt x="88508" y="17959"/>
                  <a:pt x="88508" y="17959"/>
                  <a:pt x="88508" y="17922"/>
                </a:cubicBezTo>
                <a:lnTo>
                  <a:pt x="88357" y="17846"/>
                </a:lnTo>
                <a:cubicBezTo>
                  <a:pt x="88324" y="17835"/>
                  <a:pt x="88291" y="17830"/>
                  <a:pt x="88258" y="17830"/>
                </a:cubicBezTo>
                <a:close/>
                <a:moveTo>
                  <a:pt x="63366" y="17884"/>
                </a:moveTo>
                <a:cubicBezTo>
                  <a:pt x="63253" y="17884"/>
                  <a:pt x="63177" y="17884"/>
                  <a:pt x="63139" y="17959"/>
                </a:cubicBezTo>
                <a:cubicBezTo>
                  <a:pt x="63064" y="17997"/>
                  <a:pt x="63026" y="18111"/>
                  <a:pt x="63026" y="18224"/>
                </a:cubicBezTo>
                <a:lnTo>
                  <a:pt x="63139" y="18337"/>
                </a:lnTo>
                <a:cubicBezTo>
                  <a:pt x="63404" y="18337"/>
                  <a:pt x="63480" y="18148"/>
                  <a:pt x="63480" y="18073"/>
                </a:cubicBezTo>
                <a:lnTo>
                  <a:pt x="63480" y="18035"/>
                </a:lnTo>
                <a:lnTo>
                  <a:pt x="63366" y="17884"/>
                </a:lnTo>
                <a:close/>
                <a:moveTo>
                  <a:pt x="67865" y="17695"/>
                </a:moveTo>
                <a:lnTo>
                  <a:pt x="67752" y="17733"/>
                </a:lnTo>
                <a:cubicBezTo>
                  <a:pt x="67638" y="17922"/>
                  <a:pt x="67676" y="18148"/>
                  <a:pt x="67790" y="18262"/>
                </a:cubicBezTo>
                <a:cubicBezTo>
                  <a:pt x="67828" y="18300"/>
                  <a:pt x="67941" y="18337"/>
                  <a:pt x="68054" y="18337"/>
                </a:cubicBezTo>
                <a:lnTo>
                  <a:pt x="68168" y="18300"/>
                </a:lnTo>
                <a:cubicBezTo>
                  <a:pt x="68206" y="18224"/>
                  <a:pt x="68243" y="18148"/>
                  <a:pt x="68243" y="18073"/>
                </a:cubicBezTo>
                <a:cubicBezTo>
                  <a:pt x="68243" y="17922"/>
                  <a:pt x="68206" y="17846"/>
                  <a:pt x="68092" y="17770"/>
                </a:cubicBezTo>
                <a:cubicBezTo>
                  <a:pt x="68054" y="17695"/>
                  <a:pt x="67941" y="17695"/>
                  <a:pt x="67865" y="17695"/>
                </a:cubicBezTo>
                <a:close/>
                <a:moveTo>
                  <a:pt x="21135" y="17997"/>
                </a:moveTo>
                <a:lnTo>
                  <a:pt x="20984" y="18111"/>
                </a:lnTo>
                <a:cubicBezTo>
                  <a:pt x="20946" y="18300"/>
                  <a:pt x="21022" y="18413"/>
                  <a:pt x="21211" y="18413"/>
                </a:cubicBezTo>
                <a:lnTo>
                  <a:pt x="21362" y="18337"/>
                </a:lnTo>
                <a:cubicBezTo>
                  <a:pt x="21362" y="18300"/>
                  <a:pt x="21362" y="18262"/>
                  <a:pt x="21362" y="18262"/>
                </a:cubicBezTo>
                <a:cubicBezTo>
                  <a:pt x="21362" y="18111"/>
                  <a:pt x="21286" y="17997"/>
                  <a:pt x="21135" y="17997"/>
                </a:cubicBezTo>
                <a:close/>
                <a:moveTo>
                  <a:pt x="20114" y="17884"/>
                </a:moveTo>
                <a:cubicBezTo>
                  <a:pt x="20001" y="17884"/>
                  <a:pt x="19887" y="17884"/>
                  <a:pt x="19850" y="17922"/>
                </a:cubicBezTo>
                <a:cubicBezTo>
                  <a:pt x="19736" y="17997"/>
                  <a:pt x="19698" y="18148"/>
                  <a:pt x="19698" y="18262"/>
                </a:cubicBezTo>
                <a:lnTo>
                  <a:pt x="19887" y="18375"/>
                </a:lnTo>
                <a:cubicBezTo>
                  <a:pt x="19887" y="18375"/>
                  <a:pt x="19887" y="18375"/>
                  <a:pt x="19925" y="18413"/>
                </a:cubicBezTo>
                <a:cubicBezTo>
                  <a:pt x="19963" y="18451"/>
                  <a:pt x="20001" y="18489"/>
                  <a:pt x="20114" y="18489"/>
                </a:cubicBezTo>
                <a:cubicBezTo>
                  <a:pt x="20228" y="18489"/>
                  <a:pt x="20266" y="18375"/>
                  <a:pt x="20266" y="18375"/>
                </a:cubicBezTo>
                <a:lnTo>
                  <a:pt x="20228" y="18224"/>
                </a:lnTo>
                <a:cubicBezTo>
                  <a:pt x="20228" y="18224"/>
                  <a:pt x="20228" y="18186"/>
                  <a:pt x="20228" y="18148"/>
                </a:cubicBezTo>
                <a:cubicBezTo>
                  <a:pt x="20228" y="18111"/>
                  <a:pt x="20228" y="18035"/>
                  <a:pt x="20228" y="17997"/>
                </a:cubicBezTo>
                <a:lnTo>
                  <a:pt x="20114" y="17884"/>
                </a:lnTo>
                <a:close/>
                <a:moveTo>
                  <a:pt x="36031" y="18035"/>
                </a:moveTo>
                <a:lnTo>
                  <a:pt x="35918" y="18186"/>
                </a:lnTo>
                <a:lnTo>
                  <a:pt x="35918" y="18224"/>
                </a:lnTo>
                <a:cubicBezTo>
                  <a:pt x="35956" y="18300"/>
                  <a:pt x="35993" y="18489"/>
                  <a:pt x="36258" y="18489"/>
                </a:cubicBezTo>
                <a:lnTo>
                  <a:pt x="36372" y="18375"/>
                </a:lnTo>
                <a:cubicBezTo>
                  <a:pt x="36372" y="18337"/>
                  <a:pt x="36372" y="18337"/>
                  <a:pt x="36372" y="18300"/>
                </a:cubicBezTo>
                <a:cubicBezTo>
                  <a:pt x="36372" y="18224"/>
                  <a:pt x="36334" y="18148"/>
                  <a:pt x="36296" y="18111"/>
                </a:cubicBezTo>
                <a:cubicBezTo>
                  <a:pt x="36220" y="18035"/>
                  <a:pt x="36145" y="18035"/>
                  <a:pt x="36031" y="18035"/>
                </a:cubicBezTo>
                <a:close/>
                <a:moveTo>
                  <a:pt x="8426" y="18086"/>
                </a:moveTo>
                <a:cubicBezTo>
                  <a:pt x="8387" y="18086"/>
                  <a:pt x="8350" y="18095"/>
                  <a:pt x="8318" y="18111"/>
                </a:cubicBezTo>
                <a:lnTo>
                  <a:pt x="8205" y="18186"/>
                </a:lnTo>
                <a:lnTo>
                  <a:pt x="8205" y="18224"/>
                </a:lnTo>
                <a:cubicBezTo>
                  <a:pt x="8205" y="18337"/>
                  <a:pt x="8243" y="18451"/>
                  <a:pt x="8280" y="18489"/>
                </a:cubicBezTo>
                <a:lnTo>
                  <a:pt x="8394" y="18526"/>
                </a:lnTo>
                <a:cubicBezTo>
                  <a:pt x="8427" y="18538"/>
                  <a:pt x="8457" y="18542"/>
                  <a:pt x="8484" y="18542"/>
                </a:cubicBezTo>
                <a:cubicBezTo>
                  <a:pt x="8548" y="18542"/>
                  <a:pt x="8594" y="18515"/>
                  <a:pt x="8621" y="18489"/>
                </a:cubicBezTo>
                <a:cubicBezTo>
                  <a:pt x="8659" y="18451"/>
                  <a:pt x="8696" y="18375"/>
                  <a:pt x="8696" y="18337"/>
                </a:cubicBezTo>
                <a:cubicBezTo>
                  <a:pt x="8696" y="18262"/>
                  <a:pt x="8659" y="18186"/>
                  <a:pt x="8583" y="18148"/>
                </a:cubicBezTo>
                <a:cubicBezTo>
                  <a:pt x="8539" y="18104"/>
                  <a:pt x="8481" y="18086"/>
                  <a:pt x="8426" y="18086"/>
                </a:cubicBezTo>
                <a:close/>
                <a:moveTo>
                  <a:pt x="5507" y="18252"/>
                </a:moveTo>
                <a:cubicBezTo>
                  <a:pt x="5487" y="18252"/>
                  <a:pt x="5466" y="18255"/>
                  <a:pt x="5445" y="18262"/>
                </a:cubicBezTo>
                <a:cubicBezTo>
                  <a:pt x="5332" y="18262"/>
                  <a:pt x="5218" y="18337"/>
                  <a:pt x="5218" y="18451"/>
                </a:cubicBezTo>
                <a:cubicBezTo>
                  <a:pt x="5218" y="18489"/>
                  <a:pt x="5256" y="18564"/>
                  <a:pt x="5407" y="18640"/>
                </a:cubicBezTo>
                <a:cubicBezTo>
                  <a:pt x="5407" y="18640"/>
                  <a:pt x="5483" y="18640"/>
                  <a:pt x="5558" y="18602"/>
                </a:cubicBezTo>
                <a:cubicBezTo>
                  <a:pt x="5596" y="18602"/>
                  <a:pt x="5710" y="18526"/>
                  <a:pt x="5710" y="18413"/>
                </a:cubicBezTo>
                <a:lnTo>
                  <a:pt x="5710" y="18375"/>
                </a:lnTo>
                <a:cubicBezTo>
                  <a:pt x="5679" y="18314"/>
                  <a:pt x="5597" y="18252"/>
                  <a:pt x="5507" y="18252"/>
                </a:cubicBezTo>
                <a:close/>
                <a:moveTo>
                  <a:pt x="48621" y="18186"/>
                </a:moveTo>
                <a:lnTo>
                  <a:pt x="48470" y="18337"/>
                </a:lnTo>
                <a:cubicBezTo>
                  <a:pt x="48470" y="18337"/>
                  <a:pt x="48470" y="18375"/>
                  <a:pt x="48470" y="18375"/>
                </a:cubicBezTo>
                <a:cubicBezTo>
                  <a:pt x="48432" y="18413"/>
                  <a:pt x="48432" y="18413"/>
                  <a:pt x="48432" y="18451"/>
                </a:cubicBezTo>
                <a:cubicBezTo>
                  <a:pt x="48432" y="18489"/>
                  <a:pt x="48432" y="18564"/>
                  <a:pt x="48546" y="18602"/>
                </a:cubicBezTo>
                <a:cubicBezTo>
                  <a:pt x="48583" y="18640"/>
                  <a:pt x="48659" y="18640"/>
                  <a:pt x="48772" y="18640"/>
                </a:cubicBezTo>
                <a:lnTo>
                  <a:pt x="48848" y="18526"/>
                </a:lnTo>
                <a:cubicBezTo>
                  <a:pt x="48848" y="18526"/>
                  <a:pt x="48848" y="18489"/>
                  <a:pt x="48848" y="18451"/>
                </a:cubicBezTo>
                <a:cubicBezTo>
                  <a:pt x="48848" y="18300"/>
                  <a:pt x="48772" y="18224"/>
                  <a:pt x="48621" y="18186"/>
                </a:cubicBezTo>
                <a:close/>
                <a:moveTo>
                  <a:pt x="74141" y="18186"/>
                </a:moveTo>
                <a:lnTo>
                  <a:pt x="73990" y="18337"/>
                </a:lnTo>
                <a:cubicBezTo>
                  <a:pt x="73990" y="18337"/>
                  <a:pt x="73990" y="18337"/>
                  <a:pt x="73990" y="18375"/>
                </a:cubicBezTo>
                <a:cubicBezTo>
                  <a:pt x="73990" y="18413"/>
                  <a:pt x="73952" y="18451"/>
                  <a:pt x="73952" y="18526"/>
                </a:cubicBezTo>
                <a:lnTo>
                  <a:pt x="74028" y="18640"/>
                </a:lnTo>
                <a:cubicBezTo>
                  <a:pt x="74061" y="18651"/>
                  <a:pt x="74094" y="18656"/>
                  <a:pt x="74127" y="18656"/>
                </a:cubicBezTo>
                <a:cubicBezTo>
                  <a:pt x="74205" y="18656"/>
                  <a:pt x="74277" y="18629"/>
                  <a:pt x="74330" y="18602"/>
                </a:cubicBezTo>
                <a:cubicBezTo>
                  <a:pt x="74406" y="18564"/>
                  <a:pt x="74444" y="18489"/>
                  <a:pt x="74444" y="18413"/>
                </a:cubicBezTo>
                <a:cubicBezTo>
                  <a:pt x="74444" y="18337"/>
                  <a:pt x="74406" y="18300"/>
                  <a:pt x="74368" y="18262"/>
                </a:cubicBezTo>
                <a:cubicBezTo>
                  <a:pt x="74330" y="18224"/>
                  <a:pt x="74255" y="18186"/>
                  <a:pt x="74141" y="18186"/>
                </a:cubicBezTo>
                <a:close/>
                <a:moveTo>
                  <a:pt x="31230" y="18262"/>
                </a:moveTo>
                <a:lnTo>
                  <a:pt x="31078" y="18375"/>
                </a:lnTo>
                <a:cubicBezTo>
                  <a:pt x="31078" y="18564"/>
                  <a:pt x="31230" y="18602"/>
                  <a:pt x="31343" y="18678"/>
                </a:cubicBezTo>
                <a:lnTo>
                  <a:pt x="31494" y="18640"/>
                </a:lnTo>
                <a:cubicBezTo>
                  <a:pt x="31570" y="18602"/>
                  <a:pt x="31608" y="18526"/>
                  <a:pt x="31608" y="18489"/>
                </a:cubicBezTo>
                <a:cubicBezTo>
                  <a:pt x="31608" y="18375"/>
                  <a:pt x="31419" y="18262"/>
                  <a:pt x="31230" y="18262"/>
                </a:cubicBezTo>
                <a:close/>
                <a:moveTo>
                  <a:pt x="59888" y="18337"/>
                </a:moveTo>
                <a:lnTo>
                  <a:pt x="59737" y="18451"/>
                </a:lnTo>
                <a:cubicBezTo>
                  <a:pt x="59699" y="18640"/>
                  <a:pt x="59774" y="18753"/>
                  <a:pt x="59964" y="18791"/>
                </a:cubicBezTo>
                <a:lnTo>
                  <a:pt x="60115" y="18678"/>
                </a:lnTo>
                <a:cubicBezTo>
                  <a:pt x="60115" y="18678"/>
                  <a:pt x="60115" y="18640"/>
                  <a:pt x="60115" y="18602"/>
                </a:cubicBezTo>
                <a:cubicBezTo>
                  <a:pt x="60115" y="18489"/>
                  <a:pt x="60039" y="18375"/>
                  <a:pt x="59888" y="18337"/>
                </a:cubicBezTo>
                <a:close/>
                <a:moveTo>
                  <a:pt x="82769" y="18407"/>
                </a:moveTo>
                <a:cubicBezTo>
                  <a:pt x="82594" y="18407"/>
                  <a:pt x="82526" y="18535"/>
                  <a:pt x="82459" y="18602"/>
                </a:cubicBezTo>
                <a:lnTo>
                  <a:pt x="82497" y="18753"/>
                </a:lnTo>
                <a:cubicBezTo>
                  <a:pt x="82544" y="18800"/>
                  <a:pt x="82590" y="18832"/>
                  <a:pt x="82646" y="18832"/>
                </a:cubicBezTo>
                <a:cubicBezTo>
                  <a:pt x="82680" y="18832"/>
                  <a:pt x="82718" y="18820"/>
                  <a:pt x="82762" y="18791"/>
                </a:cubicBezTo>
                <a:lnTo>
                  <a:pt x="82799" y="18791"/>
                </a:lnTo>
                <a:lnTo>
                  <a:pt x="82951" y="18678"/>
                </a:lnTo>
                <a:lnTo>
                  <a:pt x="82951" y="18526"/>
                </a:lnTo>
                <a:lnTo>
                  <a:pt x="82837" y="18413"/>
                </a:lnTo>
                <a:cubicBezTo>
                  <a:pt x="82813" y="18409"/>
                  <a:pt x="82790" y="18407"/>
                  <a:pt x="82769" y="18407"/>
                </a:cubicBezTo>
                <a:close/>
                <a:moveTo>
                  <a:pt x="36437" y="18510"/>
                </a:moveTo>
                <a:cubicBezTo>
                  <a:pt x="36418" y="18510"/>
                  <a:pt x="36397" y="18514"/>
                  <a:pt x="36372" y="18526"/>
                </a:cubicBezTo>
                <a:lnTo>
                  <a:pt x="36258" y="18602"/>
                </a:lnTo>
                <a:cubicBezTo>
                  <a:pt x="36258" y="18640"/>
                  <a:pt x="36220" y="18678"/>
                  <a:pt x="36220" y="18753"/>
                </a:cubicBezTo>
                <a:lnTo>
                  <a:pt x="36220" y="18791"/>
                </a:lnTo>
                <a:lnTo>
                  <a:pt x="36296" y="18867"/>
                </a:lnTo>
                <a:cubicBezTo>
                  <a:pt x="36372" y="18905"/>
                  <a:pt x="36447" y="18905"/>
                  <a:pt x="36523" y="18905"/>
                </a:cubicBezTo>
                <a:cubicBezTo>
                  <a:pt x="36598" y="18867"/>
                  <a:pt x="36636" y="18791"/>
                  <a:pt x="36636" y="18716"/>
                </a:cubicBezTo>
                <a:cubicBezTo>
                  <a:pt x="36636" y="18640"/>
                  <a:pt x="36598" y="18564"/>
                  <a:pt x="36561" y="18526"/>
                </a:cubicBezTo>
                <a:cubicBezTo>
                  <a:pt x="36510" y="18526"/>
                  <a:pt x="36477" y="18510"/>
                  <a:pt x="36437" y="18510"/>
                </a:cubicBezTo>
                <a:close/>
                <a:moveTo>
                  <a:pt x="35124" y="18602"/>
                </a:moveTo>
                <a:lnTo>
                  <a:pt x="34973" y="18716"/>
                </a:lnTo>
                <a:cubicBezTo>
                  <a:pt x="34973" y="18753"/>
                  <a:pt x="34935" y="18791"/>
                  <a:pt x="34935" y="18829"/>
                </a:cubicBezTo>
                <a:lnTo>
                  <a:pt x="35048" y="19018"/>
                </a:lnTo>
                <a:lnTo>
                  <a:pt x="35200" y="19018"/>
                </a:lnTo>
                <a:lnTo>
                  <a:pt x="35351" y="18867"/>
                </a:lnTo>
                <a:lnTo>
                  <a:pt x="35351" y="18791"/>
                </a:lnTo>
                <a:lnTo>
                  <a:pt x="35237" y="18678"/>
                </a:lnTo>
                <a:cubicBezTo>
                  <a:pt x="35200" y="18640"/>
                  <a:pt x="35162" y="18640"/>
                  <a:pt x="35124" y="18602"/>
                </a:cubicBezTo>
                <a:close/>
                <a:moveTo>
                  <a:pt x="56334" y="18980"/>
                </a:moveTo>
                <a:cubicBezTo>
                  <a:pt x="56268" y="18980"/>
                  <a:pt x="56202" y="19018"/>
                  <a:pt x="56258" y="19094"/>
                </a:cubicBezTo>
                <a:lnTo>
                  <a:pt x="56410" y="19094"/>
                </a:lnTo>
                <a:cubicBezTo>
                  <a:pt x="56466" y="19018"/>
                  <a:pt x="56400" y="18980"/>
                  <a:pt x="56334" y="18980"/>
                </a:cubicBezTo>
                <a:close/>
                <a:moveTo>
                  <a:pt x="50058" y="18867"/>
                </a:moveTo>
                <a:cubicBezTo>
                  <a:pt x="50020" y="18867"/>
                  <a:pt x="49982" y="18867"/>
                  <a:pt x="49944" y="18905"/>
                </a:cubicBezTo>
                <a:cubicBezTo>
                  <a:pt x="49869" y="18905"/>
                  <a:pt x="49831" y="18980"/>
                  <a:pt x="49831" y="19018"/>
                </a:cubicBezTo>
                <a:lnTo>
                  <a:pt x="49831" y="19056"/>
                </a:lnTo>
                <a:lnTo>
                  <a:pt x="49907" y="19131"/>
                </a:lnTo>
                <a:cubicBezTo>
                  <a:pt x="49907" y="19094"/>
                  <a:pt x="49907" y="19094"/>
                  <a:pt x="49907" y="19056"/>
                </a:cubicBezTo>
                <a:lnTo>
                  <a:pt x="50020" y="19207"/>
                </a:lnTo>
                <a:lnTo>
                  <a:pt x="50171" y="19207"/>
                </a:lnTo>
                <a:lnTo>
                  <a:pt x="50285" y="19169"/>
                </a:lnTo>
                <a:cubicBezTo>
                  <a:pt x="50285" y="19131"/>
                  <a:pt x="50323" y="19094"/>
                  <a:pt x="50323" y="19056"/>
                </a:cubicBezTo>
                <a:cubicBezTo>
                  <a:pt x="50323" y="18942"/>
                  <a:pt x="50209" y="18867"/>
                  <a:pt x="50058" y="18867"/>
                </a:cubicBezTo>
                <a:close/>
                <a:moveTo>
                  <a:pt x="55315" y="19322"/>
                </a:moveTo>
                <a:lnTo>
                  <a:pt x="55351" y="19358"/>
                </a:lnTo>
                <a:cubicBezTo>
                  <a:pt x="55327" y="19358"/>
                  <a:pt x="55318" y="19343"/>
                  <a:pt x="55315" y="19322"/>
                </a:cubicBezTo>
                <a:close/>
                <a:moveTo>
                  <a:pt x="55691" y="18980"/>
                </a:moveTo>
                <a:cubicBezTo>
                  <a:pt x="55389" y="18980"/>
                  <a:pt x="55275" y="19094"/>
                  <a:pt x="55200" y="19207"/>
                </a:cubicBezTo>
                <a:lnTo>
                  <a:pt x="55302" y="19310"/>
                </a:lnTo>
                <a:lnTo>
                  <a:pt x="55302" y="19310"/>
                </a:lnTo>
                <a:cubicBezTo>
                  <a:pt x="55277" y="19389"/>
                  <a:pt x="55292" y="19509"/>
                  <a:pt x="55427" y="19509"/>
                </a:cubicBezTo>
                <a:lnTo>
                  <a:pt x="55540" y="19509"/>
                </a:lnTo>
                <a:cubicBezTo>
                  <a:pt x="55616" y="19472"/>
                  <a:pt x="55842" y="19396"/>
                  <a:pt x="55842" y="19169"/>
                </a:cubicBezTo>
                <a:cubicBezTo>
                  <a:pt x="55842" y="19131"/>
                  <a:pt x="55842" y="19094"/>
                  <a:pt x="55842" y="19056"/>
                </a:cubicBezTo>
                <a:lnTo>
                  <a:pt x="55691" y="18980"/>
                </a:lnTo>
                <a:close/>
                <a:moveTo>
                  <a:pt x="48924" y="18942"/>
                </a:moveTo>
                <a:lnTo>
                  <a:pt x="48735" y="18980"/>
                </a:lnTo>
                <a:cubicBezTo>
                  <a:pt x="48659" y="19018"/>
                  <a:pt x="48621" y="19094"/>
                  <a:pt x="48659" y="19207"/>
                </a:cubicBezTo>
                <a:lnTo>
                  <a:pt x="48735" y="19396"/>
                </a:lnTo>
                <a:cubicBezTo>
                  <a:pt x="48697" y="19396"/>
                  <a:pt x="48659" y="19396"/>
                  <a:pt x="48659" y="19358"/>
                </a:cubicBezTo>
                <a:cubicBezTo>
                  <a:pt x="48659" y="19396"/>
                  <a:pt x="48659" y="19396"/>
                  <a:pt x="48659" y="19434"/>
                </a:cubicBezTo>
                <a:cubicBezTo>
                  <a:pt x="48659" y="19509"/>
                  <a:pt x="48659" y="19585"/>
                  <a:pt x="48772" y="19661"/>
                </a:cubicBezTo>
                <a:cubicBezTo>
                  <a:pt x="48848" y="19736"/>
                  <a:pt x="48924" y="19736"/>
                  <a:pt x="49037" y="19736"/>
                </a:cubicBezTo>
                <a:lnTo>
                  <a:pt x="49113" y="19547"/>
                </a:lnTo>
                <a:cubicBezTo>
                  <a:pt x="49113" y="19509"/>
                  <a:pt x="49113" y="19434"/>
                  <a:pt x="49113" y="19396"/>
                </a:cubicBezTo>
                <a:cubicBezTo>
                  <a:pt x="49113" y="19245"/>
                  <a:pt x="49113" y="19056"/>
                  <a:pt x="48924" y="18942"/>
                </a:cubicBezTo>
                <a:close/>
                <a:moveTo>
                  <a:pt x="32477" y="19434"/>
                </a:moveTo>
                <a:cubicBezTo>
                  <a:pt x="32364" y="19434"/>
                  <a:pt x="32288" y="19434"/>
                  <a:pt x="32213" y="19472"/>
                </a:cubicBezTo>
                <a:cubicBezTo>
                  <a:pt x="32099" y="19585"/>
                  <a:pt x="32099" y="19812"/>
                  <a:pt x="32364" y="19812"/>
                </a:cubicBezTo>
                <a:lnTo>
                  <a:pt x="32515" y="19699"/>
                </a:lnTo>
                <a:cubicBezTo>
                  <a:pt x="32515" y="19661"/>
                  <a:pt x="32515" y="19661"/>
                  <a:pt x="32553" y="19623"/>
                </a:cubicBezTo>
                <a:lnTo>
                  <a:pt x="32477" y="19434"/>
                </a:lnTo>
                <a:close/>
                <a:moveTo>
                  <a:pt x="90535" y="19078"/>
                </a:moveTo>
                <a:cubicBezTo>
                  <a:pt x="90468" y="19078"/>
                  <a:pt x="90414" y="19105"/>
                  <a:pt x="90361" y="19131"/>
                </a:cubicBezTo>
                <a:cubicBezTo>
                  <a:pt x="90285" y="19207"/>
                  <a:pt x="90285" y="19283"/>
                  <a:pt x="90285" y="19358"/>
                </a:cubicBezTo>
                <a:cubicBezTo>
                  <a:pt x="90285" y="19396"/>
                  <a:pt x="90285" y="19434"/>
                  <a:pt x="90285" y="19472"/>
                </a:cubicBezTo>
                <a:lnTo>
                  <a:pt x="90323" y="19509"/>
                </a:lnTo>
                <a:cubicBezTo>
                  <a:pt x="90285" y="19509"/>
                  <a:pt x="90285" y="19509"/>
                  <a:pt x="90247" y="19547"/>
                </a:cubicBezTo>
                <a:cubicBezTo>
                  <a:pt x="90210" y="19585"/>
                  <a:pt x="90172" y="19623"/>
                  <a:pt x="90172" y="19699"/>
                </a:cubicBezTo>
                <a:cubicBezTo>
                  <a:pt x="90172" y="19850"/>
                  <a:pt x="90247" y="19925"/>
                  <a:pt x="90399" y="19925"/>
                </a:cubicBezTo>
                <a:lnTo>
                  <a:pt x="90550" y="19850"/>
                </a:lnTo>
                <a:cubicBezTo>
                  <a:pt x="90550" y="19850"/>
                  <a:pt x="90550" y="19812"/>
                  <a:pt x="90550" y="19812"/>
                </a:cubicBezTo>
                <a:cubicBezTo>
                  <a:pt x="90588" y="19774"/>
                  <a:pt x="90625" y="19699"/>
                  <a:pt x="90588" y="19585"/>
                </a:cubicBezTo>
                <a:lnTo>
                  <a:pt x="90588" y="19547"/>
                </a:lnTo>
                <a:cubicBezTo>
                  <a:pt x="90625" y="19547"/>
                  <a:pt x="90663" y="19547"/>
                  <a:pt x="90701" y="19509"/>
                </a:cubicBezTo>
                <a:cubicBezTo>
                  <a:pt x="90739" y="19472"/>
                  <a:pt x="90777" y="19434"/>
                  <a:pt x="90777" y="19358"/>
                </a:cubicBezTo>
                <a:cubicBezTo>
                  <a:pt x="90777" y="19358"/>
                  <a:pt x="90739" y="19320"/>
                  <a:pt x="90739" y="19283"/>
                </a:cubicBezTo>
                <a:cubicBezTo>
                  <a:pt x="90739" y="19245"/>
                  <a:pt x="90739" y="19207"/>
                  <a:pt x="90739" y="19169"/>
                </a:cubicBezTo>
                <a:lnTo>
                  <a:pt x="90625" y="19094"/>
                </a:lnTo>
                <a:cubicBezTo>
                  <a:pt x="90592" y="19083"/>
                  <a:pt x="90562" y="19078"/>
                  <a:pt x="90535" y="19078"/>
                </a:cubicBezTo>
                <a:close/>
                <a:moveTo>
                  <a:pt x="54746" y="19585"/>
                </a:moveTo>
                <a:cubicBezTo>
                  <a:pt x="54633" y="19585"/>
                  <a:pt x="54557" y="19585"/>
                  <a:pt x="54519" y="19661"/>
                </a:cubicBezTo>
                <a:cubicBezTo>
                  <a:pt x="54444" y="19699"/>
                  <a:pt x="54406" y="19812"/>
                  <a:pt x="54406" y="19925"/>
                </a:cubicBezTo>
                <a:lnTo>
                  <a:pt x="54557" y="20039"/>
                </a:lnTo>
                <a:cubicBezTo>
                  <a:pt x="54633" y="20039"/>
                  <a:pt x="54784" y="20039"/>
                  <a:pt x="54859" y="19963"/>
                </a:cubicBezTo>
                <a:cubicBezTo>
                  <a:pt x="54859" y="19963"/>
                  <a:pt x="54897" y="19888"/>
                  <a:pt x="54897" y="19850"/>
                </a:cubicBezTo>
                <a:cubicBezTo>
                  <a:pt x="54897" y="19774"/>
                  <a:pt x="54897" y="19736"/>
                  <a:pt x="54859" y="19661"/>
                </a:cubicBezTo>
                <a:lnTo>
                  <a:pt x="54746" y="19585"/>
                </a:lnTo>
                <a:close/>
                <a:moveTo>
                  <a:pt x="23782" y="19472"/>
                </a:moveTo>
                <a:cubicBezTo>
                  <a:pt x="23555" y="19472"/>
                  <a:pt x="23441" y="19509"/>
                  <a:pt x="23366" y="19585"/>
                </a:cubicBezTo>
                <a:cubicBezTo>
                  <a:pt x="23290" y="19623"/>
                  <a:pt x="23252" y="19699"/>
                  <a:pt x="23252" y="19774"/>
                </a:cubicBezTo>
                <a:cubicBezTo>
                  <a:pt x="23215" y="19736"/>
                  <a:pt x="23139" y="19699"/>
                  <a:pt x="23101" y="19699"/>
                </a:cubicBezTo>
                <a:cubicBezTo>
                  <a:pt x="22988" y="19699"/>
                  <a:pt x="22874" y="19736"/>
                  <a:pt x="22836" y="19888"/>
                </a:cubicBezTo>
                <a:lnTo>
                  <a:pt x="22950" y="20039"/>
                </a:lnTo>
                <a:cubicBezTo>
                  <a:pt x="23101" y="20039"/>
                  <a:pt x="23177" y="20039"/>
                  <a:pt x="23215" y="20001"/>
                </a:cubicBezTo>
                <a:lnTo>
                  <a:pt x="23252" y="19963"/>
                </a:lnTo>
                <a:cubicBezTo>
                  <a:pt x="23252" y="20077"/>
                  <a:pt x="23328" y="20190"/>
                  <a:pt x="23441" y="20228"/>
                </a:cubicBezTo>
                <a:cubicBezTo>
                  <a:pt x="23517" y="20266"/>
                  <a:pt x="23593" y="20285"/>
                  <a:pt x="23668" y="20285"/>
                </a:cubicBezTo>
                <a:cubicBezTo>
                  <a:pt x="23744" y="20285"/>
                  <a:pt x="23819" y="20266"/>
                  <a:pt x="23895" y="20228"/>
                </a:cubicBezTo>
                <a:lnTo>
                  <a:pt x="23971" y="20114"/>
                </a:lnTo>
                <a:cubicBezTo>
                  <a:pt x="23933" y="20039"/>
                  <a:pt x="23933" y="19963"/>
                  <a:pt x="23933" y="19925"/>
                </a:cubicBezTo>
                <a:lnTo>
                  <a:pt x="23933" y="19850"/>
                </a:lnTo>
                <a:cubicBezTo>
                  <a:pt x="23933" y="19774"/>
                  <a:pt x="23933" y="19699"/>
                  <a:pt x="23895" y="19585"/>
                </a:cubicBezTo>
                <a:lnTo>
                  <a:pt x="23782" y="19472"/>
                </a:lnTo>
                <a:close/>
                <a:moveTo>
                  <a:pt x="795" y="19585"/>
                </a:moveTo>
                <a:cubicBezTo>
                  <a:pt x="681" y="19623"/>
                  <a:pt x="492" y="19661"/>
                  <a:pt x="492" y="19850"/>
                </a:cubicBezTo>
                <a:lnTo>
                  <a:pt x="492" y="19888"/>
                </a:lnTo>
                <a:lnTo>
                  <a:pt x="606" y="19963"/>
                </a:lnTo>
                <a:cubicBezTo>
                  <a:pt x="662" y="19982"/>
                  <a:pt x="719" y="19992"/>
                  <a:pt x="771" y="19992"/>
                </a:cubicBezTo>
                <a:cubicBezTo>
                  <a:pt x="823" y="19992"/>
                  <a:pt x="870" y="19982"/>
                  <a:pt x="908" y="19963"/>
                </a:cubicBezTo>
                <a:cubicBezTo>
                  <a:pt x="908" y="20077"/>
                  <a:pt x="984" y="20190"/>
                  <a:pt x="1059" y="20266"/>
                </a:cubicBezTo>
                <a:lnTo>
                  <a:pt x="1173" y="20303"/>
                </a:lnTo>
                <a:cubicBezTo>
                  <a:pt x="1400" y="20303"/>
                  <a:pt x="1551" y="20190"/>
                  <a:pt x="1702" y="20114"/>
                </a:cubicBezTo>
                <a:lnTo>
                  <a:pt x="1664" y="20001"/>
                </a:lnTo>
                <a:lnTo>
                  <a:pt x="1740" y="20114"/>
                </a:lnTo>
                <a:lnTo>
                  <a:pt x="1778" y="20001"/>
                </a:lnTo>
                <a:cubicBezTo>
                  <a:pt x="1778" y="19963"/>
                  <a:pt x="1778" y="19925"/>
                  <a:pt x="1778" y="19925"/>
                </a:cubicBezTo>
                <a:cubicBezTo>
                  <a:pt x="1740" y="19812"/>
                  <a:pt x="1702" y="19699"/>
                  <a:pt x="1589" y="19661"/>
                </a:cubicBezTo>
                <a:lnTo>
                  <a:pt x="1513" y="19699"/>
                </a:lnTo>
                <a:cubicBezTo>
                  <a:pt x="1475" y="19661"/>
                  <a:pt x="1437" y="19585"/>
                  <a:pt x="1324" y="19585"/>
                </a:cubicBezTo>
                <a:lnTo>
                  <a:pt x="1210" y="19661"/>
                </a:lnTo>
                <a:cubicBezTo>
                  <a:pt x="1210" y="19699"/>
                  <a:pt x="1135" y="19736"/>
                  <a:pt x="1135" y="19736"/>
                </a:cubicBezTo>
                <a:lnTo>
                  <a:pt x="1021" y="19774"/>
                </a:lnTo>
                <a:cubicBezTo>
                  <a:pt x="1021" y="19736"/>
                  <a:pt x="1021" y="19699"/>
                  <a:pt x="984" y="19661"/>
                </a:cubicBezTo>
                <a:lnTo>
                  <a:pt x="832" y="19585"/>
                </a:lnTo>
                <a:close/>
                <a:moveTo>
                  <a:pt x="18064" y="19915"/>
                </a:moveTo>
                <a:cubicBezTo>
                  <a:pt x="18042" y="19915"/>
                  <a:pt x="18020" y="19918"/>
                  <a:pt x="17997" y="19925"/>
                </a:cubicBezTo>
                <a:cubicBezTo>
                  <a:pt x="17921" y="19963"/>
                  <a:pt x="17884" y="20001"/>
                  <a:pt x="17846" y="20077"/>
                </a:cubicBezTo>
                <a:lnTo>
                  <a:pt x="17959" y="20228"/>
                </a:lnTo>
                <a:cubicBezTo>
                  <a:pt x="17997" y="20266"/>
                  <a:pt x="18073" y="20303"/>
                  <a:pt x="18186" y="20303"/>
                </a:cubicBezTo>
                <a:lnTo>
                  <a:pt x="18300" y="20190"/>
                </a:lnTo>
                <a:lnTo>
                  <a:pt x="18300" y="20077"/>
                </a:lnTo>
                <a:lnTo>
                  <a:pt x="18224" y="19963"/>
                </a:lnTo>
                <a:cubicBezTo>
                  <a:pt x="18224" y="19963"/>
                  <a:pt x="18151" y="19915"/>
                  <a:pt x="18064" y="19915"/>
                </a:cubicBezTo>
                <a:close/>
                <a:moveTo>
                  <a:pt x="21388" y="19915"/>
                </a:moveTo>
                <a:cubicBezTo>
                  <a:pt x="21368" y="19915"/>
                  <a:pt x="21347" y="19918"/>
                  <a:pt x="21324" y="19925"/>
                </a:cubicBezTo>
                <a:cubicBezTo>
                  <a:pt x="21249" y="19963"/>
                  <a:pt x="21173" y="20001"/>
                  <a:pt x="21173" y="20077"/>
                </a:cubicBezTo>
                <a:lnTo>
                  <a:pt x="21286" y="20228"/>
                </a:lnTo>
                <a:cubicBezTo>
                  <a:pt x="21324" y="20266"/>
                  <a:pt x="21400" y="20303"/>
                  <a:pt x="21513" y="20303"/>
                </a:cubicBezTo>
                <a:lnTo>
                  <a:pt x="21627" y="20190"/>
                </a:lnTo>
                <a:lnTo>
                  <a:pt x="21627" y="20077"/>
                </a:lnTo>
                <a:lnTo>
                  <a:pt x="21551" y="19963"/>
                </a:lnTo>
                <a:cubicBezTo>
                  <a:pt x="21521" y="19963"/>
                  <a:pt x="21466" y="19915"/>
                  <a:pt x="21388" y="19915"/>
                </a:cubicBezTo>
                <a:close/>
                <a:moveTo>
                  <a:pt x="40530" y="20114"/>
                </a:moveTo>
                <a:cubicBezTo>
                  <a:pt x="40417" y="20114"/>
                  <a:pt x="40304" y="20190"/>
                  <a:pt x="40304" y="20266"/>
                </a:cubicBezTo>
                <a:lnTo>
                  <a:pt x="40455" y="20266"/>
                </a:lnTo>
                <a:cubicBezTo>
                  <a:pt x="40455" y="20303"/>
                  <a:pt x="40455" y="20303"/>
                  <a:pt x="40455" y="20341"/>
                </a:cubicBezTo>
                <a:lnTo>
                  <a:pt x="40644" y="20341"/>
                </a:lnTo>
                <a:cubicBezTo>
                  <a:pt x="40644" y="20303"/>
                  <a:pt x="40644" y="20303"/>
                  <a:pt x="40644" y="20266"/>
                </a:cubicBezTo>
                <a:lnTo>
                  <a:pt x="40795" y="20266"/>
                </a:lnTo>
                <a:cubicBezTo>
                  <a:pt x="40795" y="20228"/>
                  <a:pt x="40757" y="20152"/>
                  <a:pt x="40682" y="20152"/>
                </a:cubicBezTo>
                <a:cubicBezTo>
                  <a:pt x="40644" y="20114"/>
                  <a:pt x="40606" y="20114"/>
                  <a:pt x="40530" y="20114"/>
                </a:cubicBezTo>
                <a:close/>
                <a:moveTo>
                  <a:pt x="48694" y="19882"/>
                </a:moveTo>
                <a:cubicBezTo>
                  <a:pt x="48640" y="19882"/>
                  <a:pt x="48605" y="19904"/>
                  <a:pt x="48583" y="19925"/>
                </a:cubicBezTo>
                <a:cubicBezTo>
                  <a:pt x="48508" y="19963"/>
                  <a:pt x="48432" y="20039"/>
                  <a:pt x="48432" y="20114"/>
                </a:cubicBezTo>
                <a:cubicBezTo>
                  <a:pt x="48432" y="20228"/>
                  <a:pt x="48508" y="20341"/>
                  <a:pt x="48621" y="20341"/>
                </a:cubicBezTo>
                <a:lnTo>
                  <a:pt x="48772" y="20266"/>
                </a:lnTo>
                <a:cubicBezTo>
                  <a:pt x="48810" y="20228"/>
                  <a:pt x="48810" y="20190"/>
                  <a:pt x="48810" y="20190"/>
                </a:cubicBezTo>
                <a:cubicBezTo>
                  <a:pt x="48848" y="20152"/>
                  <a:pt x="48886" y="20114"/>
                  <a:pt x="48886" y="20039"/>
                </a:cubicBezTo>
                <a:lnTo>
                  <a:pt x="48848" y="19925"/>
                </a:lnTo>
                <a:cubicBezTo>
                  <a:pt x="48784" y="19893"/>
                  <a:pt x="48734" y="19882"/>
                  <a:pt x="48694" y="19882"/>
                </a:cubicBezTo>
                <a:close/>
                <a:moveTo>
                  <a:pt x="30136" y="19872"/>
                </a:moveTo>
                <a:cubicBezTo>
                  <a:pt x="30073" y="19872"/>
                  <a:pt x="30009" y="19899"/>
                  <a:pt x="29982" y="19925"/>
                </a:cubicBezTo>
                <a:lnTo>
                  <a:pt x="29906" y="19963"/>
                </a:lnTo>
                <a:cubicBezTo>
                  <a:pt x="29831" y="20114"/>
                  <a:pt x="29944" y="20303"/>
                  <a:pt x="30133" y="20341"/>
                </a:cubicBezTo>
                <a:cubicBezTo>
                  <a:pt x="30154" y="20348"/>
                  <a:pt x="30175" y="20351"/>
                  <a:pt x="30195" y="20351"/>
                </a:cubicBezTo>
                <a:cubicBezTo>
                  <a:pt x="30286" y="20351"/>
                  <a:pt x="30367" y="20290"/>
                  <a:pt x="30398" y="20228"/>
                </a:cubicBezTo>
                <a:lnTo>
                  <a:pt x="30285" y="20077"/>
                </a:lnTo>
                <a:lnTo>
                  <a:pt x="30322" y="20077"/>
                </a:lnTo>
                <a:cubicBezTo>
                  <a:pt x="30322" y="20001"/>
                  <a:pt x="30322" y="19925"/>
                  <a:pt x="30209" y="19888"/>
                </a:cubicBezTo>
                <a:cubicBezTo>
                  <a:pt x="30187" y="19876"/>
                  <a:pt x="30161" y="19872"/>
                  <a:pt x="30136" y="19872"/>
                </a:cubicBezTo>
                <a:close/>
                <a:moveTo>
                  <a:pt x="90512" y="19963"/>
                </a:moveTo>
                <a:lnTo>
                  <a:pt x="90399" y="20077"/>
                </a:lnTo>
                <a:cubicBezTo>
                  <a:pt x="90361" y="20077"/>
                  <a:pt x="90323" y="20114"/>
                  <a:pt x="90323" y="20190"/>
                </a:cubicBezTo>
                <a:lnTo>
                  <a:pt x="90323" y="20228"/>
                </a:lnTo>
                <a:lnTo>
                  <a:pt x="90399" y="20341"/>
                </a:lnTo>
                <a:cubicBezTo>
                  <a:pt x="90436" y="20360"/>
                  <a:pt x="90474" y="20370"/>
                  <a:pt x="90512" y="20370"/>
                </a:cubicBezTo>
                <a:cubicBezTo>
                  <a:pt x="90550" y="20370"/>
                  <a:pt x="90588" y="20360"/>
                  <a:pt x="90625" y="20341"/>
                </a:cubicBezTo>
                <a:cubicBezTo>
                  <a:pt x="90701" y="20303"/>
                  <a:pt x="90739" y="20228"/>
                  <a:pt x="90739" y="20152"/>
                </a:cubicBezTo>
                <a:cubicBezTo>
                  <a:pt x="90739" y="20077"/>
                  <a:pt x="90701" y="20039"/>
                  <a:pt x="90663" y="20001"/>
                </a:cubicBezTo>
                <a:cubicBezTo>
                  <a:pt x="90625" y="19963"/>
                  <a:pt x="90550" y="19963"/>
                  <a:pt x="90512" y="19963"/>
                </a:cubicBezTo>
                <a:close/>
                <a:moveTo>
                  <a:pt x="29717" y="20114"/>
                </a:moveTo>
                <a:cubicBezTo>
                  <a:pt x="29566" y="20114"/>
                  <a:pt x="29453" y="20152"/>
                  <a:pt x="29415" y="20303"/>
                </a:cubicBezTo>
                <a:lnTo>
                  <a:pt x="29528" y="20455"/>
                </a:lnTo>
                <a:cubicBezTo>
                  <a:pt x="29566" y="20455"/>
                  <a:pt x="29566" y="20492"/>
                  <a:pt x="29642" y="20492"/>
                </a:cubicBezTo>
                <a:lnTo>
                  <a:pt x="29793" y="20379"/>
                </a:lnTo>
                <a:cubicBezTo>
                  <a:pt x="29831" y="20379"/>
                  <a:pt x="29869" y="20303"/>
                  <a:pt x="29869" y="20266"/>
                </a:cubicBezTo>
                <a:lnTo>
                  <a:pt x="29869" y="20190"/>
                </a:lnTo>
                <a:lnTo>
                  <a:pt x="29717" y="20114"/>
                </a:lnTo>
                <a:close/>
                <a:moveTo>
                  <a:pt x="53045" y="20039"/>
                </a:moveTo>
                <a:lnTo>
                  <a:pt x="52893" y="20190"/>
                </a:lnTo>
                <a:lnTo>
                  <a:pt x="52893" y="20417"/>
                </a:lnTo>
                <a:lnTo>
                  <a:pt x="53007" y="20530"/>
                </a:lnTo>
                <a:cubicBezTo>
                  <a:pt x="53054" y="20546"/>
                  <a:pt x="53101" y="20555"/>
                  <a:pt x="53142" y="20555"/>
                </a:cubicBezTo>
                <a:cubicBezTo>
                  <a:pt x="53201" y="20555"/>
                  <a:pt x="53249" y="20537"/>
                  <a:pt x="53272" y="20492"/>
                </a:cubicBezTo>
                <a:cubicBezTo>
                  <a:pt x="53347" y="20492"/>
                  <a:pt x="53385" y="20417"/>
                  <a:pt x="53385" y="20379"/>
                </a:cubicBezTo>
                <a:cubicBezTo>
                  <a:pt x="53385" y="20266"/>
                  <a:pt x="53309" y="20190"/>
                  <a:pt x="53234" y="20152"/>
                </a:cubicBezTo>
                <a:cubicBezTo>
                  <a:pt x="53196" y="20077"/>
                  <a:pt x="53120" y="20039"/>
                  <a:pt x="53045" y="20039"/>
                </a:cubicBezTo>
                <a:close/>
                <a:moveTo>
                  <a:pt x="14821" y="20077"/>
                </a:moveTo>
                <a:cubicBezTo>
                  <a:pt x="14632" y="20190"/>
                  <a:pt x="14557" y="20266"/>
                  <a:pt x="14557" y="20455"/>
                </a:cubicBezTo>
                <a:cubicBezTo>
                  <a:pt x="14557" y="20492"/>
                  <a:pt x="14557" y="20568"/>
                  <a:pt x="14594" y="20644"/>
                </a:cubicBezTo>
                <a:lnTo>
                  <a:pt x="14594" y="20719"/>
                </a:lnTo>
                <a:lnTo>
                  <a:pt x="14670" y="20795"/>
                </a:lnTo>
                <a:cubicBezTo>
                  <a:pt x="14703" y="20806"/>
                  <a:pt x="14736" y="20811"/>
                  <a:pt x="14770" y="20811"/>
                </a:cubicBezTo>
                <a:cubicBezTo>
                  <a:pt x="14850" y="20811"/>
                  <a:pt x="14930" y="20784"/>
                  <a:pt x="15010" y="20757"/>
                </a:cubicBezTo>
                <a:cubicBezTo>
                  <a:pt x="15124" y="20682"/>
                  <a:pt x="15161" y="20530"/>
                  <a:pt x="15161" y="20417"/>
                </a:cubicBezTo>
                <a:cubicBezTo>
                  <a:pt x="15161" y="20228"/>
                  <a:pt x="15086" y="20114"/>
                  <a:pt x="14935" y="20077"/>
                </a:cubicBezTo>
                <a:close/>
                <a:moveTo>
                  <a:pt x="54935" y="20001"/>
                </a:moveTo>
                <a:lnTo>
                  <a:pt x="54784" y="20114"/>
                </a:lnTo>
                <a:cubicBezTo>
                  <a:pt x="54746" y="20114"/>
                  <a:pt x="54670" y="20190"/>
                  <a:pt x="54670" y="20303"/>
                </a:cubicBezTo>
                <a:lnTo>
                  <a:pt x="54406" y="20341"/>
                </a:lnTo>
                <a:lnTo>
                  <a:pt x="54406" y="20492"/>
                </a:lnTo>
                <a:cubicBezTo>
                  <a:pt x="54406" y="20568"/>
                  <a:pt x="54406" y="20606"/>
                  <a:pt x="54406" y="20606"/>
                </a:cubicBezTo>
                <a:lnTo>
                  <a:pt x="54406" y="20795"/>
                </a:lnTo>
                <a:cubicBezTo>
                  <a:pt x="54519" y="20871"/>
                  <a:pt x="54670" y="20871"/>
                  <a:pt x="54822" y="20871"/>
                </a:cubicBezTo>
                <a:lnTo>
                  <a:pt x="54935" y="20757"/>
                </a:lnTo>
                <a:cubicBezTo>
                  <a:pt x="54935" y="20757"/>
                  <a:pt x="54935" y="20757"/>
                  <a:pt x="54935" y="20719"/>
                </a:cubicBezTo>
                <a:cubicBezTo>
                  <a:pt x="54935" y="20719"/>
                  <a:pt x="54897" y="20757"/>
                  <a:pt x="54859" y="20757"/>
                </a:cubicBezTo>
                <a:lnTo>
                  <a:pt x="55011" y="20644"/>
                </a:lnTo>
                <a:cubicBezTo>
                  <a:pt x="55011" y="20568"/>
                  <a:pt x="54973" y="20492"/>
                  <a:pt x="54897" y="20455"/>
                </a:cubicBezTo>
                <a:cubicBezTo>
                  <a:pt x="54935" y="20455"/>
                  <a:pt x="54973" y="20417"/>
                  <a:pt x="54973" y="20417"/>
                </a:cubicBezTo>
                <a:cubicBezTo>
                  <a:pt x="55086" y="20379"/>
                  <a:pt x="55124" y="20303"/>
                  <a:pt x="55124" y="20190"/>
                </a:cubicBezTo>
                <a:cubicBezTo>
                  <a:pt x="55124" y="20114"/>
                  <a:pt x="55049" y="20039"/>
                  <a:pt x="54935" y="20001"/>
                </a:cubicBezTo>
                <a:close/>
                <a:moveTo>
                  <a:pt x="28195" y="20279"/>
                </a:moveTo>
                <a:cubicBezTo>
                  <a:pt x="28148" y="20279"/>
                  <a:pt x="28101" y="20288"/>
                  <a:pt x="28054" y="20303"/>
                </a:cubicBezTo>
                <a:cubicBezTo>
                  <a:pt x="27978" y="20303"/>
                  <a:pt x="27903" y="20379"/>
                  <a:pt x="27903" y="20492"/>
                </a:cubicBezTo>
                <a:lnTo>
                  <a:pt x="27903" y="20455"/>
                </a:lnTo>
                <a:cubicBezTo>
                  <a:pt x="27876" y="20451"/>
                  <a:pt x="27850" y="20450"/>
                  <a:pt x="27827" y="20450"/>
                </a:cubicBezTo>
                <a:cubicBezTo>
                  <a:pt x="27587" y="20450"/>
                  <a:pt x="27521" y="20613"/>
                  <a:pt x="27487" y="20682"/>
                </a:cubicBezTo>
                <a:cubicBezTo>
                  <a:pt x="27449" y="20682"/>
                  <a:pt x="27449" y="20719"/>
                  <a:pt x="27449" y="20719"/>
                </a:cubicBezTo>
                <a:lnTo>
                  <a:pt x="27487" y="20908"/>
                </a:lnTo>
                <a:cubicBezTo>
                  <a:pt x="27600" y="20946"/>
                  <a:pt x="27638" y="20946"/>
                  <a:pt x="27714" y="20946"/>
                </a:cubicBezTo>
                <a:lnTo>
                  <a:pt x="27827" y="20946"/>
                </a:lnTo>
                <a:lnTo>
                  <a:pt x="28016" y="20833"/>
                </a:lnTo>
                <a:lnTo>
                  <a:pt x="28016" y="20644"/>
                </a:lnTo>
                <a:cubicBezTo>
                  <a:pt x="28047" y="20647"/>
                  <a:pt x="28075" y="20649"/>
                  <a:pt x="28101" y="20649"/>
                </a:cubicBezTo>
                <a:cubicBezTo>
                  <a:pt x="28363" y="20649"/>
                  <a:pt x="28398" y="20489"/>
                  <a:pt x="28432" y="20455"/>
                </a:cubicBezTo>
                <a:lnTo>
                  <a:pt x="28394" y="20341"/>
                </a:lnTo>
                <a:cubicBezTo>
                  <a:pt x="28328" y="20297"/>
                  <a:pt x="28261" y="20279"/>
                  <a:pt x="28195" y="20279"/>
                </a:cubicBezTo>
                <a:close/>
                <a:moveTo>
                  <a:pt x="33044" y="20682"/>
                </a:moveTo>
                <a:lnTo>
                  <a:pt x="32893" y="20795"/>
                </a:lnTo>
                <a:lnTo>
                  <a:pt x="32893" y="20946"/>
                </a:lnTo>
                <a:lnTo>
                  <a:pt x="33044" y="21060"/>
                </a:lnTo>
                <a:cubicBezTo>
                  <a:pt x="33120" y="21060"/>
                  <a:pt x="33234" y="21060"/>
                  <a:pt x="33271" y="21022"/>
                </a:cubicBezTo>
                <a:cubicBezTo>
                  <a:pt x="33309" y="20984"/>
                  <a:pt x="33347" y="20908"/>
                  <a:pt x="33347" y="20833"/>
                </a:cubicBezTo>
                <a:lnTo>
                  <a:pt x="33347" y="20795"/>
                </a:lnTo>
                <a:lnTo>
                  <a:pt x="33234" y="20682"/>
                </a:lnTo>
                <a:close/>
                <a:moveTo>
                  <a:pt x="43517" y="20719"/>
                </a:moveTo>
                <a:lnTo>
                  <a:pt x="43328" y="20833"/>
                </a:lnTo>
                <a:cubicBezTo>
                  <a:pt x="43328" y="20833"/>
                  <a:pt x="43290" y="20871"/>
                  <a:pt x="43290" y="20908"/>
                </a:cubicBezTo>
                <a:lnTo>
                  <a:pt x="43404" y="21060"/>
                </a:lnTo>
                <a:cubicBezTo>
                  <a:pt x="43404" y="21097"/>
                  <a:pt x="43442" y="21097"/>
                  <a:pt x="43479" y="21097"/>
                </a:cubicBezTo>
                <a:lnTo>
                  <a:pt x="43668" y="21022"/>
                </a:lnTo>
                <a:cubicBezTo>
                  <a:pt x="43668" y="20984"/>
                  <a:pt x="43706" y="20984"/>
                  <a:pt x="43706" y="20908"/>
                </a:cubicBezTo>
                <a:lnTo>
                  <a:pt x="43593" y="20795"/>
                </a:lnTo>
                <a:cubicBezTo>
                  <a:pt x="43593" y="20757"/>
                  <a:pt x="43555" y="20757"/>
                  <a:pt x="43517" y="20719"/>
                </a:cubicBezTo>
                <a:close/>
                <a:moveTo>
                  <a:pt x="64463" y="20719"/>
                </a:moveTo>
                <a:lnTo>
                  <a:pt x="64311" y="20833"/>
                </a:lnTo>
                <a:cubicBezTo>
                  <a:pt x="64311" y="20833"/>
                  <a:pt x="64311" y="20833"/>
                  <a:pt x="64274" y="20871"/>
                </a:cubicBezTo>
                <a:cubicBezTo>
                  <a:pt x="64274" y="20908"/>
                  <a:pt x="64236" y="20946"/>
                  <a:pt x="64236" y="21060"/>
                </a:cubicBezTo>
                <a:lnTo>
                  <a:pt x="64349" y="21173"/>
                </a:lnTo>
                <a:cubicBezTo>
                  <a:pt x="64425" y="21173"/>
                  <a:pt x="64538" y="21173"/>
                  <a:pt x="64576" y="21135"/>
                </a:cubicBezTo>
                <a:cubicBezTo>
                  <a:pt x="64652" y="21097"/>
                  <a:pt x="64689" y="21022"/>
                  <a:pt x="64689" y="20946"/>
                </a:cubicBezTo>
                <a:cubicBezTo>
                  <a:pt x="64689" y="20833"/>
                  <a:pt x="64576" y="20719"/>
                  <a:pt x="64463" y="20719"/>
                </a:cubicBezTo>
                <a:close/>
                <a:moveTo>
                  <a:pt x="67676" y="20719"/>
                </a:moveTo>
                <a:cubicBezTo>
                  <a:pt x="67563" y="20719"/>
                  <a:pt x="67449" y="20719"/>
                  <a:pt x="67374" y="20795"/>
                </a:cubicBezTo>
                <a:cubicBezTo>
                  <a:pt x="67223" y="20871"/>
                  <a:pt x="67223" y="21022"/>
                  <a:pt x="67374" y="21135"/>
                </a:cubicBezTo>
                <a:lnTo>
                  <a:pt x="67449" y="21173"/>
                </a:lnTo>
                <a:cubicBezTo>
                  <a:pt x="67470" y="21176"/>
                  <a:pt x="67488" y="21177"/>
                  <a:pt x="67506" y="21177"/>
                </a:cubicBezTo>
                <a:cubicBezTo>
                  <a:pt x="67720" y="21177"/>
                  <a:pt x="67752" y="20978"/>
                  <a:pt x="67752" y="20908"/>
                </a:cubicBezTo>
                <a:lnTo>
                  <a:pt x="67752" y="20871"/>
                </a:lnTo>
                <a:lnTo>
                  <a:pt x="67676" y="20719"/>
                </a:lnTo>
                <a:close/>
                <a:moveTo>
                  <a:pt x="1630" y="20657"/>
                </a:moveTo>
                <a:cubicBezTo>
                  <a:pt x="1545" y="20657"/>
                  <a:pt x="1466" y="20675"/>
                  <a:pt x="1400" y="20719"/>
                </a:cubicBezTo>
                <a:cubicBezTo>
                  <a:pt x="1286" y="20795"/>
                  <a:pt x="1286" y="20908"/>
                  <a:pt x="1286" y="20984"/>
                </a:cubicBezTo>
                <a:lnTo>
                  <a:pt x="1475" y="21135"/>
                </a:lnTo>
                <a:cubicBezTo>
                  <a:pt x="1505" y="21135"/>
                  <a:pt x="1560" y="21184"/>
                  <a:pt x="1658" y="21184"/>
                </a:cubicBezTo>
                <a:cubicBezTo>
                  <a:pt x="1682" y="21184"/>
                  <a:pt x="1710" y="21181"/>
                  <a:pt x="1740" y="21173"/>
                </a:cubicBezTo>
                <a:lnTo>
                  <a:pt x="1853" y="21022"/>
                </a:lnTo>
                <a:cubicBezTo>
                  <a:pt x="1891" y="20984"/>
                  <a:pt x="1929" y="20946"/>
                  <a:pt x="1929" y="20871"/>
                </a:cubicBezTo>
                <a:cubicBezTo>
                  <a:pt x="1929" y="20833"/>
                  <a:pt x="1891" y="20795"/>
                  <a:pt x="1891" y="20757"/>
                </a:cubicBezTo>
                <a:lnTo>
                  <a:pt x="1815" y="20682"/>
                </a:lnTo>
                <a:cubicBezTo>
                  <a:pt x="1753" y="20666"/>
                  <a:pt x="1690" y="20657"/>
                  <a:pt x="1630" y="20657"/>
                </a:cubicBezTo>
                <a:close/>
                <a:moveTo>
                  <a:pt x="35464" y="20833"/>
                </a:moveTo>
                <a:cubicBezTo>
                  <a:pt x="35351" y="20833"/>
                  <a:pt x="35275" y="20833"/>
                  <a:pt x="35237" y="20908"/>
                </a:cubicBezTo>
                <a:cubicBezTo>
                  <a:pt x="35200" y="20908"/>
                  <a:pt x="35124" y="20984"/>
                  <a:pt x="35124" y="21097"/>
                </a:cubicBezTo>
                <a:lnTo>
                  <a:pt x="35275" y="21211"/>
                </a:lnTo>
                <a:cubicBezTo>
                  <a:pt x="35351" y="21211"/>
                  <a:pt x="35464" y="21211"/>
                  <a:pt x="35502" y="21173"/>
                </a:cubicBezTo>
                <a:cubicBezTo>
                  <a:pt x="35540" y="21135"/>
                  <a:pt x="35578" y="21060"/>
                  <a:pt x="35578" y="20984"/>
                </a:cubicBezTo>
                <a:lnTo>
                  <a:pt x="35578" y="20946"/>
                </a:lnTo>
                <a:lnTo>
                  <a:pt x="35464" y="20833"/>
                </a:lnTo>
                <a:close/>
                <a:moveTo>
                  <a:pt x="45030" y="20644"/>
                </a:moveTo>
                <a:cubicBezTo>
                  <a:pt x="45030" y="20682"/>
                  <a:pt x="45030" y="20682"/>
                  <a:pt x="45030" y="20719"/>
                </a:cubicBezTo>
                <a:lnTo>
                  <a:pt x="44878" y="20719"/>
                </a:lnTo>
                <a:cubicBezTo>
                  <a:pt x="44878" y="20757"/>
                  <a:pt x="44916" y="20833"/>
                  <a:pt x="44954" y="20871"/>
                </a:cubicBezTo>
                <a:lnTo>
                  <a:pt x="44992" y="20871"/>
                </a:lnTo>
                <a:lnTo>
                  <a:pt x="44954" y="20908"/>
                </a:lnTo>
                <a:cubicBezTo>
                  <a:pt x="44954" y="20946"/>
                  <a:pt x="44992" y="21135"/>
                  <a:pt x="45143" y="21211"/>
                </a:cubicBezTo>
                <a:lnTo>
                  <a:pt x="45332" y="21135"/>
                </a:lnTo>
                <a:cubicBezTo>
                  <a:pt x="45332" y="21135"/>
                  <a:pt x="45332" y="21173"/>
                  <a:pt x="45332" y="21173"/>
                </a:cubicBezTo>
                <a:lnTo>
                  <a:pt x="45483" y="21060"/>
                </a:lnTo>
                <a:lnTo>
                  <a:pt x="45483" y="21022"/>
                </a:lnTo>
                <a:cubicBezTo>
                  <a:pt x="45483" y="20946"/>
                  <a:pt x="45408" y="20871"/>
                  <a:pt x="45332" y="20833"/>
                </a:cubicBezTo>
                <a:cubicBezTo>
                  <a:pt x="45370" y="20795"/>
                  <a:pt x="45408" y="20757"/>
                  <a:pt x="45408" y="20682"/>
                </a:cubicBezTo>
                <a:lnTo>
                  <a:pt x="45256" y="20682"/>
                </a:lnTo>
                <a:cubicBezTo>
                  <a:pt x="45225" y="20661"/>
                  <a:pt x="45202" y="20654"/>
                  <a:pt x="45184" y="20654"/>
                </a:cubicBezTo>
                <a:cubicBezTo>
                  <a:pt x="45153" y="20654"/>
                  <a:pt x="45133" y="20671"/>
                  <a:pt x="45102" y="20671"/>
                </a:cubicBezTo>
                <a:cubicBezTo>
                  <a:pt x="45084" y="20671"/>
                  <a:pt x="45061" y="20665"/>
                  <a:pt x="45030" y="20644"/>
                </a:cubicBezTo>
                <a:close/>
                <a:moveTo>
                  <a:pt x="8772" y="20833"/>
                </a:moveTo>
                <a:lnTo>
                  <a:pt x="8621" y="20946"/>
                </a:lnTo>
                <a:cubicBezTo>
                  <a:pt x="8583" y="20984"/>
                  <a:pt x="8507" y="21022"/>
                  <a:pt x="8507" y="21060"/>
                </a:cubicBezTo>
                <a:lnTo>
                  <a:pt x="8545" y="21173"/>
                </a:lnTo>
                <a:cubicBezTo>
                  <a:pt x="8573" y="21228"/>
                  <a:pt x="8641" y="21263"/>
                  <a:pt x="8720" y="21263"/>
                </a:cubicBezTo>
                <a:cubicBezTo>
                  <a:pt x="8749" y="21263"/>
                  <a:pt x="8779" y="21259"/>
                  <a:pt x="8810" y="21249"/>
                </a:cubicBezTo>
                <a:cubicBezTo>
                  <a:pt x="8923" y="21211"/>
                  <a:pt x="8999" y="21135"/>
                  <a:pt x="8999" y="21022"/>
                </a:cubicBezTo>
                <a:cubicBezTo>
                  <a:pt x="8999" y="20946"/>
                  <a:pt x="8923" y="20833"/>
                  <a:pt x="8772" y="20833"/>
                </a:cubicBezTo>
                <a:close/>
                <a:moveTo>
                  <a:pt x="46239" y="20946"/>
                </a:moveTo>
                <a:lnTo>
                  <a:pt x="46088" y="21022"/>
                </a:lnTo>
                <a:cubicBezTo>
                  <a:pt x="46050" y="21211"/>
                  <a:pt x="46239" y="21286"/>
                  <a:pt x="46315" y="21286"/>
                </a:cubicBezTo>
                <a:lnTo>
                  <a:pt x="46542" y="21211"/>
                </a:lnTo>
                <a:lnTo>
                  <a:pt x="46542" y="21173"/>
                </a:lnTo>
                <a:cubicBezTo>
                  <a:pt x="46542" y="21097"/>
                  <a:pt x="46504" y="21022"/>
                  <a:pt x="46466" y="20984"/>
                </a:cubicBezTo>
                <a:cubicBezTo>
                  <a:pt x="46428" y="20946"/>
                  <a:pt x="46315" y="20946"/>
                  <a:pt x="46239" y="20946"/>
                </a:cubicBezTo>
                <a:close/>
                <a:moveTo>
                  <a:pt x="60077" y="20682"/>
                </a:moveTo>
                <a:lnTo>
                  <a:pt x="59888" y="20833"/>
                </a:lnTo>
                <a:lnTo>
                  <a:pt x="59850" y="20833"/>
                </a:lnTo>
                <a:cubicBezTo>
                  <a:pt x="59812" y="20871"/>
                  <a:pt x="59661" y="20984"/>
                  <a:pt x="59737" y="21211"/>
                </a:cubicBezTo>
                <a:lnTo>
                  <a:pt x="59850" y="21286"/>
                </a:lnTo>
                <a:lnTo>
                  <a:pt x="60115" y="21286"/>
                </a:lnTo>
                <a:lnTo>
                  <a:pt x="60228" y="21097"/>
                </a:lnTo>
                <a:cubicBezTo>
                  <a:pt x="60228" y="21060"/>
                  <a:pt x="60228" y="21060"/>
                  <a:pt x="60228" y="21022"/>
                </a:cubicBezTo>
                <a:cubicBezTo>
                  <a:pt x="60228" y="20984"/>
                  <a:pt x="60228" y="20946"/>
                  <a:pt x="60228" y="20908"/>
                </a:cubicBezTo>
                <a:cubicBezTo>
                  <a:pt x="60228" y="20719"/>
                  <a:pt x="60115" y="20682"/>
                  <a:pt x="60077" y="20682"/>
                </a:cubicBezTo>
                <a:close/>
                <a:moveTo>
                  <a:pt x="28164" y="20939"/>
                </a:moveTo>
                <a:cubicBezTo>
                  <a:pt x="28142" y="20939"/>
                  <a:pt x="28118" y="20941"/>
                  <a:pt x="28092" y="20946"/>
                </a:cubicBezTo>
                <a:lnTo>
                  <a:pt x="27978" y="21022"/>
                </a:lnTo>
                <a:cubicBezTo>
                  <a:pt x="27940" y="21060"/>
                  <a:pt x="27940" y="21060"/>
                  <a:pt x="27940" y="21097"/>
                </a:cubicBezTo>
                <a:cubicBezTo>
                  <a:pt x="27903" y="21135"/>
                  <a:pt x="27865" y="21173"/>
                  <a:pt x="27865" y="21211"/>
                </a:cubicBezTo>
                <a:lnTo>
                  <a:pt x="27903" y="21324"/>
                </a:lnTo>
                <a:cubicBezTo>
                  <a:pt x="27951" y="21397"/>
                  <a:pt x="28063" y="21439"/>
                  <a:pt x="28177" y="21439"/>
                </a:cubicBezTo>
                <a:cubicBezTo>
                  <a:pt x="28240" y="21439"/>
                  <a:pt x="28303" y="21427"/>
                  <a:pt x="28356" y="21400"/>
                </a:cubicBezTo>
                <a:cubicBezTo>
                  <a:pt x="28470" y="21362"/>
                  <a:pt x="28545" y="21286"/>
                  <a:pt x="28545" y="21211"/>
                </a:cubicBezTo>
                <a:lnTo>
                  <a:pt x="28432" y="21097"/>
                </a:lnTo>
                <a:cubicBezTo>
                  <a:pt x="28432" y="21097"/>
                  <a:pt x="28394" y="21060"/>
                  <a:pt x="28394" y="21060"/>
                </a:cubicBezTo>
                <a:cubicBezTo>
                  <a:pt x="28362" y="21027"/>
                  <a:pt x="28301" y="20939"/>
                  <a:pt x="28164" y="20939"/>
                </a:cubicBezTo>
                <a:close/>
                <a:moveTo>
                  <a:pt x="4953" y="21249"/>
                </a:moveTo>
                <a:lnTo>
                  <a:pt x="4764" y="21362"/>
                </a:lnTo>
                <a:cubicBezTo>
                  <a:pt x="4764" y="21324"/>
                  <a:pt x="4802" y="21324"/>
                  <a:pt x="4764" y="21324"/>
                </a:cubicBezTo>
                <a:cubicBezTo>
                  <a:pt x="4727" y="21324"/>
                  <a:pt x="4575" y="21362"/>
                  <a:pt x="4575" y="21513"/>
                </a:cubicBezTo>
                <a:lnTo>
                  <a:pt x="4613" y="21589"/>
                </a:lnTo>
                <a:cubicBezTo>
                  <a:pt x="4641" y="21644"/>
                  <a:pt x="4709" y="21679"/>
                  <a:pt x="4788" y="21679"/>
                </a:cubicBezTo>
                <a:cubicBezTo>
                  <a:pt x="4817" y="21679"/>
                  <a:pt x="4847" y="21675"/>
                  <a:pt x="4878" y="21665"/>
                </a:cubicBezTo>
                <a:cubicBezTo>
                  <a:pt x="4991" y="21665"/>
                  <a:pt x="5105" y="21551"/>
                  <a:pt x="5105" y="21438"/>
                </a:cubicBezTo>
                <a:cubicBezTo>
                  <a:pt x="5105" y="21362"/>
                  <a:pt x="5029" y="21286"/>
                  <a:pt x="4953" y="21249"/>
                </a:cubicBezTo>
                <a:close/>
                <a:moveTo>
                  <a:pt x="60228" y="21249"/>
                </a:moveTo>
                <a:lnTo>
                  <a:pt x="60115" y="21286"/>
                </a:lnTo>
                <a:cubicBezTo>
                  <a:pt x="60077" y="21324"/>
                  <a:pt x="60039" y="21400"/>
                  <a:pt x="60039" y="21475"/>
                </a:cubicBezTo>
                <a:cubicBezTo>
                  <a:pt x="60039" y="21589"/>
                  <a:pt x="60115" y="21665"/>
                  <a:pt x="60266" y="21702"/>
                </a:cubicBezTo>
                <a:lnTo>
                  <a:pt x="60379" y="21665"/>
                </a:lnTo>
                <a:cubicBezTo>
                  <a:pt x="60455" y="21589"/>
                  <a:pt x="60455" y="21513"/>
                  <a:pt x="60455" y="21475"/>
                </a:cubicBezTo>
                <a:cubicBezTo>
                  <a:pt x="60455" y="21362"/>
                  <a:pt x="60379" y="21249"/>
                  <a:pt x="60228" y="21249"/>
                </a:cubicBezTo>
                <a:close/>
                <a:moveTo>
                  <a:pt x="40871" y="21249"/>
                </a:moveTo>
                <a:lnTo>
                  <a:pt x="40757" y="21362"/>
                </a:lnTo>
                <a:cubicBezTo>
                  <a:pt x="40719" y="21362"/>
                  <a:pt x="40682" y="21400"/>
                  <a:pt x="40682" y="21438"/>
                </a:cubicBezTo>
                <a:lnTo>
                  <a:pt x="40795" y="21589"/>
                </a:lnTo>
                <a:cubicBezTo>
                  <a:pt x="40795" y="21589"/>
                  <a:pt x="40778" y="21572"/>
                  <a:pt x="40767" y="21572"/>
                </a:cubicBezTo>
                <a:cubicBezTo>
                  <a:pt x="40761" y="21572"/>
                  <a:pt x="40757" y="21576"/>
                  <a:pt x="40757" y="21589"/>
                </a:cubicBezTo>
                <a:cubicBezTo>
                  <a:pt x="40795" y="21702"/>
                  <a:pt x="40871" y="21740"/>
                  <a:pt x="41022" y="21740"/>
                </a:cubicBezTo>
                <a:lnTo>
                  <a:pt x="41135" y="21627"/>
                </a:lnTo>
                <a:lnTo>
                  <a:pt x="41135" y="21362"/>
                </a:lnTo>
                <a:lnTo>
                  <a:pt x="40984" y="21249"/>
                </a:lnTo>
                <a:close/>
                <a:moveTo>
                  <a:pt x="61188" y="21195"/>
                </a:moveTo>
                <a:cubicBezTo>
                  <a:pt x="61161" y="21195"/>
                  <a:pt x="61131" y="21200"/>
                  <a:pt x="61098" y="21211"/>
                </a:cubicBezTo>
                <a:lnTo>
                  <a:pt x="60984" y="21324"/>
                </a:lnTo>
                <a:lnTo>
                  <a:pt x="60984" y="21475"/>
                </a:lnTo>
                <a:lnTo>
                  <a:pt x="61136" y="21589"/>
                </a:lnTo>
                <a:lnTo>
                  <a:pt x="61287" y="21589"/>
                </a:lnTo>
                <a:lnTo>
                  <a:pt x="61362" y="21702"/>
                </a:lnTo>
                <a:cubicBezTo>
                  <a:pt x="61362" y="21702"/>
                  <a:pt x="61400" y="21740"/>
                  <a:pt x="61438" y="21740"/>
                </a:cubicBezTo>
                <a:lnTo>
                  <a:pt x="61627" y="21627"/>
                </a:lnTo>
                <a:cubicBezTo>
                  <a:pt x="61665" y="21589"/>
                  <a:pt x="61703" y="21551"/>
                  <a:pt x="61703" y="21475"/>
                </a:cubicBezTo>
                <a:lnTo>
                  <a:pt x="61665" y="21438"/>
                </a:lnTo>
                <a:lnTo>
                  <a:pt x="61551" y="21362"/>
                </a:lnTo>
                <a:lnTo>
                  <a:pt x="61438" y="21362"/>
                </a:lnTo>
                <a:lnTo>
                  <a:pt x="61325" y="21249"/>
                </a:lnTo>
                <a:cubicBezTo>
                  <a:pt x="61298" y="21222"/>
                  <a:pt x="61252" y="21195"/>
                  <a:pt x="61188" y="21195"/>
                </a:cubicBezTo>
                <a:close/>
                <a:moveTo>
                  <a:pt x="54557" y="21362"/>
                </a:moveTo>
                <a:lnTo>
                  <a:pt x="54406" y="21438"/>
                </a:lnTo>
                <a:cubicBezTo>
                  <a:pt x="54406" y="21438"/>
                  <a:pt x="54406" y="21475"/>
                  <a:pt x="54368" y="21475"/>
                </a:cubicBezTo>
                <a:cubicBezTo>
                  <a:pt x="54330" y="21513"/>
                  <a:pt x="54255" y="21551"/>
                  <a:pt x="54255" y="21665"/>
                </a:cubicBezTo>
                <a:lnTo>
                  <a:pt x="54255" y="21740"/>
                </a:lnTo>
                <a:cubicBezTo>
                  <a:pt x="54310" y="21795"/>
                  <a:pt x="54386" y="21831"/>
                  <a:pt x="54467" y="21831"/>
                </a:cubicBezTo>
                <a:cubicBezTo>
                  <a:pt x="54496" y="21831"/>
                  <a:pt x="54527" y="21826"/>
                  <a:pt x="54557" y="21816"/>
                </a:cubicBezTo>
                <a:cubicBezTo>
                  <a:pt x="54670" y="21778"/>
                  <a:pt x="54784" y="21665"/>
                  <a:pt x="54784" y="21551"/>
                </a:cubicBezTo>
                <a:cubicBezTo>
                  <a:pt x="54784" y="21438"/>
                  <a:pt x="54708" y="21362"/>
                  <a:pt x="54557" y="21362"/>
                </a:cubicBezTo>
                <a:close/>
                <a:moveTo>
                  <a:pt x="7865" y="21400"/>
                </a:moveTo>
                <a:lnTo>
                  <a:pt x="7713" y="21513"/>
                </a:lnTo>
                <a:cubicBezTo>
                  <a:pt x="7676" y="21778"/>
                  <a:pt x="7865" y="21816"/>
                  <a:pt x="7978" y="21891"/>
                </a:cubicBezTo>
                <a:lnTo>
                  <a:pt x="8167" y="21740"/>
                </a:lnTo>
                <a:cubicBezTo>
                  <a:pt x="8167" y="21740"/>
                  <a:pt x="8167" y="21778"/>
                  <a:pt x="8167" y="21778"/>
                </a:cubicBezTo>
                <a:cubicBezTo>
                  <a:pt x="8205" y="21740"/>
                  <a:pt x="8318" y="21702"/>
                  <a:pt x="8318" y="21589"/>
                </a:cubicBezTo>
                <a:cubicBezTo>
                  <a:pt x="8318" y="21551"/>
                  <a:pt x="8318" y="21513"/>
                  <a:pt x="8280" y="21475"/>
                </a:cubicBezTo>
                <a:lnTo>
                  <a:pt x="8167" y="21400"/>
                </a:lnTo>
                <a:close/>
                <a:moveTo>
                  <a:pt x="46769" y="21551"/>
                </a:moveTo>
                <a:cubicBezTo>
                  <a:pt x="46617" y="21551"/>
                  <a:pt x="46504" y="21627"/>
                  <a:pt x="46466" y="21740"/>
                </a:cubicBezTo>
                <a:lnTo>
                  <a:pt x="46617" y="21891"/>
                </a:lnTo>
                <a:cubicBezTo>
                  <a:pt x="46655" y="21891"/>
                  <a:pt x="46655" y="21891"/>
                  <a:pt x="46693" y="21929"/>
                </a:cubicBezTo>
                <a:lnTo>
                  <a:pt x="46920" y="21816"/>
                </a:lnTo>
                <a:lnTo>
                  <a:pt x="46920" y="21665"/>
                </a:lnTo>
                <a:lnTo>
                  <a:pt x="46769" y="21551"/>
                </a:lnTo>
                <a:close/>
                <a:moveTo>
                  <a:pt x="59548" y="21513"/>
                </a:moveTo>
                <a:lnTo>
                  <a:pt x="59434" y="21589"/>
                </a:lnTo>
                <a:cubicBezTo>
                  <a:pt x="59434" y="21589"/>
                  <a:pt x="59396" y="21627"/>
                  <a:pt x="59396" y="21627"/>
                </a:cubicBezTo>
                <a:cubicBezTo>
                  <a:pt x="59396" y="21665"/>
                  <a:pt x="59321" y="21740"/>
                  <a:pt x="59359" y="21854"/>
                </a:cubicBezTo>
                <a:lnTo>
                  <a:pt x="59472" y="21929"/>
                </a:lnTo>
                <a:cubicBezTo>
                  <a:pt x="59494" y="21940"/>
                  <a:pt x="59520" y="21945"/>
                  <a:pt x="59545" y="21945"/>
                </a:cubicBezTo>
                <a:cubicBezTo>
                  <a:pt x="59608" y="21945"/>
                  <a:pt x="59672" y="21918"/>
                  <a:pt x="59699" y="21891"/>
                </a:cubicBezTo>
                <a:cubicBezTo>
                  <a:pt x="59774" y="21854"/>
                  <a:pt x="59812" y="21778"/>
                  <a:pt x="59812" y="21740"/>
                </a:cubicBezTo>
                <a:cubicBezTo>
                  <a:pt x="59812" y="21589"/>
                  <a:pt x="59699" y="21513"/>
                  <a:pt x="59548" y="21513"/>
                </a:cubicBezTo>
                <a:close/>
                <a:moveTo>
                  <a:pt x="55540" y="21438"/>
                </a:moveTo>
                <a:lnTo>
                  <a:pt x="55389" y="21589"/>
                </a:lnTo>
                <a:lnTo>
                  <a:pt x="55389" y="21816"/>
                </a:lnTo>
                <a:lnTo>
                  <a:pt x="55502" y="21929"/>
                </a:lnTo>
                <a:cubicBezTo>
                  <a:pt x="55559" y="21948"/>
                  <a:pt x="55606" y="21958"/>
                  <a:pt x="55644" y="21958"/>
                </a:cubicBezTo>
                <a:cubicBezTo>
                  <a:pt x="55682" y="21958"/>
                  <a:pt x="55710" y="21948"/>
                  <a:pt x="55729" y="21929"/>
                </a:cubicBezTo>
                <a:cubicBezTo>
                  <a:pt x="55842" y="21891"/>
                  <a:pt x="55880" y="21816"/>
                  <a:pt x="55880" y="21740"/>
                </a:cubicBezTo>
                <a:lnTo>
                  <a:pt x="55842" y="21627"/>
                </a:lnTo>
                <a:cubicBezTo>
                  <a:pt x="55805" y="21627"/>
                  <a:pt x="55805" y="21589"/>
                  <a:pt x="55805" y="21589"/>
                </a:cubicBezTo>
                <a:cubicBezTo>
                  <a:pt x="55729" y="21551"/>
                  <a:pt x="55653" y="21475"/>
                  <a:pt x="55540" y="21438"/>
                </a:cubicBezTo>
                <a:close/>
                <a:moveTo>
                  <a:pt x="6674" y="21854"/>
                </a:moveTo>
                <a:cubicBezTo>
                  <a:pt x="6608" y="21854"/>
                  <a:pt x="6541" y="21891"/>
                  <a:pt x="6579" y="21967"/>
                </a:cubicBezTo>
                <a:lnTo>
                  <a:pt x="6768" y="21967"/>
                </a:lnTo>
                <a:cubicBezTo>
                  <a:pt x="6806" y="21891"/>
                  <a:pt x="6740" y="21854"/>
                  <a:pt x="6674" y="21854"/>
                </a:cubicBezTo>
                <a:close/>
                <a:moveTo>
                  <a:pt x="61784" y="21681"/>
                </a:moveTo>
                <a:cubicBezTo>
                  <a:pt x="61719" y="21681"/>
                  <a:pt x="61627" y="21715"/>
                  <a:pt x="61551" y="21816"/>
                </a:cubicBezTo>
                <a:lnTo>
                  <a:pt x="61589" y="21967"/>
                </a:lnTo>
                <a:cubicBezTo>
                  <a:pt x="61678" y="22011"/>
                  <a:pt x="61753" y="22030"/>
                  <a:pt x="61816" y="22030"/>
                </a:cubicBezTo>
                <a:cubicBezTo>
                  <a:pt x="61860" y="22030"/>
                  <a:pt x="61898" y="22020"/>
                  <a:pt x="61930" y="22005"/>
                </a:cubicBezTo>
                <a:cubicBezTo>
                  <a:pt x="61967" y="21967"/>
                  <a:pt x="62005" y="21929"/>
                  <a:pt x="62005" y="21854"/>
                </a:cubicBezTo>
                <a:cubicBezTo>
                  <a:pt x="62005" y="21778"/>
                  <a:pt x="61930" y="21702"/>
                  <a:pt x="61854" y="21702"/>
                </a:cubicBezTo>
                <a:cubicBezTo>
                  <a:pt x="61841" y="21690"/>
                  <a:pt x="61816" y="21681"/>
                  <a:pt x="61784" y="21681"/>
                </a:cubicBezTo>
                <a:close/>
                <a:moveTo>
                  <a:pt x="63593" y="21211"/>
                </a:moveTo>
                <a:cubicBezTo>
                  <a:pt x="63480" y="21211"/>
                  <a:pt x="63328" y="21211"/>
                  <a:pt x="63291" y="21324"/>
                </a:cubicBezTo>
                <a:lnTo>
                  <a:pt x="63328" y="21400"/>
                </a:lnTo>
                <a:lnTo>
                  <a:pt x="63291" y="21400"/>
                </a:lnTo>
                <a:lnTo>
                  <a:pt x="63404" y="21551"/>
                </a:lnTo>
                <a:lnTo>
                  <a:pt x="63404" y="21581"/>
                </a:lnTo>
                <a:lnTo>
                  <a:pt x="63366" y="21551"/>
                </a:lnTo>
                <a:cubicBezTo>
                  <a:pt x="63339" y="21524"/>
                  <a:pt x="63294" y="21498"/>
                  <a:pt x="63243" y="21498"/>
                </a:cubicBezTo>
                <a:cubicBezTo>
                  <a:pt x="63221" y="21498"/>
                  <a:pt x="63199" y="21502"/>
                  <a:pt x="63177" y="21513"/>
                </a:cubicBezTo>
                <a:cubicBezTo>
                  <a:pt x="63064" y="21551"/>
                  <a:pt x="63064" y="21627"/>
                  <a:pt x="63026" y="21665"/>
                </a:cubicBezTo>
                <a:lnTo>
                  <a:pt x="63064" y="21665"/>
                </a:lnTo>
                <a:cubicBezTo>
                  <a:pt x="63026" y="21665"/>
                  <a:pt x="63026" y="21702"/>
                  <a:pt x="62988" y="21702"/>
                </a:cubicBezTo>
                <a:lnTo>
                  <a:pt x="63102" y="21891"/>
                </a:lnTo>
                <a:cubicBezTo>
                  <a:pt x="63076" y="21891"/>
                  <a:pt x="63051" y="21875"/>
                  <a:pt x="63037" y="21875"/>
                </a:cubicBezTo>
                <a:cubicBezTo>
                  <a:pt x="63030" y="21875"/>
                  <a:pt x="63026" y="21879"/>
                  <a:pt x="63026" y="21891"/>
                </a:cubicBezTo>
                <a:cubicBezTo>
                  <a:pt x="63026" y="21891"/>
                  <a:pt x="63026" y="21891"/>
                  <a:pt x="63026" y="21929"/>
                </a:cubicBezTo>
                <a:lnTo>
                  <a:pt x="63177" y="22043"/>
                </a:lnTo>
                <a:cubicBezTo>
                  <a:pt x="63442" y="22043"/>
                  <a:pt x="63517" y="21854"/>
                  <a:pt x="63555" y="21740"/>
                </a:cubicBezTo>
                <a:lnTo>
                  <a:pt x="63555" y="21702"/>
                </a:lnTo>
                <a:lnTo>
                  <a:pt x="63413" y="21589"/>
                </a:lnTo>
                <a:lnTo>
                  <a:pt x="63413" y="21589"/>
                </a:lnTo>
                <a:cubicBezTo>
                  <a:pt x="63558" y="21589"/>
                  <a:pt x="63632" y="21587"/>
                  <a:pt x="63706" y="21513"/>
                </a:cubicBezTo>
                <a:cubicBezTo>
                  <a:pt x="63744" y="21475"/>
                  <a:pt x="63782" y="21438"/>
                  <a:pt x="63782" y="21324"/>
                </a:cubicBezTo>
                <a:lnTo>
                  <a:pt x="63782" y="21286"/>
                </a:lnTo>
                <a:lnTo>
                  <a:pt x="63631" y="21211"/>
                </a:lnTo>
                <a:close/>
                <a:moveTo>
                  <a:pt x="48092" y="21702"/>
                </a:moveTo>
                <a:cubicBezTo>
                  <a:pt x="47979" y="21702"/>
                  <a:pt x="47903" y="21702"/>
                  <a:pt x="47827" y="21778"/>
                </a:cubicBezTo>
                <a:cubicBezTo>
                  <a:pt x="47638" y="21891"/>
                  <a:pt x="47638" y="22156"/>
                  <a:pt x="47789" y="22232"/>
                </a:cubicBezTo>
                <a:lnTo>
                  <a:pt x="48016" y="22156"/>
                </a:lnTo>
                <a:cubicBezTo>
                  <a:pt x="48016" y="22156"/>
                  <a:pt x="48016" y="22156"/>
                  <a:pt x="48054" y="22118"/>
                </a:cubicBezTo>
                <a:cubicBezTo>
                  <a:pt x="48092" y="22080"/>
                  <a:pt x="48205" y="22005"/>
                  <a:pt x="48205" y="21891"/>
                </a:cubicBezTo>
                <a:cubicBezTo>
                  <a:pt x="48205" y="21854"/>
                  <a:pt x="48205" y="21816"/>
                  <a:pt x="48168" y="21816"/>
                </a:cubicBezTo>
                <a:lnTo>
                  <a:pt x="48092" y="21702"/>
                </a:lnTo>
                <a:close/>
                <a:moveTo>
                  <a:pt x="4500" y="21854"/>
                </a:moveTo>
                <a:cubicBezTo>
                  <a:pt x="4386" y="21854"/>
                  <a:pt x="4273" y="21854"/>
                  <a:pt x="4197" y="21929"/>
                </a:cubicBezTo>
                <a:cubicBezTo>
                  <a:pt x="4122" y="21967"/>
                  <a:pt x="4122" y="22080"/>
                  <a:pt x="4159" y="22232"/>
                </a:cubicBezTo>
                <a:lnTo>
                  <a:pt x="4273" y="22307"/>
                </a:lnTo>
                <a:cubicBezTo>
                  <a:pt x="4386" y="22307"/>
                  <a:pt x="4462" y="22307"/>
                  <a:pt x="4538" y="22269"/>
                </a:cubicBezTo>
                <a:cubicBezTo>
                  <a:pt x="4575" y="22194"/>
                  <a:pt x="4613" y="22118"/>
                  <a:pt x="4613" y="22043"/>
                </a:cubicBezTo>
                <a:cubicBezTo>
                  <a:pt x="4613" y="22005"/>
                  <a:pt x="4613" y="22005"/>
                  <a:pt x="4613" y="21967"/>
                </a:cubicBezTo>
                <a:lnTo>
                  <a:pt x="4500" y="21854"/>
                </a:lnTo>
                <a:close/>
                <a:moveTo>
                  <a:pt x="27325" y="21962"/>
                </a:moveTo>
                <a:cubicBezTo>
                  <a:pt x="27058" y="21962"/>
                  <a:pt x="26995" y="22122"/>
                  <a:pt x="26995" y="22156"/>
                </a:cubicBezTo>
                <a:lnTo>
                  <a:pt x="27146" y="22307"/>
                </a:lnTo>
                <a:lnTo>
                  <a:pt x="27222" y="22307"/>
                </a:lnTo>
                <a:cubicBezTo>
                  <a:pt x="27298" y="22307"/>
                  <a:pt x="27411" y="22307"/>
                  <a:pt x="27449" y="22269"/>
                </a:cubicBezTo>
                <a:cubicBezTo>
                  <a:pt x="27487" y="22232"/>
                  <a:pt x="27525" y="22194"/>
                  <a:pt x="27525" y="22118"/>
                </a:cubicBezTo>
                <a:cubicBezTo>
                  <a:pt x="27525" y="22118"/>
                  <a:pt x="27525" y="22080"/>
                  <a:pt x="27525" y="22043"/>
                </a:cubicBezTo>
                <a:lnTo>
                  <a:pt x="27411" y="21967"/>
                </a:lnTo>
                <a:cubicBezTo>
                  <a:pt x="27380" y="21964"/>
                  <a:pt x="27352" y="21962"/>
                  <a:pt x="27325" y="21962"/>
                </a:cubicBezTo>
                <a:close/>
                <a:moveTo>
                  <a:pt x="36372" y="21854"/>
                </a:moveTo>
                <a:lnTo>
                  <a:pt x="36296" y="21967"/>
                </a:lnTo>
                <a:lnTo>
                  <a:pt x="36296" y="22156"/>
                </a:lnTo>
                <a:lnTo>
                  <a:pt x="36485" y="22269"/>
                </a:lnTo>
                <a:cubicBezTo>
                  <a:pt x="36512" y="22296"/>
                  <a:pt x="36557" y="22323"/>
                  <a:pt x="36635" y="22323"/>
                </a:cubicBezTo>
                <a:cubicBezTo>
                  <a:pt x="36668" y="22323"/>
                  <a:pt x="36705" y="22318"/>
                  <a:pt x="36750" y="22307"/>
                </a:cubicBezTo>
                <a:lnTo>
                  <a:pt x="36863" y="22194"/>
                </a:lnTo>
                <a:lnTo>
                  <a:pt x="36863" y="22043"/>
                </a:lnTo>
                <a:lnTo>
                  <a:pt x="36712" y="21929"/>
                </a:lnTo>
                <a:lnTo>
                  <a:pt x="36598" y="21929"/>
                </a:lnTo>
                <a:cubicBezTo>
                  <a:pt x="36598" y="21929"/>
                  <a:pt x="36598" y="21891"/>
                  <a:pt x="36598" y="21891"/>
                </a:cubicBezTo>
                <a:cubicBezTo>
                  <a:pt x="36561" y="21891"/>
                  <a:pt x="36485" y="21854"/>
                  <a:pt x="36372" y="21854"/>
                </a:cubicBezTo>
                <a:close/>
                <a:moveTo>
                  <a:pt x="15124" y="22005"/>
                </a:moveTo>
                <a:cubicBezTo>
                  <a:pt x="15048" y="22005"/>
                  <a:pt x="15010" y="22005"/>
                  <a:pt x="14972" y="22043"/>
                </a:cubicBezTo>
                <a:cubicBezTo>
                  <a:pt x="14935" y="22080"/>
                  <a:pt x="14897" y="22118"/>
                  <a:pt x="14897" y="22194"/>
                </a:cubicBezTo>
                <a:lnTo>
                  <a:pt x="14897" y="22232"/>
                </a:lnTo>
                <a:lnTo>
                  <a:pt x="14972" y="22269"/>
                </a:lnTo>
                <a:cubicBezTo>
                  <a:pt x="14972" y="22269"/>
                  <a:pt x="14935" y="22232"/>
                  <a:pt x="14935" y="22232"/>
                </a:cubicBezTo>
                <a:lnTo>
                  <a:pt x="14935" y="22232"/>
                </a:lnTo>
                <a:lnTo>
                  <a:pt x="15086" y="22345"/>
                </a:lnTo>
                <a:lnTo>
                  <a:pt x="15199" y="22345"/>
                </a:lnTo>
                <a:lnTo>
                  <a:pt x="15313" y="22307"/>
                </a:lnTo>
                <a:cubicBezTo>
                  <a:pt x="15351" y="22269"/>
                  <a:pt x="15351" y="22232"/>
                  <a:pt x="15351" y="22194"/>
                </a:cubicBezTo>
                <a:cubicBezTo>
                  <a:pt x="15351" y="22080"/>
                  <a:pt x="15237" y="22005"/>
                  <a:pt x="15124" y="22005"/>
                </a:cubicBezTo>
                <a:close/>
                <a:moveTo>
                  <a:pt x="53687" y="21173"/>
                </a:moveTo>
                <a:cubicBezTo>
                  <a:pt x="53612" y="21211"/>
                  <a:pt x="53536" y="21286"/>
                  <a:pt x="53536" y="21324"/>
                </a:cubicBezTo>
                <a:lnTo>
                  <a:pt x="53612" y="21438"/>
                </a:lnTo>
                <a:lnTo>
                  <a:pt x="53574" y="21438"/>
                </a:lnTo>
                <a:cubicBezTo>
                  <a:pt x="53574" y="21438"/>
                  <a:pt x="53612" y="21438"/>
                  <a:pt x="53574" y="21400"/>
                </a:cubicBezTo>
                <a:cubicBezTo>
                  <a:pt x="53544" y="21380"/>
                  <a:pt x="53525" y="21373"/>
                  <a:pt x="53510" y="21373"/>
                </a:cubicBezTo>
                <a:cubicBezTo>
                  <a:pt x="53476" y="21373"/>
                  <a:pt x="53464" y="21408"/>
                  <a:pt x="53404" y="21408"/>
                </a:cubicBezTo>
                <a:cubicBezTo>
                  <a:pt x="53388" y="21408"/>
                  <a:pt x="53370" y="21406"/>
                  <a:pt x="53347" y="21400"/>
                </a:cubicBezTo>
                <a:cubicBezTo>
                  <a:pt x="53347" y="21438"/>
                  <a:pt x="53347" y="21438"/>
                  <a:pt x="53347" y="21438"/>
                </a:cubicBezTo>
                <a:lnTo>
                  <a:pt x="53196" y="21438"/>
                </a:lnTo>
                <a:cubicBezTo>
                  <a:pt x="53196" y="21475"/>
                  <a:pt x="53196" y="21475"/>
                  <a:pt x="53234" y="21513"/>
                </a:cubicBezTo>
                <a:cubicBezTo>
                  <a:pt x="53158" y="21475"/>
                  <a:pt x="53083" y="21438"/>
                  <a:pt x="52969" y="21438"/>
                </a:cubicBezTo>
                <a:lnTo>
                  <a:pt x="52856" y="21551"/>
                </a:lnTo>
                <a:cubicBezTo>
                  <a:pt x="52856" y="21589"/>
                  <a:pt x="52856" y="21589"/>
                  <a:pt x="52856" y="21627"/>
                </a:cubicBezTo>
                <a:lnTo>
                  <a:pt x="52742" y="21702"/>
                </a:lnTo>
                <a:cubicBezTo>
                  <a:pt x="52742" y="21702"/>
                  <a:pt x="52704" y="21740"/>
                  <a:pt x="52704" y="21778"/>
                </a:cubicBezTo>
                <a:cubicBezTo>
                  <a:pt x="52667" y="21816"/>
                  <a:pt x="52629" y="21854"/>
                  <a:pt x="52629" y="21891"/>
                </a:cubicBezTo>
                <a:lnTo>
                  <a:pt x="52667" y="22043"/>
                </a:lnTo>
                <a:cubicBezTo>
                  <a:pt x="52742" y="22043"/>
                  <a:pt x="52780" y="22080"/>
                  <a:pt x="52818" y="22080"/>
                </a:cubicBezTo>
                <a:cubicBezTo>
                  <a:pt x="52780" y="22118"/>
                  <a:pt x="52780" y="22156"/>
                  <a:pt x="52780" y="22269"/>
                </a:cubicBezTo>
                <a:lnTo>
                  <a:pt x="52931" y="22345"/>
                </a:lnTo>
                <a:lnTo>
                  <a:pt x="53045" y="22345"/>
                </a:lnTo>
                <a:lnTo>
                  <a:pt x="53196" y="22232"/>
                </a:lnTo>
                <a:lnTo>
                  <a:pt x="53196" y="22080"/>
                </a:lnTo>
                <a:lnTo>
                  <a:pt x="53045" y="21967"/>
                </a:lnTo>
                <a:cubicBezTo>
                  <a:pt x="53083" y="21929"/>
                  <a:pt x="53083" y="21854"/>
                  <a:pt x="53083" y="21816"/>
                </a:cubicBezTo>
                <a:lnTo>
                  <a:pt x="53309" y="21740"/>
                </a:lnTo>
                <a:lnTo>
                  <a:pt x="53309" y="21702"/>
                </a:lnTo>
                <a:cubicBezTo>
                  <a:pt x="53309" y="21665"/>
                  <a:pt x="53309" y="21665"/>
                  <a:pt x="53309" y="21627"/>
                </a:cubicBezTo>
                <a:cubicBezTo>
                  <a:pt x="53347" y="21665"/>
                  <a:pt x="53423" y="21665"/>
                  <a:pt x="53461" y="21665"/>
                </a:cubicBezTo>
                <a:cubicBezTo>
                  <a:pt x="53536" y="21665"/>
                  <a:pt x="53612" y="21665"/>
                  <a:pt x="53650" y="21627"/>
                </a:cubicBezTo>
                <a:cubicBezTo>
                  <a:pt x="53687" y="21589"/>
                  <a:pt x="53687" y="21589"/>
                  <a:pt x="53687" y="21551"/>
                </a:cubicBezTo>
                <a:cubicBezTo>
                  <a:pt x="53725" y="21627"/>
                  <a:pt x="53801" y="21702"/>
                  <a:pt x="53952" y="21702"/>
                </a:cubicBezTo>
                <a:lnTo>
                  <a:pt x="54103" y="21551"/>
                </a:lnTo>
                <a:lnTo>
                  <a:pt x="54103" y="21400"/>
                </a:lnTo>
                <a:lnTo>
                  <a:pt x="53914" y="21324"/>
                </a:lnTo>
                <a:cubicBezTo>
                  <a:pt x="53914" y="21324"/>
                  <a:pt x="53876" y="21286"/>
                  <a:pt x="53876" y="21286"/>
                </a:cubicBezTo>
                <a:cubicBezTo>
                  <a:pt x="53839" y="21249"/>
                  <a:pt x="53801" y="21173"/>
                  <a:pt x="53687" y="21173"/>
                </a:cubicBezTo>
                <a:close/>
                <a:moveTo>
                  <a:pt x="17868" y="21877"/>
                </a:moveTo>
                <a:cubicBezTo>
                  <a:pt x="17834" y="21877"/>
                  <a:pt x="17801" y="21881"/>
                  <a:pt x="17770" y="21891"/>
                </a:cubicBezTo>
                <a:cubicBezTo>
                  <a:pt x="17657" y="21929"/>
                  <a:pt x="17619" y="22005"/>
                  <a:pt x="17581" y="22080"/>
                </a:cubicBezTo>
                <a:lnTo>
                  <a:pt x="17695" y="22194"/>
                </a:lnTo>
                <a:cubicBezTo>
                  <a:pt x="17695" y="22255"/>
                  <a:pt x="17744" y="22366"/>
                  <a:pt x="17883" y="22366"/>
                </a:cubicBezTo>
                <a:cubicBezTo>
                  <a:pt x="17916" y="22366"/>
                  <a:pt x="17954" y="22359"/>
                  <a:pt x="17997" y="22345"/>
                </a:cubicBezTo>
                <a:lnTo>
                  <a:pt x="18110" y="22269"/>
                </a:lnTo>
                <a:cubicBezTo>
                  <a:pt x="18110" y="22269"/>
                  <a:pt x="18110" y="22232"/>
                  <a:pt x="18110" y="22232"/>
                </a:cubicBezTo>
                <a:cubicBezTo>
                  <a:pt x="18148" y="22194"/>
                  <a:pt x="18186" y="22156"/>
                  <a:pt x="18186" y="22080"/>
                </a:cubicBezTo>
                <a:cubicBezTo>
                  <a:pt x="18186" y="22043"/>
                  <a:pt x="18186" y="22043"/>
                  <a:pt x="18186" y="22005"/>
                </a:cubicBezTo>
                <a:lnTo>
                  <a:pt x="18148" y="21967"/>
                </a:lnTo>
                <a:cubicBezTo>
                  <a:pt x="18065" y="21912"/>
                  <a:pt x="17962" y="21877"/>
                  <a:pt x="17868" y="21877"/>
                </a:cubicBezTo>
                <a:close/>
                <a:moveTo>
                  <a:pt x="341" y="22005"/>
                </a:moveTo>
                <a:cubicBezTo>
                  <a:pt x="190" y="22005"/>
                  <a:pt x="114" y="22080"/>
                  <a:pt x="76" y="22156"/>
                </a:cubicBezTo>
                <a:lnTo>
                  <a:pt x="1" y="22232"/>
                </a:lnTo>
                <a:lnTo>
                  <a:pt x="1" y="22307"/>
                </a:lnTo>
                <a:lnTo>
                  <a:pt x="265" y="22383"/>
                </a:lnTo>
                <a:cubicBezTo>
                  <a:pt x="303" y="22345"/>
                  <a:pt x="454" y="22307"/>
                  <a:pt x="454" y="22194"/>
                </a:cubicBezTo>
                <a:cubicBezTo>
                  <a:pt x="454" y="22156"/>
                  <a:pt x="454" y="22118"/>
                  <a:pt x="454" y="22118"/>
                </a:cubicBezTo>
                <a:lnTo>
                  <a:pt x="341" y="22005"/>
                </a:lnTo>
                <a:close/>
                <a:moveTo>
                  <a:pt x="53826" y="21912"/>
                </a:moveTo>
                <a:cubicBezTo>
                  <a:pt x="53784" y="21912"/>
                  <a:pt x="53738" y="21917"/>
                  <a:pt x="53687" y="21929"/>
                </a:cubicBezTo>
                <a:lnTo>
                  <a:pt x="53574" y="22043"/>
                </a:lnTo>
                <a:lnTo>
                  <a:pt x="53574" y="22307"/>
                </a:lnTo>
                <a:lnTo>
                  <a:pt x="53763" y="22383"/>
                </a:lnTo>
                <a:cubicBezTo>
                  <a:pt x="53801" y="22383"/>
                  <a:pt x="53839" y="22421"/>
                  <a:pt x="53876" y="22421"/>
                </a:cubicBezTo>
                <a:cubicBezTo>
                  <a:pt x="53902" y="22421"/>
                  <a:pt x="53944" y="22437"/>
                  <a:pt x="53991" y="22437"/>
                </a:cubicBezTo>
                <a:cubicBezTo>
                  <a:pt x="54015" y="22437"/>
                  <a:pt x="54040" y="22433"/>
                  <a:pt x="54066" y="22421"/>
                </a:cubicBezTo>
                <a:cubicBezTo>
                  <a:pt x="54103" y="22421"/>
                  <a:pt x="54141" y="22383"/>
                  <a:pt x="54141" y="22307"/>
                </a:cubicBezTo>
                <a:cubicBezTo>
                  <a:pt x="54255" y="22307"/>
                  <a:pt x="54406" y="22269"/>
                  <a:pt x="54406" y="22118"/>
                </a:cubicBezTo>
                <a:cubicBezTo>
                  <a:pt x="54406" y="22080"/>
                  <a:pt x="54406" y="22080"/>
                  <a:pt x="54368" y="22043"/>
                </a:cubicBezTo>
                <a:lnTo>
                  <a:pt x="54255" y="21967"/>
                </a:lnTo>
                <a:cubicBezTo>
                  <a:pt x="54141" y="21967"/>
                  <a:pt x="54103" y="21967"/>
                  <a:pt x="54028" y="21929"/>
                </a:cubicBezTo>
                <a:cubicBezTo>
                  <a:pt x="53977" y="21929"/>
                  <a:pt x="53910" y="21912"/>
                  <a:pt x="53826" y="21912"/>
                </a:cubicBezTo>
                <a:close/>
                <a:moveTo>
                  <a:pt x="32704" y="21929"/>
                </a:moveTo>
                <a:lnTo>
                  <a:pt x="32553" y="22080"/>
                </a:lnTo>
                <a:cubicBezTo>
                  <a:pt x="32515" y="22118"/>
                  <a:pt x="32440" y="22194"/>
                  <a:pt x="32477" y="22307"/>
                </a:cubicBezTo>
                <a:lnTo>
                  <a:pt x="32629" y="22421"/>
                </a:lnTo>
                <a:cubicBezTo>
                  <a:pt x="32666" y="22421"/>
                  <a:pt x="32666" y="22421"/>
                  <a:pt x="32742" y="22458"/>
                </a:cubicBezTo>
                <a:lnTo>
                  <a:pt x="32931" y="22345"/>
                </a:lnTo>
                <a:lnTo>
                  <a:pt x="32931" y="22232"/>
                </a:lnTo>
                <a:cubicBezTo>
                  <a:pt x="32931" y="21967"/>
                  <a:pt x="32818" y="21929"/>
                  <a:pt x="32704" y="21929"/>
                </a:cubicBezTo>
                <a:close/>
                <a:moveTo>
                  <a:pt x="2874" y="22043"/>
                </a:moveTo>
                <a:lnTo>
                  <a:pt x="2647" y="22156"/>
                </a:lnTo>
                <a:cubicBezTo>
                  <a:pt x="2647" y="22194"/>
                  <a:pt x="2647" y="22194"/>
                  <a:pt x="2647" y="22194"/>
                </a:cubicBezTo>
                <a:cubicBezTo>
                  <a:pt x="2647" y="22194"/>
                  <a:pt x="2647" y="22232"/>
                  <a:pt x="2647" y="22232"/>
                </a:cubicBezTo>
                <a:cubicBezTo>
                  <a:pt x="2609" y="22269"/>
                  <a:pt x="2572" y="22307"/>
                  <a:pt x="2534" y="22383"/>
                </a:cubicBezTo>
                <a:lnTo>
                  <a:pt x="2647" y="22496"/>
                </a:lnTo>
                <a:cubicBezTo>
                  <a:pt x="2698" y="22509"/>
                  <a:pt x="2740" y="22513"/>
                  <a:pt x="2776" y="22513"/>
                </a:cubicBezTo>
                <a:cubicBezTo>
                  <a:pt x="2849" y="22513"/>
                  <a:pt x="2899" y="22496"/>
                  <a:pt x="2950" y="22496"/>
                </a:cubicBezTo>
                <a:cubicBezTo>
                  <a:pt x="2987" y="22458"/>
                  <a:pt x="2987" y="22458"/>
                  <a:pt x="3025" y="22458"/>
                </a:cubicBezTo>
                <a:lnTo>
                  <a:pt x="3176" y="22345"/>
                </a:lnTo>
                <a:cubicBezTo>
                  <a:pt x="3176" y="22345"/>
                  <a:pt x="3176" y="22345"/>
                  <a:pt x="3176" y="22307"/>
                </a:cubicBezTo>
                <a:cubicBezTo>
                  <a:pt x="3176" y="22156"/>
                  <a:pt x="3025" y="22080"/>
                  <a:pt x="2950" y="22080"/>
                </a:cubicBezTo>
                <a:cubicBezTo>
                  <a:pt x="2912" y="22043"/>
                  <a:pt x="2874" y="22043"/>
                  <a:pt x="2874" y="22043"/>
                </a:cubicBezTo>
                <a:close/>
                <a:moveTo>
                  <a:pt x="62198" y="22076"/>
                </a:moveTo>
                <a:cubicBezTo>
                  <a:pt x="62173" y="22076"/>
                  <a:pt x="62147" y="22078"/>
                  <a:pt x="62119" y="22080"/>
                </a:cubicBezTo>
                <a:lnTo>
                  <a:pt x="62005" y="22194"/>
                </a:lnTo>
                <a:lnTo>
                  <a:pt x="62005" y="22383"/>
                </a:lnTo>
                <a:lnTo>
                  <a:pt x="62156" y="22496"/>
                </a:lnTo>
                <a:cubicBezTo>
                  <a:pt x="62270" y="22496"/>
                  <a:pt x="62345" y="22534"/>
                  <a:pt x="62383" y="22534"/>
                </a:cubicBezTo>
                <a:lnTo>
                  <a:pt x="62572" y="22421"/>
                </a:lnTo>
                <a:cubicBezTo>
                  <a:pt x="62537" y="22281"/>
                  <a:pt x="62502" y="22076"/>
                  <a:pt x="62198" y="22076"/>
                </a:cubicBezTo>
                <a:close/>
                <a:moveTo>
                  <a:pt x="25143" y="22269"/>
                </a:moveTo>
                <a:cubicBezTo>
                  <a:pt x="24954" y="22307"/>
                  <a:pt x="24840" y="22383"/>
                  <a:pt x="24878" y="22534"/>
                </a:cubicBezTo>
                <a:lnTo>
                  <a:pt x="25029" y="22610"/>
                </a:lnTo>
                <a:lnTo>
                  <a:pt x="25105" y="22610"/>
                </a:lnTo>
                <a:cubicBezTo>
                  <a:pt x="25143" y="22610"/>
                  <a:pt x="25332" y="22610"/>
                  <a:pt x="25332" y="22458"/>
                </a:cubicBezTo>
                <a:lnTo>
                  <a:pt x="25294" y="22383"/>
                </a:lnTo>
                <a:cubicBezTo>
                  <a:pt x="25294" y="22421"/>
                  <a:pt x="25294" y="22421"/>
                  <a:pt x="25294" y="22421"/>
                </a:cubicBezTo>
                <a:lnTo>
                  <a:pt x="25143" y="22269"/>
                </a:lnTo>
                <a:close/>
                <a:moveTo>
                  <a:pt x="30562" y="22248"/>
                </a:moveTo>
                <a:cubicBezTo>
                  <a:pt x="30528" y="22248"/>
                  <a:pt x="30499" y="22257"/>
                  <a:pt x="30474" y="22269"/>
                </a:cubicBezTo>
                <a:cubicBezTo>
                  <a:pt x="30322" y="22307"/>
                  <a:pt x="30322" y="22534"/>
                  <a:pt x="30474" y="22610"/>
                </a:cubicBezTo>
                <a:cubicBezTo>
                  <a:pt x="30504" y="22610"/>
                  <a:pt x="30534" y="22616"/>
                  <a:pt x="30569" y="22616"/>
                </a:cubicBezTo>
                <a:cubicBezTo>
                  <a:pt x="30622" y="22616"/>
                  <a:pt x="30685" y="22602"/>
                  <a:pt x="30776" y="22534"/>
                </a:cubicBezTo>
                <a:lnTo>
                  <a:pt x="30814" y="22383"/>
                </a:lnTo>
                <a:cubicBezTo>
                  <a:pt x="30713" y="22282"/>
                  <a:pt x="30629" y="22248"/>
                  <a:pt x="30562" y="22248"/>
                </a:cubicBezTo>
                <a:close/>
                <a:moveTo>
                  <a:pt x="48281" y="22194"/>
                </a:moveTo>
                <a:lnTo>
                  <a:pt x="48168" y="22307"/>
                </a:lnTo>
                <a:lnTo>
                  <a:pt x="48168" y="22534"/>
                </a:lnTo>
                <a:lnTo>
                  <a:pt x="48281" y="22685"/>
                </a:lnTo>
                <a:lnTo>
                  <a:pt x="48546" y="22685"/>
                </a:lnTo>
                <a:lnTo>
                  <a:pt x="48659" y="22534"/>
                </a:lnTo>
                <a:lnTo>
                  <a:pt x="48659" y="22307"/>
                </a:lnTo>
                <a:lnTo>
                  <a:pt x="48546" y="22194"/>
                </a:lnTo>
                <a:close/>
                <a:moveTo>
                  <a:pt x="31721" y="22080"/>
                </a:moveTo>
                <a:lnTo>
                  <a:pt x="31570" y="22232"/>
                </a:lnTo>
                <a:cubicBezTo>
                  <a:pt x="31608" y="22269"/>
                  <a:pt x="31570" y="22345"/>
                  <a:pt x="31570" y="22383"/>
                </a:cubicBezTo>
                <a:cubicBezTo>
                  <a:pt x="31570" y="22421"/>
                  <a:pt x="31532" y="22458"/>
                  <a:pt x="31532" y="22496"/>
                </a:cubicBezTo>
                <a:cubicBezTo>
                  <a:pt x="31532" y="22610"/>
                  <a:pt x="31608" y="22648"/>
                  <a:pt x="31721" y="22685"/>
                </a:cubicBezTo>
                <a:lnTo>
                  <a:pt x="31721" y="22648"/>
                </a:lnTo>
                <a:cubicBezTo>
                  <a:pt x="31789" y="22716"/>
                  <a:pt x="31857" y="22729"/>
                  <a:pt x="31917" y="22729"/>
                </a:cubicBezTo>
                <a:cubicBezTo>
                  <a:pt x="31957" y="22729"/>
                  <a:pt x="31993" y="22723"/>
                  <a:pt x="32024" y="22723"/>
                </a:cubicBezTo>
                <a:lnTo>
                  <a:pt x="32099" y="22572"/>
                </a:lnTo>
                <a:cubicBezTo>
                  <a:pt x="32061" y="22534"/>
                  <a:pt x="32061" y="22458"/>
                  <a:pt x="32061" y="22421"/>
                </a:cubicBezTo>
                <a:cubicBezTo>
                  <a:pt x="32099" y="22383"/>
                  <a:pt x="32099" y="22345"/>
                  <a:pt x="32099" y="22307"/>
                </a:cubicBezTo>
                <a:cubicBezTo>
                  <a:pt x="32099" y="22307"/>
                  <a:pt x="32099" y="22194"/>
                  <a:pt x="32024" y="22156"/>
                </a:cubicBezTo>
                <a:cubicBezTo>
                  <a:pt x="31910" y="22080"/>
                  <a:pt x="31797" y="22080"/>
                  <a:pt x="31721" y="22080"/>
                </a:cubicBezTo>
                <a:close/>
                <a:moveTo>
                  <a:pt x="47185" y="22232"/>
                </a:moveTo>
                <a:lnTo>
                  <a:pt x="47109" y="22269"/>
                </a:lnTo>
                <a:cubicBezTo>
                  <a:pt x="46996" y="22383"/>
                  <a:pt x="46996" y="22458"/>
                  <a:pt x="46996" y="22610"/>
                </a:cubicBezTo>
                <a:lnTo>
                  <a:pt x="47109" y="22723"/>
                </a:lnTo>
                <a:cubicBezTo>
                  <a:pt x="47142" y="22734"/>
                  <a:pt x="47172" y="22739"/>
                  <a:pt x="47200" y="22739"/>
                </a:cubicBezTo>
                <a:cubicBezTo>
                  <a:pt x="47267" y="22739"/>
                  <a:pt x="47320" y="22712"/>
                  <a:pt x="47374" y="22685"/>
                </a:cubicBezTo>
                <a:cubicBezTo>
                  <a:pt x="47411" y="22648"/>
                  <a:pt x="47487" y="22572"/>
                  <a:pt x="47487" y="22496"/>
                </a:cubicBezTo>
                <a:cubicBezTo>
                  <a:pt x="47487" y="22421"/>
                  <a:pt x="47411" y="22345"/>
                  <a:pt x="47374" y="22269"/>
                </a:cubicBezTo>
                <a:cubicBezTo>
                  <a:pt x="47298" y="22232"/>
                  <a:pt x="47260" y="22232"/>
                  <a:pt x="47185" y="22232"/>
                </a:cubicBezTo>
                <a:close/>
                <a:moveTo>
                  <a:pt x="11864" y="22377"/>
                </a:moveTo>
                <a:cubicBezTo>
                  <a:pt x="11802" y="22377"/>
                  <a:pt x="11743" y="22399"/>
                  <a:pt x="11721" y="22421"/>
                </a:cubicBezTo>
                <a:cubicBezTo>
                  <a:pt x="11608" y="22458"/>
                  <a:pt x="11570" y="22534"/>
                  <a:pt x="11570" y="22572"/>
                </a:cubicBezTo>
                <a:lnTo>
                  <a:pt x="11570" y="22648"/>
                </a:lnTo>
                <a:lnTo>
                  <a:pt x="11721" y="22723"/>
                </a:lnTo>
                <a:cubicBezTo>
                  <a:pt x="11721" y="22761"/>
                  <a:pt x="11797" y="22799"/>
                  <a:pt x="11872" y="22837"/>
                </a:cubicBezTo>
                <a:lnTo>
                  <a:pt x="12023" y="22723"/>
                </a:lnTo>
                <a:lnTo>
                  <a:pt x="12023" y="22685"/>
                </a:lnTo>
                <a:lnTo>
                  <a:pt x="12099" y="22648"/>
                </a:lnTo>
                <a:cubicBezTo>
                  <a:pt x="12099" y="22610"/>
                  <a:pt x="12099" y="22572"/>
                  <a:pt x="12099" y="22572"/>
                </a:cubicBezTo>
                <a:cubicBezTo>
                  <a:pt x="12099" y="22496"/>
                  <a:pt x="12061" y="22421"/>
                  <a:pt x="11986" y="22421"/>
                </a:cubicBezTo>
                <a:cubicBezTo>
                  <a:pt x="11954" y="22389"/>
                  <a:pt x="11908" y="22377"/>
                  <a:pt x="11864" y="22377"/>
                </a:cubicBezTo>
                <a:close/>
                <a:moveTo>
                  <a:pt x="66315" y="22534"/>
                </a:moveTo>
                <a:cubicBezTo>
                  <a:pt x="66126" y="22534"/>
                  <a:pt x="66013" y="22610"/>
                  <a:pt x="66051" y="22799"/>
                </a:cubicBezTo>
                <a:lnTo>
                  <a:pt x="66202" y="22874"/>
                </a:lnTo>
                <a:lnTo>
                  <a:pt x="66315" y="22874"/>
                </a:lnTo>
                <a:lnTo>
                  <a:pt x="66429" y="22761"/>
                </a:lnTo>
                <a:cubicBezTo>
                  <a:pt x="66466" y="22761"/>
                  <a:pt x="66504" y="22723"/>
                  <a:pt x="66504" y="22685"/>
                </a:cubicBezTo>
                <a:lnTo>
                  <a:pt x="66315" y="22534"/>
                </a:lnTo>
                <a:close/>
                <a:moveTo>
                  <a:pt x="66655" y="22421"/>
                </a:moveTo>
                <a:lnTo>
                  <a:pt x="66542" y="22534"/>
                </a:lnTo>
                <a:lnTo>
                  <a:pt x="66542" y="22572"/>
                </a:lnTo>
                <a:cubicBezTo>
                  <a:pt x="66542" y="22685"/>
                  <a:pt x="66580" y="22761"/>
                  <a:pt x="66618" y="22837"/>
                </a:cubicBezTo>
                <a:lnTo>
                  <a:pt x="66731" y="22874"/>
                </a:lnTo>
                <a:cubicBezTo>
                  <a:pt x="66845" y="22874"/>
                  <a:pt x="66920" y="22837"/>
                  <a:pt x="66996" y="22799"/>
                </a:cubicBezTo>
                <a:lnTo>
                  <a:pt x="67034" y="22723"/>
                </a:lnTo>
                <a:cubicBezTo>
                  <a:pt x="67034" y="22723"/>
                  <a:pt x="67034" y="22685"/>
                  <a:pt x="67034" y="22685"/>
                </a:cubicBezTo>
                <a:cubicBezTo>
                  <a:pt x="67034" y="22572"/>
                  <a:pt x="66996" y="22534"/>
                  <a:pt x="66958" y="22496"/>
                </a:cubicBezTo>
                <a:cubicBezTo>
                  <a:pt x="66882" y="22458"/>
                  <a:pt x="66807" y="22421"/>
                  <a:pt x="66655" y="22421"/>
                </a:cubicBezTo>
                <a:close/>
                <a:moveTo>
                  <a:pt x="87463" y="22320"/>
                </a:moveTo>
                <a:cubicBezTo>
                  <a:pt x="87400" y="22320"/>
                  <a:pt x="87343" y="22339"/>
                  <a:pt x="87298" y="22383"/>
                </a:cubicBezTo>
                <a:cubicBezTo>
                  <a:pt x="87223" y="22458"/>
                  <a:pt x="87185" y="22572"/>
                  <a:pt x="87185" y="22648"/>
                </a:cubicBezTo>
                <a:cubicBezTo>
                  <a:pt x="87185" y="22685"/>
                  <a:pt x="87185" y="22723"/>
                  <a:pt x="87185" y="22761"/>
                </a:cubicBezTo>
                <a:lnTo>
                  <a:pt x="87336" y="22874"/>
                </a:lnTo>
                <a:cubicBezTo>
                  <a:pt x="87639" y="22874"/>
                  <a:pt x="87677" y="22761"/>
                  <a:pt x="87677" y="22610"/>
                </a:cubicBezTo>
                <a:cubicBezTo>
                  <a:pt x="87677" y="22572"/>
                  <a:pt x="87677" y="22534"/>
                  <a:pt x="87714" y="22496"/>
                </a:cubicBezTo>
                <a:lnTo>
                  <a:pt x="87601" y="22345"/>
                </a:lnTo>
                <a:cubicBezTo>
                  <a:pt x="87554" y="22329"/>
                  <a:pt x="87507" y="22320"/>
                  <a:pt x="87463" y="22320"/>
                </a:cubicBezTo>
                <a:close/>
                <a:moveTo>
                  <a:pt x="79510" y="22534"/>
                </a:moveTo>
                <a:lnTo>
                  <a:pt x="79359" y="22648"/>
                </a:lnTo>
                <a:lnTo>
                  <a:pt x="79359" y="22799"/>
                </a:lnTo>
                <a:lnTo>
                  <a:pt x="79510" y="22912"/>
                </a:lnTo>
                <a:lnTo>
                  <a:pt x="79699" y="22912"/>
                </a:lnTo>
                <a:lnTo>
                  <a:pt x="79813" y="22799"/>
                </a:lnTo>
                <a:lnTo>
                  <a:pt x="79813" y="22648"/>
                </a:lnTo>
                <a:lnTo>
                  <a:pt x="79699" y="22534"/>
                </a:lnTo>
                <a:close/>
                <a:moveTo>
                  <a:pt x="487" y="22581"/>
                </a:moveTo>
                <a:cubicBezTo>
                  <a:pt x="454" y="22581"/>
                  <a:pt x="417" y="22591"/>
                  <a:pt x="379" y="22610"/>
                </a:cubicBezTo>
                <a:cubicBezTo>
                  <a:pt x="303" y="22648"/>
                  <a:pt x="265" y="22723"/>
                  <a:pt x="265" y="22799"/>
                </a:cubicBezTo>
                <a:cubicBezTo>
                  <a:pt x="265" y="22874"/>
                  <a:pt x="303" y="22950"/>
                  <a:pt x="417" y="22988"/>
                </a:cubicBezTo>
                <a:cubicBezTo>
                  <a:pt x="454" y="22988"/>
                  <a:pt x="530" y="22988"/>
                  <a:pt x="606" y="22950"/>
                </a:cubicBezTo>
                <a:cubicBezTo>
                  <a:pt x="643" y="22912"/>
                  <a:pt x="681" y="22837"/>
                  <a:pt x="681" y="22799"/>
                </a:cubicBezTo>
                <a:cubicBezTo>
                  <a:pt x="681" y="22723"/>
                  <a:pt x="643" y="22648"/>
                  <a:pt x="568" y="22610"/>
                </a:cubicBezTo>
                <a:cubicBezTo>
                  <a:pt x="549" y="22591"/>
                  <a:pt x="520" y="22581"/>
                  <a:pt x="487" y="22581"/>
                </a:cubicBezTo>
                <a:close/>
                <a:moveTo>
                  <a:pt x="21415" y="22593"/>
                </a:moveTo>
                <a:cubicBezTo>
                  <a:pt x="21391" y="22593"/>
                  <a:pt x="21362" y="22597"/>
                  <a:pt x="21324" y="22610"/>
                </a:cubicBezTo>
                <a:lnTo>
                  <a:pt x="21211" y="22723"/>
                </a:lnTo>
                <a:lnTo>
                  <a:pt x="21211" y="22799"/>
                </a:lnTo>
                <a:lnTo>
                  <a:pt x="21324" y="22912"/>
                </a:lnTo>
                <a:cubicBezTo>
                  <a:pt x="21362" y="22950"/>
                  <a:pt x="21400" y="22950"/>
                  <a:pt x="21438" y="22988"/>
                </a:cubicBezTo>
                <a:lnTo>
                  <a:pt x="21627" y="22837"/>
                </a:lnTo>
                <a:cubicBezTo>
                  <a:pt x="21589" y="22761"/>
                  <a:pt x="21589" y="22685"/>
                  <a:pt x="21513" y="22610"/>
                </a:cubicBezTo>
                <a:cubicBezTo>
                  <a:pt x="21488" y="22610"/>
                  <a:pt x="21463" y="22593"/>
                  <a:pt x="21415" y="22593"/>
                </a:cubicBezTo>
                <a:close/>
                <a:moveTo>
                  <a:pt x="3403" y="22648"/>
                </a:moveTo>
                <a:cubicBezTo>
                  <a:pt x="3290" y="22648"/>
                  <a:pt x="3214" y="22648"/>
                  <a:pt x="3176" y="22685"/>
                </a:cubicBezTo>
                <a:cubicBezTo>
                  <a:pt x="3139" y="22723"/>
                  <a:pt x="3063" y="22799"/>
                  <a:pt x="3063" y="22874"/>
                </a:cubicBezTo>
                <a:lnTo>
                  <a:pt x="3063" y="22912"/>
                </a:lnTo>
                <a:lnTo>
                  <a:pt x="3214" y="23026"/>
                </a:lnTo>
                <a:cubicBezTo>
                  <a:pt x="3290" y="23026"/>
                  <a:pt x="3403" y="23026"/>
                  <a:pt x="3441" y="22988"/>
                </a:cubicBezTo>
                <a:cubicBezTo>
                  <a:pt x="3479" y="22950"/>
                  <a:pt x="3517" y="22874"/>
                  <a:pt x="3517" y="22799"/>
                </a:cubicBezTo>
                <a:lnTo>
                  <a:pt x="3517" y="22761"/>
                </a:lnTo>
                <a:lnTo>
                  <a:pt x="3403" y="22648"/>
                </a:lnTo>
                <a:close/>
                <a:moveTo>
                  <a:pt x="48432" y="22685"/>
                </a:moveTo>
                <a:cubicBezTo>
                  <a:pt x="48205" y="22685"/>
                  <a:pt x="48130" y="22799"/>
                  <a:pt x="48168" y="22950"/>
                </a:cubicBezTo>
                <a:lnTo>
                  <a:pt x="48281" y="23026"/>
                </a:lnTo>
                <a:lnTo>
                  <a:pt x="48394" y="23026"/>
                </a:lnTo>
                <a:lnTo>
                  <a:pt x="48546" y="22912"/>
                </a:lnTo>
                <a:cubicBezTo>
                  <a:pt x="48546" y="22912"/>
                  <a:pt x="48583" y="22874"/>
                  <a:pt x="48583" y="22837"/>
                </a:cubicBezTo>
                <a:lnTo>
                  <a:pt x="48432" y="22685"/>
                </a:lnTo>
                <a:close/>
                <a:moveTo>
                  <a:pt x="71911" y="22648"/>
                </a:moveTo>
                <a:lnTo>
                  <a:pt x="71759" y="22761"/>
                </a:lnTo>
                <a:lnTo>
                  <a:pt x="71759" y="22912"/>
                </a:lnTo>
                <a:lnTo>
                  <a:pt x="71873" y="23026"/>
                </a:lnTo>
                <a:cubicBezTo>
                  <a:pt x="71916" y="23038"/>
                  <a:pt x="71955" y="23043"/>
                  <a:pt x="71989" y="23043"/>
                </a:cubicBezTo>
                <a:cubicBezTo>
                  <a:pt x="72161" y="23043"/>
                  <a:pt x="72219" y="22906"/>
                  <a:pt x="72251" y="22874"/>
                </a:cubicBezTo>
                <a:cubicBezTo>
                  <a:pt x="72251" y="22837"/>
                  <a:pt x="72251" y="22837"/>
                  <a:pt x="72251" y="22837"/>
                </a:cubicBezTo>
                <a:lnTo>
                  <a:pt x="72138" y="22648"/>
                </a:lnTo>
                <a:close/>
                <a:moveTo>
                  <a:pt x="54784" y="22345"/>
                </a:moveTo>
                <a:cubicBezTo>
                  <a:pt x="54595" y="22345"/>
                  <a:pt x="54481" y="22421"/>
                  <a:pt x="54481" y="22534"/>
                </a:cubicBezTo>
                <a:lnTo>
                  <a:pt x="54519" y="22648"/>
                </a:lnTo>
                <a:cubicBezTo>
                  <a:pt x="54557" y="22685"/>
                  <a:pt x="54633" y="22685"/>
                  <a:pt x="54670" y="22685"/>
                </a:cubicBezTo>
                <a:lnTo>
                  <a:pt x="54633" y="22723"/>
                </a:lnTo>
                <a:cubicBezTo>
                  <a:pt x="54595" y="22723"/>
                  <a:pt x="54595" y="22761"/>
                  <a:pt x="54557" y="22761"/>
                </a:cubicBezTo>
                <a:cubicBezTo>
                  <a:pt x="54519" y="22799"/>
                  <a:pt x="54406" y="22837"/>
                  <a:pt x="54406" y="22912"/>
                </a:cubicBezTo>
                <a:cubicBezTo>
                  <a:pt x="54406" y="23026"/>
                  <a:pt x="54519" y="23063"/>
                  <a:pt x="54557" y="23063"/>
                </a:cubicBezTo>
                <a:lnTo>
                  <a:pt x="54595" y="23063"/>
                </a:lnTo>
                <a:lnTo>
                  <a:pt x="54633" y="23139"/>
                </a:lnTo>
                <a:lnTo>
                  <a:pt x="54746" y="23139"/>
                </a:lnTo>
                <a:cubicBezTo>
                  <a:pt x="54935" y="23101"/>
                  <a:pt x="54935" y="23026"/>
                  <a:pt x="54935" y="22988"/>
                </a:cubicBezTo>
                <a:lnTo>
                  <a:pt x="54935" y="22950"/>
                </a:lnTo>
                <a:lnTo>
                  <a:pt x="54859" y="22874"/>
                </a:lnTo>
                <a:cubicBezTo>
                  <a:pt x="54935" y="22837"/>
                  <a:pt x="54935" y="22723"/>
                  <a:pt x="54859" y="22685"/>
                </a:cubicBezTo>
                <a:lnTo>
                  <a:pt x="55049" y="22648"/>
                </a:lnTo>
                <a:cubicBezTo>
                  <a:pt x="55049" y="22610"/>
                  <a:pt x="55049" y="22572"/>
                  <a:pt x="55049" y="22572"/>
                </a:cubicBezTo>
                <a:cubicBezTo>
                  <a:pt x="55049" y="22421"/>
                  <a:pt x="54935" y="22345"/>
                  <a:pt x="54784" y="22345"/>
                </a:cubicBezTo>
                <a:close/>
                <a:moveTo>
                  <a:pt x="17468" y="22799"/>
                </a:moveTo>
                <a:lnTo>
                  <a:pt x="17317" y="22950"/>
                </a:lnTo>
                <a:cubicBezTo>
                  <a:pt x="17317" y="23026"/>
                  <a:pt x="17279" y="23026"/>
                  <a:pt x="17279" y="23026"/>
                </a:cubicBezTo>
                <a:lnTo>
                  <a:pt x="17279" y="23215"/>
                </a:lnTo>
                <a:cubicBezTo>
                  <a:pt x="17317" y="23252"/>
                  <a:pt x="17392" y="23252"/>
                  <a:pt x="17468" y="23252"/>
                </a:cubicBezTo>
                <a:cubicBezTo>
                  <a:pt x="17581" y="23252"/>
                  <a:pt x="17695" y="23215"/>
                  <a:pt x="17770" y="23139"/>
                </a:cubicBezTo>
                <a:lnTo>
                  <a:pt x="17770" y="22988"/>
                </a:lnTo>
                <a:cubicBezTo>
                  <a:pt x="17732" y="22950"/>
                  <a:pt x="17732" y="22950"/>
                  <a:pt x="17695" y="22912"/>
                </a:cubicBezTo>
                <a:cubicBezTo>
                  <a:pt x="17657" y="22874"/>
                  <a:pt x="17581" y="22799"/>
                  <a:pt x="17468" y="22799"/>
                </a:cubicBezTo>
                <a:close/>
                <a:moveTo>
                  <a:pt x="75238" y="22799"/>
                </a:moveTo>
                <a:lnTo>
                  <a:pt x="75087" y="22912"/>
                </a:lnTo>
                <a:cubicBezTo>
                  <a:pt x="75087" y="22950"/>
                  <a:pt x="75087" y="22950"/>
                  <a:pt x="75087" y="22950"/>
                </a:cubicBezTo>
                <a:lnTo>
                  <a:pt x="75238" y="22950"/>
                </a:lnTo>
                <a:lnTo>
                  <a:pt x="75087" y="22988"/>
                </a:lnTo>
                <a:cubicBezTo>
                  <a:pt x="75087" y="23063"/>
                  <a:pt x="75087" y="23215"/>
                  <a:pt x="75238" y="23252"/>
                </a:cubicBezTo>
                <a:lnTo>
                  <a:pt x="75427" y="23139"/>
                </a:lnTo>
                <a:cubicBezTo>
                  <a:pt x="75465" y="23101"/>
                  <a:pt x="75540" y="23063"/>
                  <a:pt x="75540" y="22950"/>
                </a:cubicBezTo>
                <a:cubicBezTo>
                  <a:pt x="75540" y="22950"/>
                  <a:pt x="75540" y="22912"/>
                  <a:pt x="75540" y="22874"/>
                </a:cubicBezTo>
                <a:lnTo>
                  <a:pt x="75389" y="22799"/>
                </a:lnTo>
                <a:close/>
                <a:moveTo>
                  <a:pt x="65748" y="22950"/>
                </a:moveTo>
                <a:lnTo>
                  <a:pt x="65559" y="23063"/>
                </a:lnTo>
                <a:cubicBezTo>
                  <a:pt x="65559" y="23026"/>
                  <a:pt x="65597" y="23026"/>
                  <a:pt x="65559" y="23026"/>
                </a:cubicBezTo>
                <a:cubicBezTo>
                  <a:pt x="65521" y="23026"/>
                  <a:pt x="65370" y="23063"/>
                  <a:pt x="65370" y="23215"/>
                </a:cubicBezTo>
                <a:lnTo>
                  <a:pt x="65408" y="23290"/>
                </a:lnTo>
                <a:cubicBezTo>
                  <a:pt x="65483" y="23366"/>
                  <a:pt x="65559" y="23404"/>
                  <a:pt x="65672" y="23404"/>
                </a:cubicBezTo>
                <a:cubicBezTo>
                  <a:pt x="65824" y="23366"/>
                  <a:pt x="65899" y="23252"/>
                  <a:pt x="65899" y="23139"/>
                </a:cubicBezTo>
                <a:cubicBezTo>
                  <a:pt x="65899" y="23063"/>
                  <a:pt x="65862" y="22988"/>
                  <a:pt x="65748" y="22950"/>
                </a:cubicBezTo>
                <a:close/>
                <a:moveTo>
                  <a:pt x="61325" y="22799"/>
                </a:moveTo>
                <a:lnTo>
                  <a:pt x="61211" y="22837"/>
                </a:lnTo>
                <a:cubicBezTo>
                  <a:pt x="61136" y="22874"/>
                  <a:pt x="60984" y="22988"/>
                  <a:pt x="60984" y="23139"/>
                </a:cubicBezTo>
                <a:cubicBezTo>
                  <a:pt x="60984" y="23215"/>
                  <a:pt x="61022" y="23252"/>
                  <a:pt x="61060" y="23328"/>
                </a:cubicBezTo>
                <a:lnTo>
                  <a:pt x="61136" y="23404"/>
                </a:lnTo>
                <a:cubicBezTo>
                  <a:pt x="61170" y="23411"/>
                  <a:pt x="61201" y="23414"/>
                  <a:pt x="61229" y="23414"/>
                </a:cubicBezTo>
                <a:cubicBezTo>
                  <a:pt x="61352" y="23414"/>
                  <a:pt x="61414" y="23352"/>
                  <a:pt x="61476" y="23290"/>
                </a:cubicBezTo>
                <a:cubicBezTo>
                  <a:pt x="61589" y="23290"/>
                  <a:pt x="61665" y="23215"/>
                  <a:pt x="61665" y="23139"/>
                </a:cubicBezTo>
                <a:lnTo>
                  <a:pt x="61589" y="23026"/>
                </a:lnTo>
                <a:cubicBezTo>
                  <a:pt x="61589" y="23026"/>
                  <a:pt x="61589" y="22988"/>
                  <a:pt x="61551" y="22950"/>
                </a:cubicBezTo>
                <a:cubicBezTo>
                  <a:pt x="61551" y="22912"/>
                  <a:pt x="61476" y="22799"/>
                  <a:pt x="61325" y="22799"/>
                </a:cubicBezTo>
                <a:close/>
                <a:moveTo>
                  <a:pt x="37558" y="23048"/>
                </a:moveTo>
                <a:cubicBezTo>
                  <a:pt x="37531" y="23048"/>
                  <a:pt x="37501" y="23052"/>
                  <a:pt x="37468" y="23063"/>
                </a:cubicBezTo>
                <a:lnTo>
                  <a:pt x="37355" y="23177"/>
                </a:lnTo>
                <a:lnTo>
                  <a:pt x="37355" y="23328"/>
                </a:lnTo>
                <a:lnTo>
                  <a:pt x="37506" y="23441"/>
                </a:lnTo>
                <a:lnTo>
                  <a:pt x="37695" y="23441"/>
                </a:lnTo>
                <a:lnTo>
                  <a:pt x="37808" y="23328"/>
                </a:lnTo>
                <a:lnTo>
                  <a:pt x="37808" y="23215"/>
                </a:lnTo>
                <a:lnTo>
                  <a:pt x="37695" y="23101"/>
                </a:lnTo>
                <a:cubicBezTo>
                  <a:pt x="37668" y="23074"/>
                  <a:pt x="37622" y="23048"/>
                  <a:pt x="37558" y="23048"/>
                </a:cubicBezTo>
                <a:close/>
                <a:moveTo>
                  <a:pt x="73839" y="22988"/>
                </a:moveTo>
                <a:lnTo>
                  <a:pt x="73688" y="23101"/>
                </a:lnTo>
                <a:cubicBezTo>
                  <a:pt x="73688" y="23252"/>
                  <a:pt x="73725" y="23328"/>
                  <a:pt x="73801" y="23404"/>
                </a:cubicBezTo>
                <a:cubicBezTo>
                  <a:pt x="73839" y="23441"/>
                  <a:pt x="73952" y="23441"/>
                  <a:pt x="74028" y="23441"/>
                </a:cubicBezTo>
                <a:lnTo>
                  <a:pt x="74141" y="23328"/>
                </a:lnTo>
                <a:cubicBezTo>
                  <a:pt x="74141" y="23328"/>
                  <a:pt x="74179" y="23290"/>
                  <a:pt x="74179" y="23290"/>
                </a:cubicBezTo>
                <a:cubicBezTo>
                  <a:pt x="74179" y="23177"/>
                  <a:pt x="74141" y="23101"/>
                  <a:pt x="74066" y="23063"/>
                </a:cubicBezTo>
                <a:cubicBezTo>
                  <a:pt x="73990" y="23026"/>
                  <a:pt x="73915" y="22988"/>
                  <a:pt x="73839" y="22988"/>
                </a:cubicBezTo>
                <a:close/>
                <a:moveTo>
                  <a:pt x="74406" y="23215"/>
                </a:moveTo>
                <a:cubicBezTo>
                  <a:pt x="74255" y="23215"/>
                  <a:pt x="74179" y="23290"/>
                  <a:pt x="74179" y="23404"/>
                </a:cubicBezTo>
                <a:lnTo>
                  <a:pt x="74330" y="23404"/>
                </a:lnTo>
                <a:cubicBezTo>
                  <a:pt x="74330" y="23404"/>
                  <a:pt x="74293" y="23404"/>
                  <a:pt x="74330" y="23441"/>
                </a:cubicBezTo>
                <a:lnTo>
                  <a:pt x="74519" y="23441"/>
                </a:lnTo>
                <a:cubicBezTo>
                  <a:pt x="74519" y="23404"/>
                  <a:pt x="74519" y="23404"/>
                  <a:pt x="74482" y="23404"/>
                </a:cubicBezTo>
                <a:lnTo>
                  <a:pt x="74671" y="23404"/>
                </a:lnTo>
                <a:cubicBezTo>
                  <a:pt x="74671" y="23328"/>
                  <a:pt x="74633" y="23290"/>
                  <a:pt x="74595" y="23252"/>
                </a:cubicBezTo>
                <a:cubicBezTo>
                  <a:pt x="74557" y="23215"/>
                  <a:pt x="74482" y="23215"/>
                  <a:pt x="74406" y="23215"/>
                </a:cubicBezTo>
                <a:close/>
                <a:moveTo>
                  <a:pt x="42397" y="23048"/>
                </a:moveTo>
                <a:cubicBezTo>
                  <a:pt x="42371" y="23048"/>
                  <a:pt x="42341" y="23052"/>
                  <a:pt x="42307" y="23063"/>
                </a:cubicBezTo>
                <a:lnTo>
                  <a:pt x="42194" y="23177"/>
                </a:lnTo>
                <a:cubicBezTo>
                  <a:pt x="42194" y="23215"/>
                  <a:pt x="42156" y="23215"/>
                  <a:pt x="42156" y="23252"/>
                </a:cubicBezTo>
                <a:lnTo>
                  <a:pt x="42270" y="23441"/>
                </a:lnTo>
                <a:cubicBezTo>
                  <a:pt x="42307" y="23441"/>
                  <a:pt x="42307" y="23441"/>
                  <a:pt x="42383" y="23479"/>
                </a:cubicBezTo>
                <a:lnTo>
                  <a:pt x="42534" y="23479"/>
                </a:lnTo>
                <a:cubicBezTo>
                  <a:pt x="42610" y="23404"/>
                  <a:pt x="42648" y="23328"/>
                  <a:pt x="42648" y="23290"/>
                </a:cubicBezTo>
                <a:cubicBezTo>
                  <a:pt x="42648" y="23215"/>
                  <a:pt x="42610" y="23139"/>
                  <a:pt x="42534" y="23101"/>
                </a:cubicBezTo>
                <a:cubicBezTo>
                  <a:pt x="42507" y="23074"/>
                  <a:pt x="42462" y="23048"/>
                  <a:pt x="42397" y="23048"/>
                </a:cubicBezTo>
                <a:close/>
                <a:moveTo>
                  <a:pt x="7978" y="23215"/>
                </a:moveTo>
                <a:cubicBezTo>
                  <a:pt x="7827" y="23215"/>
                  <a:pt x="7638" y="23328"/>
                  <a:pt x="7638" y="23479"/>
                </a:cubicBezTo>
                <a:lnTo>
                  <a:pt x="7789" y="23479"/>
                </a:lnTo>
                <a:cubicBezTo>
                  <a:pt x="7821" y="23511"/>
                  <a:pt x="7844" y="23522"/>
                  <a:pt x="7865" y="23522"/>
                </a:cubicBezTo>
                <a:cubicBezTo>
                  <a:pt x="7909" y="23522"/>
                  <a:pt x="7943" y="23473"/>
                  <a:pt x="8033" y="23473"/>
                </a:cubicBezTo>
                <a:cubicBezTo>
                  <a:pt x="8050" y="23473"/>
                  <a:pt x="8069" y="23475"/>
                  <a:pt x="8091" y="23479"/>
                </a:cubicBezTo>
                <a:cubicBezTo>
                  <a:pt x="8091" y="23479"/>
                  <a:pt x="8091" y="23479"/>
                  <a:pt x="8091" y="23441"/>
                </a:cubicBezTo>
                <a:lnTo>
                  <a:pt x="8243" y="23441"/>
                </a:lnTo>
                <a:cubicBezTo>
                  <a:pt x="8243" y="23366"/>
                  <a:pt x="8205" y="23328"/>
                  <a:pt x="8167" y="23290"/>
                </a:cubicBezTo>
                <a:cubicBezTo>
                  <a:pt x="8129" y="23252"/>
                  <a:pt x="8054" y="23215"/>
                  <a:pt x="7978" y="23215"/>
                </a:cubicBezTo>
                <a:close/>
                <a:moveTo>
                  <a:pt x="46239" y="22837"/>
                </a:moveTo>
                <a:cubicBezTo>
                  <a:pt x="46126" y="22837"/>
                  <a:pt x="46013" y="22912"/>
                  <a:pt x="45975" y="23063"/>
                </a:cubicBezTo>
                <a:lnTo>
                  <a:pt x="46088" y="23177"/>
                </a:lnTo>
                <a:cubicBezTo>
                  <a:pt x="46050" y="23252"/>
                  <a:pt x="46013" y="23328"/>
                  <a:pt x="46050" y="23441"/>
                </a:cubicBezTo>
                <a:lnTo>
                  <a:pt x="46164" y="23555"/>
                </a:lnTo>
                <a:lnTo>
                  <a:pt x="46315" y="23555"/>
                </a:lnTo>
                <a:cubicBezTo>
                  <a:pt x="46428" y="23517"/>
                  <a:pt x="46504" y="23479"/>
                  <a:pt x="46504" y="23366"/>
                </a:cubicBezTo>
                <a:cubicBezTo>
                  <a:pt x="46504" y="23290"/>
                  <a:pt x="46428" y="23177"/>
                  <a:pt x="46391" y="23139"/>
                </a:cubicBezTo>
                <a:lnTo>
                  <a:pt x="46428" y="23026"/>
                </a:lnTo>
                <a:cubicBezTo>
                  <a:pt x="46428" y="22950"/>
                  <a:pt x="46353" y="22874"/>
                  <a:pt x="46239" y="22837"/>
                </a:cubicBezTo>
                <a:close/>
                <a:moveTo>
                  <a:pt x="64274" y="23101"/>
                </a:moveTo>
                <a:cubicBezTo>
                  <a:pt x="63971" y="23101"/>
                  <a:pt x="63933" y="23290"/>
                  <a:pt x="63933" y="23404"/>
                </a:cubicBezTo>
                <a:cubicBezTo>
                  <a:pt x="63896" y="23441"/>
                  <a:pt x="63896" y="23479"/>
                  <a:pt x="63896" y="23479"/>
                </a:cubicBezTo>
                <a:lnTo>
                  <a:pt x="64009" y="23668"/>
                </a:lnTo>
                <a:cubicBezTo>
                  <a:pt x="64349" y="23631"/>
                  <a:pt x="64387" y="23328"/>
                  <a:pt x="64387" y="23215"/>
                </a:cubicBezTo>
                <a:lnTo>
                  <a:pt x="64274" y="23101"/>
                </a:lnTo>
                <a:close/>
                <a:moveTo>
                  <a:pt x="80011" y="23462"/>
                </a:moveTo>
                <a:cubicBezTo>
                  <a:pt x="79993" y="23462"/>
                  <a:pt x="79976" y="23467"/>
                  <a:pt x="79964" y="23479"/>
                </a:cubicBezTo>
                <a:cubicBezTo>
                  <a:pt x="79888" y="23479"/>
                  <a:pt x="79850" y="23555"/>
                  <a:pt x="79850" y="23631"/>
                </a:cubicBezTo>
                <a:lnTo>
                  <a:pt x="79964" y="23744"/>
                </a:lnTo>
                <a:cubicBezTo>
                  <a:pt x="79996" y="23776"/>
                  <a:pt x="80057" y="23865"/>
                  <a:pt x="80193" y="23865"/>
                </a:cubicBezTo>
                <a:cubicBezTo>
                  <a:pt x="80216" y="23865"/>
                  <a:pt x="80240" y="23863"/>
                  <a:pt x="80266" y="23857"/>
                </a:cubicBezTo>
                <a:lnTo>
                  <a:pt x="80380" y="23744"/>
                </a:lnTo>
                <a:lnTo>
                  <a:pt x="80380" y="23631"/>
                </a:lnTo>
                <a:cubicBezTo>
                  <a:pt x="80342" y="23593"/>
                  <a:pt x="80342" y="23517"/>
                  <a:pt x="80304" y="23479"/>
                </a:cubicBezTo>
                <a:cubicBezTo>
                  <a:pt x="80279" y="23479"/>
                  <a:pt x="80254" y="23462"/>
                  <a:pt x="80217" y="23462"/>
                </a:cubicBezTo>
                <a:cubicBezTo>
                  <a:pt x="80199" y="23462"/>
                  <a:pt x="80178" y="23467"/>
                  <a:pt x="80153" y="23479"/>
                </a:cubicBezTo>
                <a:lnTo>
                  <a:pt x="80115" y="23479"/>
                </a:lnTo>
                <a:cubicBezTo>
                  <a:pt x="80090" y="23479"/>
                  <a:pt x="80048" y="23462"/>
                  <a:pt x="80011" y="23462"/>
                </a:cubicBezTo>
                <a:close/>
                <a:moveTo>
                  <a:pt x="41627" y="23441"/>
                </a:moveTo>
                <a:lnTo>
                  <a:pt x="41438" y="23479"/>
                </a:lnTo>
                <a:cubicBezTo>
                  <a:pt x="41287" y="23706"/>
                  <a:pt x="41438" y="23971"/>
                  <a:pt x="41740" y="24009"/>
                </a:cubicBezTo>
                <a:lnTo>
                  <a:pt x="41929" y="23895"/>
                </a:lnTo>
                <a:lnTo>
                  <a:pt x="41929" y="23593"/>
                </a:lnTo>
                <a:lnTo>
                  <a:pt x="41778" y="23479"/>
                </a:lnTo>
                <a:cubicBezTo>
                  <a:pt x="41702" y="23479"/>
                  <a:pt x="41665" y="23479"/>
                  <a:pt x="41627" y="23441"/>
                </a:cubicBezTo>
                <a:close/>
                <a:moveTo>
                  <a:pt x="85695" y="23728"/>
                </a:moveTo>
                <a:cubicBezTo>
                  <a:pt x="85628" y="23728"/>
                  <a:pt x="85575" y="23755"/>
                  <a:pt x="85521" y="23782"/>
                </a:cubicBezTo>
                <a:cubicBezTo>
                  <a:pt x="85484" y="23820"/>
                  <a:pt x="85446" y="23857"/>
                  <a:pt x="85446" y="23971"/>
                </a:cubicBezTo>
                <a:lnTo>
                  <a:pt x="85446" y="24009"/>
                </a:lnTo>
                <a:lnTo>
                  <a:pt x="85559" y="24122"/>
                </a:lnTo>
                <a:cubicBezTo>
                  <a:pt x="85673" y="24122"/>
                  <a:pt x="85748" y="24084"/>
                  <a:pt x="85824" y="24046"/>
                </a:cubicBezTo>
                <a:cubicBezTo>
                  <a:pt x="85862" y="24009"/>
                  <a:pt x="85900" y="23933"/>
                  <a:pt x="85900" y="23857"/>
                </a:cubicBezTo>
                <a:lnTo>
                  <a:pt x="85900" y="23820"/>
                </a:lnTo>
                <a:lnTo>
                  <a:pt x="85786" y="23744"/>
                </a:lnTo>
                <a:cubicBezTo>
                  <a:pt x="85753" y="23733"/>
                  <a:pt x="85723" y="23728"/>
                  <a:pt x="85695" y="23728"/>
                </a:cubicBezTo>
                <a:close/>
                <a:moveTo>
                  <a:pt x="14956" y="23570"/>
                </a:moveTo>
                <a:cubicBezTo>
                  <a:pt x="14839" y="23570"/>
                  <a:pt x="14728" y="23596"/>
                  <a:pt x="14632" y="23668"/>
                </a:cubicBezTo>
                <a:lnTo>
                  <a:pt x="14670" y="23857"/>
                </a:lnTo>
                <a:cubicBezTo>
                  <a:pt x="14708" y="23857"/>
                  <a:pt x="14783" y="23933"/>
                  <a:pt x="14821" y="23971"/>
                </a:cubicBezTo>
                <a:cubicBezTo>
                  <a:pt x="14910" y="24060"/>
                  <a:pt x="15045" y="24195"/>
                  <a:pt x="15209" y="24195"/>
                </a:cubicBezTo>
                <a:cubicBezTo>
                  <a:pt x="15254" y="24195"/>
                  <a:pt x="15301" y="24184"/>
                  <a:pt x="15351" y="24160"/>
                </a:cubicBezTo>
                <a:lnTo>
                  <a:pt x="15388" y="24122"/>
                </a:lnTo>
                <a:cubicBezTo>
                  <a:pt x="15426" y="24084"/>
                  <a:pt x="15464" y="24009"/>
                  <a:pt x="15464" y="23933"/>
                </a:cubicBezTo>
                <a:cubicBezTo>
                  <a:pt x="15464" y="23820"/>
                  <a:pt x="15313" y="23668"/>
                  <a:pt x="15161" y="23593"/>
                </a:cubicBezTo>
                <a:cubicBezTo>
                  <a:pt x="15092" y="23579"/>
                  <a:pt x="15023" y="23570"/>
                  <a:pt x="14956" y="23570"/>
                </a:cubicBezTo>
                <a:close/>
                <a:moveTo>
                  <a:pt x="54859" y="23820"/>
                </a:moveTo>
                <a:lnTo>
                  <a:pt x="54708" y="23933"/>
                </a:lnTo>
                <a:lnTo>
                  <a:pt x="54708" y="24084"/>
                </a:lnTo>
                <a:lnTo>
                  <a:pt x="54859" y="24235"/>
                </a:lnTo>
                <a:cubicBezTo>
                  <a:pt x="54935" y="24235"/>
                  <a:pt x="55049" y="24198"/>
                  <a:pt x="55086" y="24160"/>
                </a:cubicBezTo>
                <a:cubicBezTo>
                  <a:pt x="55124" y="24122"/>
                  <a:pt x="55162" y="24084"/>
                  <a:pt x="55162" y="23971"/>
                </a:cubicBezTo>
                <a:lnTo>
                  <a:pt x="55162" y="23933"/>
                </a:lnTo>
                <a:lnTo>
                  <a:pt x="55049" y="23820"/>
                </a:lnTo>
                <a:close/>
                <a:moveTo>
                  <a:pt x="48810" y="23971"/>
                </a:moveTo>
                <a:lnTo>
                  <a:pt x="48697" y="24084"/>
                </a:lnTo>
                <a:lnTo>
                  <a:pt x="48697" y="24198"/>
                </a:lnTo>
                <a:lnTo>
                  <a:pt x="48810" y="24311"/>
                </a:lnTo>
                <a:cubicBezTo>
                  <a:pt x="48848" y="24349"/>
                  <a:pt x="48886" y="24349"/>
                  <a:pt x="48924" y="24387"/>
                </a:cubicBezTo>
                <a:lnTo>
                  <a:pt x="49075" y="24235"/>
                </a:lnTo>
                <a:cubicBezTo>
                  <a:pt x="49075" y="24160"/>
                  <a:pt x="49075" y="24084"/>
                  <a:pt x="48999" y="24009"/>
                </a:cubicBezTo>
                <a:cubicBezTo>
                  <a:pt x="48961" y="24009"/>
                  <a:pt x="48886" y="23971"/>
                  <a:pt x="48810" y="23971"/>
                </a:cubicBezTo>
                <a:close/>
                <a:moveTo>
                  <a:pt x="73957" y="24131"/>
                </a:moveTo>
                <a:cubicBezTo>
                  <a:pt x="73915" y="24131"/>
                  <a:pt x="73877" y="24141"/>
                  <a:pt x="73839" y="24160"/>
                </a:cubicBezTo>
                <a:cubicBezTo>
                  <a:pt x="73763" y="24235"/>
                  <a:pt x="73763" y="24349"/>
                  <a:pt x="73763" y="24387"/>
                </a:cubicBezTo>
                <a:cubicBezTo>
                  <a:pt x="73763" y="24387"/>
                  <a:pt x="73763" y="24424"/>
                  <a:pt x="73763" y="24462"/>
                </a:cubicBezTo>
                <a:lnTo>
                  <a:pt x="73877" y="24576"/>
                </a:lnTo>
                <a:cubicBezTo>
                  <a:pt x="73990" y="24576"/>
                  <a:pt x="74066" y="24576"/>
                  <a:pt x="74141" y="24538"/>
                </a:cubicBezTo>
                <a:cubicBezTo>
                  <a:pt x="74179" y="24462"/>
                  <a:pt x="74217" y="24387"/>
                  <a:pt x="74217" y="24311"/>
                </a:cubicBezTo>
                <a:cubicBezTo>
                  <a:pt x="74217" y="24273"/>
                  <a:pt x="74217" y="24273"/>
                  <a:pt x="74217" y="24235"/>
                </a:cubicBezTo>
                <a:lnTo>
                  <a:pt x="74104" y="24160"/>
                </a:lnTo>
                <a:cubicBezTo>
                  <a:pt x="74047" y="24141"/>
                  <a:pt x="74000" y="24131"/>
                  <a:pt x="73957" y="24131"/>
                </a:cubicBezTo>
                <a:close/>
                <a:moveTo>
                  <a:pt x="87336" y="24084"/>
                </a:moveTo>
                <a:cubicBezTo>
                  <a:pt x="87223" y="24084"/>
                  <a:pt x="87147" y="24122"/>
                  <a:pt x="87072" y="24160"/>
                </a:cubicBezTo>
                <a:lnTo>
                  <a:pt x="86845" y="24311"/>
                </a:lnTo>
                <a:cubicBezTo>
                  <a:pt x="86845" y="24311"/>
                  <a:pt x="86845" y="24349"/>
                  <a:pt x="86845" y="24349"/>
                </a:cubicBezTo>
                <a:cubicBezTo>
                  <a:pt x="86807" y="24387"/>
                  <a:pt x="86807" y="24387"/>
                  <a:pt x="86807" y="24462"/>
                </a:cubicBezTo>
                <a:cubicBezTo>
                  <a:pt x="86807" y="24500"/>
                  <a:pt x="86845" y="24576"/>
                  <a:pt x="86883" y="24614"/>
                </a:cubicBezTo>
                <a:lnTo>
                  <a:pt x="86958" y="24614"/>
                </a:lnTo>
                <a:cubicBezTo>
                  <a:pt x="86991" y="24625"/>
                  <a:pt x="87018" y="24629"/>
                  <a:pt x="87041" y="24629"/>
                </a:cubicBezTo>
                <a:cubicBezTo>
                  <a:pt x="87097" y="24629"/>
                  <a:pt x="87132" y="24602"/>
                  <a:pt x="87185" y="24576"/>
                </a:cubicBezTo>
                <a:lnTo>
                  <a:pt x="87298" y="24576"/>
                </a:lnTo>
                <a:lnTo>
                  <a:pt x="87487" y="24462"/>
                </a:lnTo>
                <a:cubicBezTo>
                  <a:pt x="87487" y="24424"/>
                  <a:pt x="87487" y="24424"/>
                  <a:pt x="87487" y="24387"/>
                </a:cubicBezTo>
                <a:cubicBezTo>
                  <a:pt x="87525" y="24387"/>
                  <a:pt x="87525" y="24349"/>
                  <a:pt x="87525" y="24273"/>
                </a:cubicBezTo>
                <a:cubicBezTo>
                  <a:pt x="87525" y="24235"/>
                  <a:pt x="87487" y="24160"/>
                  <a:pt x="87450" y="24122"/>
                </a:cubicBezTo>
                <a:lnTo>
                  <a:pt x="87336" y="24084"/>
                </a:lnTo>
                <a:close/>
                <a:moveTo>
                  <a:pt x="64500" y="24387"/>
                </a:moveTo>
                <a:cubicBezTo>
                  <a:pt x="64349" y="24387"/>
                  <a:pt x="64236" y="24462"/>
                  <a:pt x="64198" y="24576"/>
                </a:cubicBezTo>
                <a:lnTo>
                  <a:pt x="64311" y="24727"/>
                </a:lnTo>
                <a:cubicBezTo>
                  <a:pt x="64311" y="24765"/>
                  <a:pt x="64349" y="24765"/>
                  <a:pt x="64425" y="24803"/>
                </a:cubicBezTo>
                <a:lnTo>
                  <a:pt x="64576" y="24689"/>
                </a:lnTo>
                <a:cubicBezTo>
                  <a:pt x="64614" y="24651"/>
                  <a:pt x="64652" y="24614"/>
                  <a:pt x="64652" y="24538"/>
                </a:cubicBezTo>
                <a:lnTo>
                  <a:pt x="64652" y="24500"/>
                </a:lnTo>
                <a:lnTo>
                  <a:pt x="64500" y="24387"/>
                </a:lnTo>
                <a:close/>
                <a:moveTo>
                  <a:pt x="9150" y="24500"/>
                </a:moveTo>
                <a:cubicBezTo>
                  <a:pt x="9037" y="24500"/>
                  <a:pt x="8923" y="24576"/>
                  <a:pt x="8923" y="24689"/>
                </a:cubicBezTo>
                <a:lnTo>
                  <a:pt x="9074" y="24689"/>
                </a:lnTo>
                <a:cubicBezTo>
                  <a:pt x="9074" y="24727"/>
                  <a:pt x="9074" y="24727"/>
                  <a:pt x="9074" y="24727"/>
                </a:cubicBezTo>
                <a:lnTo>
                  <a:pt x="9150" y="24727"/>
                </a:lnTo>
                <a:cubicBezTo>
                  <a:pt x="9150" y="24727"/>
                  <a:pt x="9188" y="24765"/>
                  <a:pt x="9188" y="24765"/>
                </a:cubicBezTo>
                <a:cubicBezTo>
                  <a:pt x="9226" y="24803"/>
                  <a:pt x="9226" y="24840"/>
                  <a:pt x="9301" y="24840"/>
                </a:cubicBezTo>
                <a:cubicBezTo>
                  <a:pt x="9301" y="24803"/>
                  <a:pt x="9301" y="24765"/>
                  <a:pt x="9301" y="24765"/>
                </a:cubicBezTo>
                <a:lnTo>
                  <a:pt x="9453" y="24765"/>
                </a:lnTo>
                <a:cubicBezTo>
                  <a:pt x="9453" y="24689"/>
                  <a:pt x="9415" y="24614"/>
                  <a:pt x="9377" y="24576"/>
                </a:cubicBezTo>
                <a:cubicBezTo>
                  <a:pt x="9301" y="24538"/>
                  <a:pt x="9226" y="24500"/>
                  <a:pt x="9150" y="24500"/>
                </a:cubicBezTo>
                <a:close/>
                <a:moveTo>
                  <a:pt x="12326" y="24349"/>
                </a:moveTo>
                <a:cubicBezTo>
                  <a:pt x="12250" y="24349"/>
                  <a:pt x="12137" y="24349"/>
                  <a:pt x="12099" y="24387"/>
                </a:cubicBezTo>
                <a:cubicBezTo>
                  <a:pt x="11986" y="24462"/>
                  <a:pt x="11986" y="24576"/>
                  <a:pt x="11986" y="24651"/>
                </a:cubicBezTo>
                <a:cubicBezTo>
                  <a:pt x="11986" y="24651"/>
                  <a:pt x="11986" y="24689"/>
                  <a:pt x="11986" y="24727"/>
                </a:cubicBezTo>
                <a:lnTo>
                  <a:pt x="12137" y="24840"/>
                </a:lnTo>
                <a:cubicBezTo>
                  <a:pt x="12175" y="24840"/>
                  <a:pt x="12212" y="24840"/>
                  <a:pt x="12250" y="24878"/>
                </a:cubicBezTo>
                <a:lnTo>
                  <a:pt x="12439" y="24765"/>
                </a:lnTo>
                <a:cubicBezTo>
                  <a:pt x="12439" y="24689"/>
                  <a:pt x="12439" y="24689"/>
                  <a:pt x="12477" y="24651"/>
                </a:cubicBezTo>
                <a:cubicBezTo>
                  <a:pt x="12477" y="24614"/>
                  <a:pt x="12477" y="24576"/>
                  <a:pt x="12477" y="24538"/>
                </a:cubicBezTo>
                <a:cubicBezTo>
                  <a:pt x="12477" y="24462"/>
                  <a:pt x="12477" y="24424"/>
                  <a:pt x="12402" y="24387"/>
                </a:cubicBezTo>
                <a:lnTo>
                  <a:pt x="12326" y="24349"/>
                </a:lnTo>
                <a:close/>
                <a:moveTo>
                  <a:pt x="18526" y="24614"/>
                </a:moveTo>
                <a:cubicBezTo>
                  <a:pt x="18526" y="24614"/>
                  <a:pt x="18526" y="24651"/>
                  <a:pt x="18526" y="24651"/>
                </a:cubicBezTo>
                <a:lnTo>
                  <a:pt x="18375" y="24651"/>
                </a:lnTo>
                <a:cubicBezTo>
                  <a:pt x="18375" y="24803"/>
                  <a:pt x="18564" y="24878"/>
                  <a:pt x="18715" y="24878"/>
                </a:cubicBezTo>
                <a:cubicBezTo>
                  <a:pt x="18753" y="24878"/>
                  <a:pt x="18829" y="24840"/>
                  <a:pt x="18867" y="24840"/>
                </a:cubicBezTo>
                <a:lnTo>
                  <a:pt x="18904" y="24727"/>
                </a:lnTo>
                <a:lnTo>
                  <a:pt x="18753" y="24727"/>
                </a:lnTo>
                <a:cubicBezTo>
                  <a:pt x="18753" y="24727"/>
                  <a:pt x="18715" y="24727"/>
                  <a:pt x="18715" y="24689"/>
                </a:cubicBezTo>
                <a:lnTo>
                  <a:pt x="18715" y="24651"/>
                </a:lnTo>
                <a:cubicBezTo>
                  <a:pt x="18678" y="24651"/>
                  <a:pt x="18640" y="24614"/>
                  <a:pt x="18640" y="24614"/>
                </a:cubicBezTo>
                <a:cubicBezTo>
                  <a:pt x="18640" y="24614"/>
                  <a:pt x="18640" y="24614"/>
                  <a:pt x="18640" y="24651"/>
                </a:cubicBezTo>
                <a:cubicBezTo>
                  <a:pt x="18640" y="24614"/>
                  <a:pt x="18602" y="24614"/>
                  <a:pt x="18526" y="24614"/>
                </a:cubicBezTo>
                <a:close/>
                <a:moveTo>
                  <a:pt x="60663" y="24916"/>
                </a:moveTo>
                <a:cubicBezTo>
                  <a:pt x="60597" y="24916"/>
                  <a:pt x="60531" y="24954"/>
                  <a:pt x="60568" y="25029"/>
                </a:cubicBezTo>
                <a:lnTo>
                  <a:pt x="60757" y="25029"/>
                </a:lnTo>
                <a:cubicBezTo>
                  <a:pt x="60795" y="24954"/>
                  <a:pt x="60729" y="24916"/>
                  <a:pt x="60663" y="24916"/>
                </a:cubicBezTo>
                <a:close/>
                <a:moveTo>
                  <a:pt x="75304" y="24585"/>
                </a:moveTo>
                <a:cubicBezTo>
                  <a:pt x="75257" y="24585"/>
                  <a:pt x="75219" y="24595"/>
                  <a:pt x="75200" y="24614"/>
                </a:cubicBezTo>
                <a:cubicBezTo>
                  <a:pt x="75087" y="24689"/>
                  <a:pt x="75087" y="24803"/>
                  <a:pt x="75087" y="24840"/>
                </a:cubicBezTo>
                <a:cubicBezTo>
                  <a:pt x="75087" y="24878"/>
                  <a:pt x="75087" y="24878"/>
                  <a:pt x="75087" y="24916"/>
                </a:cubicBezTo>
                <a:lnTo>
                  <a:pt x="75087" y="24992"/>
                </a:lnTo>
                <a:lnTo>
                  <a:pt x="75276" y="25067"/>
                </a:lnTo>
                <a:lnTo>
                  <a:pt x="75238" y="25067"/>
                </a:lnTo>
                <a:cubicBezTo>
                  <a:pt x="75238" y="25105"/>
                  <a:pt x="75276" y="25218"/>
                  <a:pt x="75389" y="25218"/>
                </a:cubicBezTo>
                <a:cubicBezTo>
                  <a:pt x="75502" y="25218"/>
                  <a:pt x="75502" y="25105"/>
                  <a:pt x="75540" y="25067"/>
                </a:cubicBezTo>
                <a:lnTo>
                  <a:pt x="75540" y="24992"/>
                </a:lnTo>
                <a:cubicBezTo>
                  <a:pt x="75502" y="24916"/>
                  <a:pt x="75502" y="24916"/>
                  <a:pt x="75502" y="24878"/>
                </a:cubicBezTo>
                <a:cubicBezTo>
                  <a:pt x="75502" y="24878"/>
                  <a:pt x="75502" y="24840"/>
                  <a:pt x="75502" y="24803"/>
                </a:cubicBezTo>
                <a:lnTo>
                  <a:pt x="75540" y="24765"/>
                </a:lnTo>
                <a:lnTo>
                  <a:pt x="75465" y="24614"/>
                </a:lnTo>
                <a:cubicBezTo>
                  <a:pt x="75408" y="24595"/>
                  <a:pt x="75351" y="24585"/>
                  <a:pt x="75304" y="24585"/>
                </a:cubicBezTo>
                <a:close/>
                <a:moveTo>
                  <a:pt x="26433" y="24850"/>
                </a:moveTo>
                <a:cubicBezTo>
                  <a:pt x="26400" y="24850"/>
                  <a:pt x="26371" y="24859"/>
                  <a:pt x="26353" y="24878"/>
                </a:cubicBezTo>
                <a:cubicBezTo>
                  <a:pt x="26277" y="24878"/>
                  <a:pt x="26164" y="24916"/>
                  <a:pt x="26164" y="25067"/>
                </a:cubicBezTo>
                <a:lnTo>
                  <a:pt x="26164" y="25181"/>
                </a:lnTo>
                <a:lnTo>
                  <a:pt x="26239" y="25294"/>
                </a:lnTo>
                <a:cubicBezTo>
                  <a:pt x="26296" y="25313"/>
                  <a:pt x="26343" y="25322"/>
                  <a:pt x="26386" y="25322"/>
                </a:cubicBezTo>
                <a:cubicBezTo>
                  <a:pt x="26428" y="25322"/>
                  <a:pt x="26466" y="25313"/>
                  <a:pt x="26504" y="25294"/>
                </a:cubicBezTo>
                <a:cubicBezTo>
                  <a:pt x="26579" y="25256"/>
                  <a:pt x="26617" y="25181"/>
                  <a:pt x="26617" y="25067"/>
                </a:cubicBezTo>
                <a:cubicBezTo>
                  <a:pt x="26617" y="24992"/>
                  <a:pt x="26579" y="24916"/>
                  <a:pt x="26542" y="24878"/>
                </a:cubicBezTo>
                <a:cubicBezTo>
                  <a:pt x="26504" y="24859"/>
                  <a:pt x="26466" y="24850"/>
                  <a:pt x="26433" y="24850"/>
                </a:cubicBezTo>
                <a:close/>
                <a:moveTo>
                  <a:pt x="79676" y="24862"/>
                </a:moveTo>
                <a:cubicBezTo>
                  <a:pt x="79598" y="24862"/>
                  <a:pt x="79526" y="24889"/>
                  <a:pt x="79472" y="24916"/>
                </a:cubicBezTo>
                <a:cubicBezTo>
                  <a:pt x="79397" y="24992"/>
                  <a:pt x="79359" y="25105"/>
                  <a:pt x="79359" y="25256"/>
                </a:cubicBezTo>
                <a:lnTo>
                  <a:pt x="79472" y="25370"/>
                </a:lnTo>
                <a:cubicBezTo>
                  <a:pt x="79586" y="25370"/>
                  <a:pt x="79699" y="25370"/>
                  <a:pt x="79775" y="25294"/>
                </a:cubicBezTo>
                <a:cubicBezTo>
                  <a:pt x="79850" y="25256"/>
                  <a:pt x="79888" y="25181"/>
                  <a:pt x="79888" y="25067"/>
                </a:cubicBezTo>
                <a:cubicBezTo>
                  <a:pt x="79888" y="25029"/>
                  <a:pt x="79888" y="24992"/>
                  <a:pt x="79888" y="24954"/>
                </a:cubicBezTo>
                <a:lnTo>
                  <a:pt x="79775" y="24878"/>
                </a:lnTo>
                <a:cubicBezTo>
                  <a:pt x="79741" y="24867"/>
                  <a:pt x="79708" y="24862"/>
                  <a:pt x="79676" y="24862"/>
                </a:cubicBezTo>
                <a:close/>
                <a:moveTo>
                  <a:pt x="65824" y="25029"/>
                </a:moveTo>
                <a:cubicBezTo>
                  <a:pt x="65672" y="25029"/>
                  <a:pt x="65559" y="25067"/>
                  <a:pt x="65521" y="25218"/>
                </a:cubicBezTo>
                <a:lnTo>
                  <a:pt x="65559" y="25332"/>
                </a:lnTo>
                <a:cubicBezTo>
                  <a:pt x="65635" y="25407"/>
                  <a:pt x="65748" y="25407"/>
                  <a:pt x="65824" y="25407"/>
                </a:cubicBezTo>
                <a:cubicBezTo>
                  <a:pt x="65937" y="25370"/>
                  <a:pt x="65975" y="25294"/>
                  <a:pt x="65975" y="25218"/>
                </a:cubicBezTo>
                <a:cubicBezTo>
                  <a:pt x="65975" y="25181"/>
                  <a:pt x="65975" y="25143"/>
                  <a:pt x="65975" y="25105"/>
                </a:cubicBezTo>
                <a:lnTo>
                  <a:pt x="65824" y="25029"/>
                </a:lnTo>
                <a:close/>
                <a:moveTo>
                  <a:pt x="76334" y="25067"/>
                </a:moveTo>
                <a:cubicBezTo>
                  <a:pt x="76183" y="25067"/>
                  <a:pt x="76070" y="25067"/>
                  <a:pt x="76032" y="25143"/>
                </a:cubicBezTo>
                <a:cubicBezTo>
                  <a:pt x="75994" y="25143"/>
                  <a:pt x="75918" y="25218"/>
                  <a:pt x="75918" y="25332"/>
                </a:cubicBezTo>
                <a:lnTo>
                  <a:pt x="75918" y="25370"/>
                </a:lnTo>
                <a:lnTo>
                  <a:pt x="76070" y="25445"/>
                </a:lnTo>
                <a:cubicBezTo>
                  <a:pt x="76103" y="25456"/>
                  <a:pt x="76136" y="25461"/>
                  <a:pt x="76168" y="25461"/>
                </a:cubicBezTo>
                <a:cubicBezTo>
                  <a:pt x="76246" y="25461"/>
                  <a:pt x="76319" y="25434"/>
                  <a:pt x="76372" y="25407"/>
                </a:cubicBezTo>
                <a:cubicBezTo>
                  <a:pt x="76410" y="25370"/>
                  <a:pt x="76448" y="25294"/>
                  <a:pt x="76448" y="25218"/>
                </a:cubicBezTo>
                <a:cubicBezTo>
                  <a:pt x="76448" y="25218"/>
                  <a:pt x="76448" y="25181"/>
                  <a:pt x="76448" y="25181"/>
                </a:cubicBezTo>
                <a:lnTo>
                  <a:pt x="76334" y="25067"/>
                </a:lnTo>
                <a:close/>
                <a:moveTo>
                  <a:pt x="33876" y="25181"/>
                </a:moveTo>
                <a:lnTo>
                  <a:pt x="33725" y="25218"/>
                </a:lnTo>
                <a:cubicBezTo>
                  <a:pt x="33612" y="25294"/>
                  <a:pt x="33612" y="25445"/>
                  <a:pt x="33725" y="25559"/>
                </a:cubicBezTo>
                <a:cubicBezTo>
                  <a:pt x="33752" y="25585"/>
                  <a:pt x="33797" y="25612"/>
                  <a:pt x="33862" y="25612"/>
                </a:cubicBezTo>
                <a:cubicBezTo>
                  <a:pt x="33889" y="25612"/>
                  <a:pt x="33919" y="25608"/>
                  <a:pt x="33952" y="25597"/>
                </a:cubicBezTo>
                <a:lnTo>
                  <a:pt x="34065" y="25483"/>
                </a:lnTo>
                <a:cubicBezTo>
                  <a:pt x="34065" y="25445"/>
                  <a:pt x="34065" y="25256"/>
                  <a:pt x="33876" y="25181"/>
                </a:cubicBezTo>
                <a:close/>
                <a:moveTo>
                  <a:pt x="11003" y="25597"/>
                </a:moveTo>
                <a:cubicBezTo>
                  <a:pt x="10851" y="25597"/>
                  <a:pt x="10738" y="25634"/>
                  <a:pt x="10662" y="25786"/>
                </a:cubicBezTo>
                <a:lnTo>
                  <a:pt x="10700" y="25899"/>
                </a:lnTo>
                <a:cubicBezTo>
                  <a:pt x="10814" y="25975"/>
                  <a:pt x="10927" y="25975"/>
                  <a:pt x="11003" y="25975"/>
                </a:cubicBezTo>
                <a:cubicBezTo>
                  <a:pt x="11078" y="25937"/>
                  <a:pt x="11154" y="25861"/>
                  <a:pt x="11154" y="25786"/>
                </a:cubicBezTo>
                <a:cubicBezTo>
                  <a:pt x="11154" y="25748"/>
                  <a:pt x="11116" y="25710"/>
                  <a:pt x="11116" y="25672"/>
                </a:cubicBezTo>
                <a:lnTo>
                  <a:pt x="11003" y="25597"/>
                </a:lnTo>
                <a:close/>
                <a:moveTo>
                  <a:pt x="31495" y="25430"/>
                </a:moveTo>
                <a:cubicBezTo>
                  <a:pt x="31463" y="25430"/>
                  <a:pt x="31425" y="25434"/>
                  <a:pt x="31381" y="25445"/>
                </a:cubicBezTo>
                <a:lnTo>
                  <a:pt x="31305" y="25483"/>
                </a:lnTo>
                <a:cubicBezTo>
                  <a:pt x="31154" y="25748"/>
                  <a:pt x="31268" y="25975"/>
                  <a:pt x="31494" y="26012"/>
                </a:cubicBezTo>
                <a:lnTo>
                  <a:pt x="31683" y="25861"/>
                </a:lnTo>
                <a:lnTo>
                  <a:pt x="31721" y="25861"/>
                </a:lnTo>
                <a:cubicBezTo>
                  <a:pt x="31759" y="25823"/>
                  <a:pt x="31872" y="25748"/>
                  <a:pt x="31872" y="25634"/>
                </a:cubicBezTo>
                <a:cubicBezTo>
                  <a:pt x="31872" y="25634"/>
                  <a:pt x="31872" y="25597"/>
                  <a:pt x="31835" y="25597"/>
                </a:cubicBezTo>
                <a:lnTo>
                  <a:pt x="31646" y="25483"/>
                </a:lnTo>
                <a:cubicBezTo>
                  <a:pt x="31619" y="25456"/>
                  <a:pt x="31573" y="25430"/>
                  <a:pt x="31495" y="25430"/>
                </a:cubicBezTo>
                <a:close/>
                <a:moveTo>
                  <a:pt x="22496" y="25067"/>
                </a:moveTo>
                <a:lnTo>
                  <a:pt x="22345" y="25181"/>
                </a:lnTo>
                <a:cubicBezTo>
                  <a:pt x="22307" y="25483"/>
                  <a:pt x="22496" y="25597"/>
                  <a:pt x="22647" y="25672"/>
                </a:cubicBezTo>
                <a:cubicBezTo>
                  <a:pt x="22647" y="25672"/>
                  <a:pt x="22647" y="25710"/>
                  <a:pt x="22647" y="25710"/>
                </a:cubicBezTo>
                <a:lnTo>
                  <a:pt x="22534" y="25786"/>
                </a:lnTo>
                <a:cubicBezTo>
                  <a:pt x="22496" y="26050"/>
                  <a:pt x="22723" y="26201"/>
                  <a:pt x="22912" y="26201"/>
                </a:cubicBezTo>
                <a:cubicBezTo>
                  <a:pt x="22944" y="26208"/>
                  <a:pt x="22976" y="26211"/>
                  <a:pt x="23006" y="26211"/>
                </a:cubicBezTo>
                <a:cubicBezTo>
                  <a:pt x="23150" y="26211"/>
                  <a:pt x="23259" y="26138"/>
                  <a:pt x="23290" y="26012"/>
                </a:cubicBezTo>
                <a:lnTo>
                  <a:pt x="23139" y="25861"/>
                </a:lnTo>
                <a:lnTo>
                  <a:pt x="23177" y="25861"/>
                </a:lnTo>
                <a:cubicBezTo>
                  <a:pt x="23177" y="25861"/>
                  <a:pt x="23177" y="25823"/>
                  <a:pt x="23139" y="25786"/>
                </a:cubicBezTo>
                <a:cubicBezTo>
                  <a:pt x="23139" y="25786"/>
                  <a:pt x="23139" y="25748"/>
                  <a:pt x="23101" y="25748"/>
                </a:cubicBezTo>
                <a:cubicBezTo>
                  <a:pt x="23139" y="25634"/>
                  <a:pt x="23177" y="25634"/>
                  <a:pt x="23177" y="25634"/>
                </a:cubicBezTo>
                <a:lnTo>
                  <a:pt x="23290" y="25634"/>
                </a:lnTo>
                <a:lnTo>
                  <a:pt x="23479" y="25559"/>
                </a:lnTo>
                <a:cubicBezTo>
                  <a:pt x="23479" y="25559"/>
                  <a:pt x="23479" y="25521"/>
                  <a:pt x="23479" y="25521"/>
                </a:cubicBezTo>
                <a:cubicBezTo>
                  <a:pt x="23479" y="25370"/>
                  <a:pt x="23366" y="25256"/>
                  <a:pt x="23139" y="25218"/>
                </a:cubicBezTo>
                <a:cubicBezTo>
                  <a:pt x="23025" y="25218"/>
                  <a:pt x="22874" y="25218"/>
                  <a:pt x="22799" y="25294"/>
                </a:cubicBezTo>
                <a:cubicBezTo>
                  <a:pt x="22761" y="25218"/>
                  <a:pt x="22685" y="25067"/>
                  <a:pt x="22496" y="25067"/>
                </a:cubicBezTo>
                <a:close/>
                <a:moveTo>
                  <a:pt x="68092" y="25786"/>
                </a:moveTo>
                <a:lnTo>
                  <a:pt x="68017" y="25823"/>
                </a:lnTo>
                <a:cubicBezTo>
                  <a:pt x="67941" y="25899"/>
                  <a:pt x="67903" y="26012"/>
                  <a:pt x="67903" y="26126"/>
                </a:cubicBezTo>
                <a:cubicBezTo>
                  <a:pt x="67903" y="26164"/>
                  <a:pt x="67903" y="26201"/>
                  <a:pt x="67903" y="26239"/>
                </a:cubicBezTo>
                <a:lnTo>
                  <a:pt x="68017" y="26315"/>
                </a:lnTo>
                <a:cubicBezTo>
                  <a:pt x="68067" y="26329"/>
                  <a:pt x="68111" y="26335"/>
                  <a:pt x="68149" y="26335"/>
                </a:cubicBezTo>
                <a:cubicBezTo>
                  <a:pt x="68309" y="26335"/>
                  <a:pt x="68364" y="26225"/>
                  <a:pt x="68395" y="26164"/>
                </a:cubicBezTo>
                <a:cubicBezTo>
                  <a:pt x="68395" y="26164"/>
                  <a:pt x="68395" y="26126"/>
                  <a:pt x="68395" y="26126"/>
                </a:cubicBezTo>
                <a:lnTo>
                  <a:pt x="68206" y="25975"/>
                </a:lnTo>
                <a:lnTo>
                  <a:pt x="68281" y="25975"/>
                </a:lnTo>
                <a:cubicBezTo>
                  <a:pt x="68319" y="26012"/>
                  <a:pt x="68319" y="26012"/>
                  <a:pt x="68319" y="26012"/>
                </a:cubicBezTo>
                <a:lnTo>
                  <a:pt x="68319" y="25975"/>
                </a:lnTo>
                <a:cubicBezTo>
                  <a:pt x="68319" y="25937"/>
                  <a:pt x="68319" y="25861"/>
                  <a:pt x="68243" y="25823"/>
                </a:cubicBezTo>
                <a:cubicBezTo>
                  <a:pt x="68206" y="25823"/>
                  <a:pt x="68168" y="25786"/>
                  <a:pt x="68092" y="25786"/>
                </a:cubicBezTo>
                <a:close/>
                <a:moveTo>
                  <a:pt x="66202" y="26050"/>
                </a:moveTo>
                <a:cubicBezTo>
                  <a:pt x="66051" y="26050"/>
                  <a:pt x="65937" y="26126"/>
                  <a:pt x="65862" y="26239"/>
                </a:cubicBezTo>
                <a:lnTo>
                  <a:pt x="65975" y="26390"/>
                </a:lnTo>
                <a:cubicBezTo>
                  <a:pt x="66013" y="26390"/>
                  <a:pt x="66051" y="26428"/>
                  <a:pt x="66088" y="26428"/>
                </a:cubicBezTo>
                <a:lnTo>
                  <a:pt x="66277" y="26315"/>
                </a:lnTo>
                <a:cubicBezTo>
                  <a:pt x="66277" y="26315"/>
                  <a:pt x="66315" y="26277"/>
                  <a:pt x="66315" y="26201"/>
                </a:cubicBezTo>
                <a:lnTo>
                  <a:pt x="66315" y="26164"/>
                </a:lnTo>
                <a:lnTo>
                  <a:pt x="66202" y="26050"/>
                </a:lnTo>
                <a:close/>
                <a:moveTo>
                  <a:pt x="2042" y="26088"/>
                </a:moveTo>
                <a:lnTo>
                  <a:pt x="1891" y="26201"/>
                </a:lnTo>
                <a:cubicBezTo>
                  <a:pt x="1853" y="26239"/>
                  <a:pt x="1815" y="26239"/>
                  <a:pt x="1815" y="26315"/>
                </a:cubicBezTo>
                <a:lnTo>
                  <a:pt x="1929" y="26428"/>
                </a:lnTo>
                <a:cubicBezTo>
                  <a:pt x="1967" y="26466"/>
                  <a:pt x="1967" y="26466"/>
                  <a:pt x="2042" y="26504"/>
                </a:cubicBezTo>
                <a:lnTo>
                  <a:pt x="2193" y="26390"/>
                </a:lnTo>
                <a:cubicBezTo>
                  <a:pt x="2231" y="26390"/>
                  <a:pt x="2231" y="26353"/>
                  <a:pt x="2269" y="26315"/>
                </a:cubicBezTo>
                <a:lnTo>
                  <a:pt x="2156" y="26164"/>
                </a:lnTo>
                <a:cubicBezTo>
                  <a:pt x="2118" y="26126"/>
                  <a:pt x="2080" y="26126"/>
                  <a:pt x="2042" y="26088"/>
                </a:cubicBezTo>
                <a:close/>
                <a:moveTo>
                  <a:pt x="21795" y="26191"/>
                </a:moveTo>
                <a:cubicBezTo>
                  <a:pt x="21763" y="26191"/>
                  <a:pt x="21731" y="26194"/>
                  <a:pt x="21702" y="26201"/>
                </a:cubicBezTo>
                <a:cubicBezTo>
                  <a:pt x="21627" y="26239"/>
                  <a:pt x="21589" y="26277"/>
                  <a:pt x="21589" y="26353"/>
                </a:cubicBezTo>
                <a:lnTo>
                  <a:pt x="21664" y="26504"/>
                </a:lnTo>
                <a:cubicBezTo>
                  <a:pt x="21664" y="26504"/>
                  <a:pt x="21664" y="26466"/>
                  <a:pt x="21664" y="26466"/>
                </a:cubicBezTo>
                <a:lnTo>
                  <a:pt x="21778" y="26580"/>
                </a:lnTo>
                <a:cubicBezTo>
                  <a:pt x="21967" y="26580"/>
                  <a:pt x="22080" y="26542"/>
                  <a:pt x="22156" y="26428"/>
                </a:cubicBezTo>
                <a:lnTo>
                  <a:pt x="22118" y="26277"/>
                </a:lnTo>
                <a:cubicBezTo>
                  <a:pt x="22087" y="26246"/>
                  <a:pt x="21933" y="26191"/>
                  <a:pt x="21795" y="26191"/>
                </a:cubicBezTo>
                <a:close/>
                <a:moveTo>
                  <a:pt x="23215" y="26164"/>
                </a:moveTo>
                <a:lnTo>
                  <a:pt x="23101" y="26277"/>
                </a:lnTo>
                <a:lnTo>
                  <a:pt x="23063" y="26315"/>
                </a:lnTo>
                <a:cubicBezTo>
                  <a:pt x="23063" y="26390"/>
                  <a:pt x="23101" y="26504"/>
                  <a:pt x="23177" y="26542"/>
                </a:cubicBezTo>
                <a:lnTo>
                  <a:pt x="23252" y="26580"/>
                </a:lnTo>
                <a:cubicBezTo>
                  <a:pt x="23286" y="26591"/>
                  <a:pt x="23316" y="26595"/>
                  <a:pt x="23343" y="26595"/>
                </a:cubicBezTo>
                <a:cubicBezTo>
                  <a:pt x="23410" y="26595"/>
                  <a:pt x="23463" y="26568"/>
                  <a:pt x="23517" y="26542"/>
                </a:cubicBezTo>
                <a:cubicBezTo>
                  <a:pt x="23555" y="26504"/>
                  <a:pt x="23593" y="26466"/>
                  <a:pt x="23593" y="26353"/>
                </a:cubicBezTo>
                <a:lnTo>
                  <a:pt x="23593" y="26315"/>
                </a:lnTo>
                <a:lnTo>
                  <a:pt x="23441" y="26201"/>
                </a:lnTo>
                <a:lnTo>
                  <a:pt x="23404" y="26201"/>
                </a:lnTo>
                <a:cubicBezTo>
                  <a:pt x="23366" y="26164"/>
                  <a:pt x="23290" y="26164"/>
                  <a:pt x="23215" y="26164"/>
                </a:cubicBezTo>
                <a:close/>
                <a:moveTo>
                  <a:pt x="27298" y="26201"/>
                </a:moveTo>
                <a:cubicBezTo>
                  <a:pt x="27184" y="26201"/>
                  <a:pt x="27109" y="26201"/>
                  <a:pt x="27033" y="26239"/>
                </a:cubicBezTo>
                <a:cubicBezTo>
                  <a:pt x="26920" y="26315"/>
                  <a:pt x="26882" y="26428"/>
                  <a:pt x="26882" y="26504"/>
                </a:cubicBezTo>
                <a:lnTo>
                  <a:pt x="26995" y="26655"/>
                </a:lnTo>
                <a:cubicBezTo>
                  <a:pt x="27109" y="26655"/>
                  <a:pt x="27184" y="26655"/>
                  <a:pt x="27260" y="26617"/>
                </a:cubicBezTo>
                <a:cubicBezTo>
                  <a:pt x="27373" y="26542"/>
                  <a:pt x="27373" y="26428"/>
                  <a:pt x="27373" y="26353"/>
                </a:cubicBezTo>
                <a:lnTo>
                  <a:pt x="27298" y="26201"/>
                </a:lnTo>
                <a:close/>
                <a:moveTo>
                  <a:pt x="34728" y="26271"/>
                </a:moveTo>
                <a:cubicBezTo>
                  <a:pt x="34693" y="26271"/>
                  <a:pt x="34663" y="26277"/>
                  <a:pt x="34632" y="26277"/>
                </a:cubicBezTo>
                <a:cubicBezTo>
                  <a:pt x="34481" y="26353"/>
                  <a:pt x="34481" y="26580"/>
                  <a:pt x="34632" y="26693"/>
                </a:cubicBezTo>
                <a:lnTo>
                  <a:pt x="34859" y="26580"/>
                </a:lnTo>
                <a:cubicBezTo>
                  <a:pt x="34897" y="26542"/>
                  <a:pt x="34935" y="26542"/>
                  <a:pt x="34973" y="26504"/>
                </a:cubicBezTo>
                <a:lnTo>
                  <a:pt x="34935" y="26353"/>
                </a:lnTo>
                <a:cubicBezTo>
                  <a:pt x="34844" y="26285"/>
                  <a:pt x="34781" y="26271"/>
                  <a:pt x="34728" y="26271"/>
                </a:cubicBezTo>
                <a:close/>
                <a:moveTo>
                  <a:pt x="58565" y="26201"/>
                </a:moveTo>
                <a:lnTo>
                  <a:pt x="58413" y="26277"/>
                </a:lnTo>
                <a:lnTo>
                  <a:pt x="58262" y="26353"/>
                </a:lnTo>
                <a:cubicBezTo>
                  <a:pt x="58224" y="26466"/>
                  <a:pt x="58300" y="26542"/>
                  <a:pt x="58338" y="26580"/>
                </a:cubicBezTo>
                <a:lnTo>
                  <a:pt x="58451" y="26769"/>
                </a:lnTo>
                <a:cubicBezTo>
                  <a:pt x="58565" y="26769"/>
                  <a:pt x="58640" y="26731"/>
                  <a:pt x="58678" y="26693"/>
                </a:cubicBezTo>
                <a:cubicBezTo>
                  <a:pt x="58754" y="26655"/>
                  <a:pt x="58791" y="26580"/>
                  <a:pt x="58791" y="26504"/>
                </a:cubicBezTo>
                <a:cubicBezTo>
                  <a:pt x="58791" y="26390"/>
                  <a:pt x="58716" y="26239"/>
                  <a:pt x="58565" y="26201"/>
                </a:cubicBezTo>
                <a:close/>
                <a:moveTo>
                  <a:pt x="67979" y="26353"/>
                </a:moveTo>
                <a:cubicBezTo>
                  <a:pt x="67828" y="26353"/>
                  <a:pt x="67752" y="26390"/>
                  <a:pt x="67714" y="26390"/>
                </a:cubicBezTo>
                <a:cubicBezTo>
                  <a:pt x="67563" y="26504"/>
                  <a:pt x="67676" y="26844"/>
                  <a:pt x="67941" y="26844"/>
                </a:cubicBezTo>
                <a:lnTo>
                  <a:pt x="68054" y="26731"/>
                </a:lnTo>
                <a:lnTo>
                  <a:pt x="68054" y="26466"/>
                </a:lnTo>
                <a:lnTo>
                  <a:pt x="67979" y="26353"/>
                </a:lnTo>
                <a:close/>
                <a:moveTo>
                  <a:pt x="60568" y="26353"/>
                </a:moveTo>
                <a:cubicBezTo>
                  <a:pt x="60493" y="26353"/>
                  <a:pt x="60455" y="26390"/>
                  <a:pt x="60455" y="26390"/>
                </a:cubicBezTo>
                <a:cubicBezTo>
                  <a:pt x="60379" y="26466"/>
                  <a:pt x="60379" y="26542"/>
                  <a:pt x="60379" y="26655"/>
                </a:cubicBezTo>
                <a:cubicBezTo>
                  <a:pt x="60379" y="26655"/>
                  <a:pt x="60379" y="26693"/>
                  <a:pt x="60379" y="26693"/>
                </a:cubicBezTo>
                <a:lnTo>
                  <a:pt x="60455" y="26844"/>
                </a:lnTo>
                <a:cubicBezTo>
                  <a:pt x="60493" y="26863"/>
                  <a:pt x="60540" y="26873"/>
                  <a:pt x="60587" y="26873"/>
                </a:cubicBezTo>
                <a:cubicBezTo>
                  <a:pt x="60635" y="26873"/>
                  <a:pt x="60682" y="26863"/>
                  <a:pt x="60720" y="26844"/>
                </a:cubicBezTo>
                <a:cubicBezTo>
                  <a:pt x="60795" y="26769"/>
                  <a:pt x="60833" y="26655"/>
                  <a:pt x="60833" y="26580"/>
                </a:cubicBezTo>
                <a:cubicBezTo>
                  <a:pt x="60833" y="26504"/>
                  <a:pt x="60833" y="26428"/>
                  <a:pt x="60757" y="26390"/>
                </a:cubicBezTo>
                <a:cubicBezTo>
                  <a:pt x="60720" y="26353"/>
                  <a:pt x="60644" y="26353"/>
                  <a:pt x="60568" y="26353"/>
                </a:cubicBezTo>
                <a:close/>
                <a:moveTo>
                  <a:pt x="25181" y="26655"/>
                </a:moveTo>
                <a:cubicBezTo>
                  <a:pt x="25067" y="26655"/>
                  <a:pt x="24954" y="26693"/>
                  <a:pt x="24878" y="26769"/>
                </a:cubicBezTo>
                <a:lnTo>
                  <a:pt x="24878" y="26920"/>
                </a:lnTo>
                <a:cubicBezTo>
                  <a:pt x="24954" y="26995"/>
                  <a:pt x="25029" y="26995"/>
                  <a:pt x="25143" y="26995"/>
                </a:cubicBezTo>
                <a:cubicBezTo>
                  <a:pt x="25256" y="26995"/>
                  <a:pt x="25332" y="26920"/>
                  <a:pt x="25407" y="26844"/>
                </a:cubicBezTo>
                <a:lnTo>
                  <a:pt x="25370" y="26693"/>
                </a:lnTo>
                <a:cubicBezTo>
                  <a:pt x="25332" y="26655"/>
                  <a:pt x="25256" y="26655"/>
                  <a:pt x="25181" y="26655"/>
                </a:cubicBezTo>
                <a:close/>
                <a:moveTo>
                  <a:pt x="75578" y="26806"/>
                </a:moveTo>
                <a:lnTo>
                  <a:pt x="75389" y="26882"/>
                </a:lnTo>
                <a:cubicBezTo>
                  <a:pt x="75389" y="26882"/>
                  <a:pt x="75389" y="26844"/>
                  <a:pt x="75427" y="26844"/>
                </a:cubicBezTo>
                <a:lnTo>
                  <a:pt x="75389" y="26844"/>
                </a:lnTo>
                <a:cubicBezTo>
                  <a:pt x="75313" y="26882"/>
                  <a:pt x="75087" y="26920"/>
                  <a:pt x="75162" y="27109"/>
                </a:cubicBezTo>
                <a:lnTo>
                  <a:pt x="75351" y="27222"/>
                </a:lnTo>
                <a:cubicBezTo>
                  <a:pt x="75408" y="27184"/>
                  <a:pt x="75446" y="27166"/>
                  <a:pt x="75488" y="27166"/>
                </a:cubicBezTo>
                <a:cubicBezTo>
                  <a:pt x="75531" y="27166"/>
                  <a:pt x="75578" y="27184"/>
                  <a:pt x="75654" y="27222"/>
                </a:cubicBezTo>
                <a:lnTo>
                  <a:pt x="75843" y="27109"/>
                </a:lnTo>
                <a:lnTo>
                  <a:pt x="75843" y="27071"/>
                </a:lnTo>
                <a:cubicBezTo>
                  <a:pt x="75843" y="26920"/>
                  <a:pt x="75691" y="26844"/>
                  <a:pt x="75578" y="26806"/>
                </a:cubicBezTo>
                <a:close/>
                <a:moveTo>
                  <a:pt x="16158" y="26866"/>
                </a:moveTo>
                <a:cubicBezTo>
                  <a:pt x="16132" y="26866"/>
                  <a:pt x="16102" y="26871"/>
                  <a:pt x="16069" y="26882"/>
                </a:cubicBezTo>
                <a:lnTo>
                  <a:pt x="15955" y="26995"/>
                </a:lnTo>
                <a:lnTo>
                  <a:pt x="15955" y="27109"/>
                </a:lnTo>
                <a:lnTo>
                  <a:pt x="16107" y="27222"/>
                </a:lnTo>
                <a:cubicBezTo>
                  <a:pt x="16107" y="27222"/>
                  <a:pt x="16144" y="27260"/>
                  <a:pt x="16182" y="27260"/>
                </a:cubicBezTo>
                <a:lnTo>
                  <a:pt x="16371" y="27109"/>
                </a:lnTo>
                <a:cubicBezTo>
                  <a:pt x="16371" y="27071"/>
                  <a:pt x="16371" y="26958"/>
                  <a:pt x="16258" y="26920"/>
                </a:cubicBezTo>
                <a:cubicBezTo>
                  <a:pt x="16258" y="26893"/>
                  <a:pt x="16220" y="26866"/>
                  <a:pt x="16158" y="26866"/>
                </a:cubicBezTo>
                <a:close/>
                <a:moveTo>
                  <a:pt x="85937" y="26731"/>
                </a:moveTo>
                <a:lnTo>
                  <a:pt x="85862" y="26769"/>
                </a:lnTo>
                <a:cubicBezTo>
                  <a:pt x="85786" y="26806"/>
                  <a:pt x="85748" y="26920"/>
                  <a:pt x="85748" y="26995"/>
                </a:cubicBezTo>
                <a:cubicBezTo>
                  <a:pt x="85748" y="27147"/>
                  <a:pt x="85862" y="27260"/>
                  <a:pt x="86013" y="27260"/>
                </a:cubicBezTo>
                <a:lnTo>
                  <a:pt x="86126" y="27222"/>
                </a:lnTo>
                <a:cubicBezTo>
                  <a:pt x="86126" y="27184"/>
                  <a:pt x="86164" y="27184"/>
                  <a:pt x="86164" y="27184"/>
                </a:cubicBezTo>
                <a:cubicBezTo>
                  <a:pt x="86240" y="27147"/>
                  <a:pt x="86353" y="27109"/>
                  <a:pt x="86353" y="26958"/>
                </a:cubicBezTo>
                <a:cubicBezTo>
                  <a:pt x="86353" y="26920"/>
                  <a:pt x="86353" y="26882"/>
                  <a:pt x="86315" y="26844"/>
                </a:cubicBezTo>
                <a:lnTo>
                  <a:pt x="86164" y="26769"/>
                </a:lnTo>
                <a:lnTo>
                  <a:pt x="86126" y="26769"/>
                </a:lnTo>
                <a:cubicBezTo>
                  <a:pt x="86089" y="26731"/>
                  <a:pt x="86051" y="26731"/>
                  <a:pt x="85937" y="26731"/>
                </a:cubicBezTo>
                <a:close/>
                <a:moveTo>
                  <a:pt x="81816" y="27033"/>
                </a:moveTo>
                <a:cubicBezTo>
                  <a:pt x="81589" y="27033"/>
                  <a:pt x="81514" y="27147"/>
                  <a:pt x="81552" y="27260"/>
                </a:cubicBezTo>
                <a:lnTo>
                  <a:pt x="81665" y="27373"/>
                </a:lnTo>
                <a:lnTo>
                  <a:pt x="81779" y="27373"/>
                </a:lnTo>
                <a:lnTo>
                  <a:pt x="81930" y="27260"/>
                </a:lnTo>
                <a:cubicBezTo>
                  <a:pt x="81930" y="27260"/>
                  <a:pt x="81968" y="27222"/>
                  <a:pt x="81968" y="27184"/>
                </a:cubicBezTo>
                <a:lnTo>
                  <a:pt x="81816" y="27033"/>
                </a:lnTo>
                <a:close/>
                <a:moveTo>
                  <a:pt x="55425" y="27278"/>
                </a:moveTo>
                <a:cubicBezTo>
                  <a:pt x="55330" y="27278"/>
                  <a:pt x="55205" y="27347"/>
                  <a:pt x="55389" y="27449"/>
                </a:cubicBezTo>
                <a:cubicBezTo>
                  <a:pt x="55562" y="27328"/>
                  <a:pt x="55505" y="27278"/>
                  <a:pt x="55425" y="27278"/>
                </a:cubicBezTo>
                <a:close/>
                <a:moveTo>
                  <a:pt x="10246" y="27147"/>
                </a:moveTo>
                <a:cubicBezTo>
                  <a:pt x="10171" y="27147"/>
                  <a:pt x="10057" y="27147"/>
                  <a:pt x="10020" y="27336"/>
                </a:cubicBezTo>
                <a:lnTo>
                  <a:pt x="10057" y="27449"/>
                </a:lnTo>
                <a:cubicBezTo>
                  <a:pt x="10084" y="27475"/>
                  <a:pt x="10146" y="27519"/>
                  <a:pt x="10219" y="27519"/>
                </a:cubicBezTo>
                <a:cubicBezTo>
                  <a:pt x="10252" y="27519"/>
                  <a:pt x="10287" y="27510"/>
                  <a:pt x="10322" y="27487"/>
                </a:cubicBezTo>
                <a:cubicBezTo>
                  <a:pt x="10398" y="27487"/>
                  <a:pt x="10436" y="27411"/>
                  <a:pt x="10436" y="27373"/>
                </a:cubicBezTo>
                <a:cubicBezTo>
                  <a:pt x="10436" y="27260"/>
                  <a:pt x="10360" y="27147"/>
                  <a:pt x="10246" y="27147"/>
                </a:cubicBezTo>
                <a:close/>
                <a:moveTo>
                  <a:pt x="9712" y="27118"/>
                </a:moveTo>
                <a:cubicBezTo>
                  <a:pt x="9679" y="27118"/>
                  <a:pt x="9642" y="27128"/>
                  <a:pt x="9604" y="27147"/>
                </a:cubicBezTo>
                <a:cubicBezTo>
                  <a:pt x="9528" y="27184"/>
                  <a:pt x="9490" y="27260"/>
                  <a:pt x="9490" y="27336"/>
                </a:cubicBezTo>
                <a:cubicBezTo>
                  <a:pt x="9490" y="27411"/>
                  <a:pt x="9528" y="27487"/>
                  <a:pt x="9642" y="27525"/>
                </a:cubicBezTo>
                <a:cubicBezTo>
                  <a:pt x="9679" y="27525"/>
                  <a:pt x="9755" y="27525"/>
                  <a:pt x="9793" y="27487"/>
                </a:cubicBezTo>
                <a:cubicBezTo>
                  <a:pt x="9868" y="27449"/>
                  <a:pt x="9906" y="27411"/>
                  <a:pt x="9906" y="27336"/>
                </a:cubicBezTo>
                <a:cubicBezTo>
                  <a:pt x="9906" y="27260"/>
                  <a:pt x="9868" y="27184"/>
                  <a:pt x="9793" y="27147"/>
                </a:cubicBezTo>
                <a:cubicBezTo>
                  <a:pt x="9774" y="27128"/>
                  <a:pt x="9746" y="27118"/>
                  <a:pt x="9712" y="27118"/>
                </a:cubicBezTo>
                <a:close/>
                <a:moveTo>
                  <a:pt x="31116" y="27260"/>
                </a:moveTo>
                <a:lnTo>
                  <a:pt x="30965" y="27373"/>
                </a:lnTo>
                <a:lnTo>
                  <a:pt x="31116" y="27373"/>
                </a:lnTo>
                <a:cubicBezTo>
                  <a:pt x="31116" y="27373"/>
                  <a:pt x="31116" y="27373"/>
                  <a:pt x="31116" y="27411"/>
                </a:cubicBezTo>
                <a:lnTo>
                  <a:pt x="31116" y="27487"/>
                </a:lnTo>
                <a:cubicBezTo>
                  <a:pt x="31116" y="27487"/>
                  <a:pt x="31154" y="27487"/>
                  <a:pt x="31192" y="27525"/>
                </a:cubicBezTo>
                <a:cubicBezTo>
                  <a:pt x="31192" y="27525"/>
                  <a:pt x="31154" y="27487"/>
                  <a:pt x="31154" y="27487"/>
                </a:cubicBezTo>
                <a:lnTo>
                  <a:pt x="31192" y="27487"/>
                </a:lnTo>
                <a:cubicBezTo>
                  <a:pt x="31192" y="27487"/>
                  <a:pt x="31192" y="27525"/>
                  <a:pt x="31230" y="27525"/>
                </a:cubicBezTo>
                <a:cubicBezTo>
                  <a:pt x="31268" y="27525"/>
                  <a:pt x="31305" y="27487"/>
                  <a:pt x="31305" y="27487"/>
                </a:cubicBezTo>
                <a:lnTo>
                  <a:pt x="31457" y="27487"/>
                </a:lnTo>
                <a:cubicBezTo>
                  <a:pt x="31457" y="27449"/>
                  <a:pt x="31419" y="27373"/>
                  <a:pt x="31381" y="27336"/>
                </a:cubicBezTo>
                <a:cubicBezTo>
                  <a:pt x="31305" y="27298"/>
                  <a:pt x="31192" y="27260"/>
                  <a:pt x="31116" y="27260"/>
                </a:cubicBezTo>
                <a:close/>
                <a:moveTo>
                  <a:pt x="984" y="27147"/>
                </a:moveTo>
                <a:lnTo>
                  <a:pt x="795" y="27260"/>
                </a:lnTo>
                <a:cubicBezTo>
                  <a:pt x="795" y="27222"/>
                  <a:pt x="832" y="27184"/>
                  <a:pt x="832" y="27184"/>
                </a:cubicBezTo>
                <a:cubicBezTo>
                  <a:pt x="757" y="27184"/>
                  <a:pt x="681" y="27184"/>
                  <a:pt x="643" y="27222"/>
                </a:cubicBezTo>
                <a:cubicBezTo>
                  <a:pt x="568" y="27298"/>
                  <a:pt x="568" y="27373"/>
                  <a:pt x="606" y="27449"/>
                </a:cubicBezTo>
                <a:lnTo>
                  <a:pt x="681" y="27525"/>
                </a:lnTo>
                <a:cubicBezTo>
                  <a:pt x="728" y="27540"/>
                  <a:pt x="775" y="27550"/>
                  <a:pt x="822" y="27550"/>
                </a:cubicBezTo>
                <a:cubicBezTo>
                  <a:pt x="889" y="27550"/>
                  <a:pt x="955" y="27531"/>
                  <a:pt x="1021" y="27487"/>
                </a:cubicBezTo>
                <a:cubicBezTo>
                  <a:pt x="1097" y="27449"/>
                  <a:pt x="1135" y="27373"/>
                  <a:pt x="1135" y="27336"/>
                </a:cubicBezTo>
                <a:cubicBezTo>
                  <a:pt x="1135" y="27260"/>
                  <a:pt x="1059" y="27184"/>
                  <a:pt x="984" y="27147"/>
                </a:cubicBezTo>
                <a:close/>
                <a:moveTo>
                  <a:pt x="70096" y="27147"/>
                </a:moveTo>
                <a:cubicBezTo>
                  <a:pt x="70020" y="27147"/>
                  <a:pt x="69945" y="27147"/>
                  <a:pt x="69907" y="27184"/>
                </a:cubicBezTo>
                <a:cubicBezTo>
                  <a:pt x="69831" y="27260"/>
                  <a:pt x="69793" y="27298"/>
                  <a:pt x="69793" y="27373"/>
                </a:cubicBezTo>
                <a:cubicBezTo>
                  <a:pt x="69793" y="27487"/>
                  <a:pt x="69907" y="27562"/>
                  <a:pt x="70020" y="27562"/>
                </a:cubicBezTo>
                <a:lnTo>
                  <a:pt x="70172" y="27487"/>
                </a:lnTo>
                <a:cubicBezTo>
                  <a:pt x="70172" y="27487"/>
                  <a:pt x="70172" y="27487"/>
                  <a:pt x="70209" y="27449"/>
                </a:cubicBezTo>
                <a:cubicBezTo>
                  <a:pt x="70247" y="27449"/>
                  <a:pt x="70285" y="27411"/>
                  <a:pt x="70285" y="27336"/>
                </a:cubicBezTo>
                <a:cubicBezTo>
                  <a:pt x="70285" y="27260"/>
                  <a:pt x="70247" y="27222"/>
                  <a:pt x="70209" y="27184"/>
                </a:cubicBezTo>
                <a:lnTo>
                  <a:pt x="70096" y="27147"/>
                </a:lnTo>
                <a:close/>
                <a:moveTo>
                  <a:pt x="5974" y="27411"/>
                </a:moveTo>
                <a:lnTo>
                  <a:pt x="5861" y="27525"/>
                </a:lnTo>
                <a:cubicBezTo>
                  <a:pt x="5861" y="27562"/>
                  <a:pt x="5861" y="27562"/>
                  <a:pt x="5823" y="27562"/>
                </a:cubicBezTo>
                <a:cubicBezTo>
                  <a:pt x="5823" y="27562"/>
                  <a:pt x="5823" y="27600"/>
                  <a:pt x="5823" y="27638"/>
                </a:cubicBezTo>
                <a:cubicBezTo>
                  <a:pt x="5823" y="27714"/>
                  <a:pt x="5861" y="27752"/>
                  <a:pt x="5899" y="27789"/>
                </a:cubicBezTo>
                <a:lnTo>
                  <a:pt x="5974" y="27827"/>
                </a:lnTo>
                <a:lnTo>
                  <a:pt x="6088" y="27827"/>
                </a:lnTo>
                <a:lnTo>
                  <a:pt x="6201" y="27789"/>
                </a:lnTo>
                <a:cubicBezTo>
                  <a:pt x="6239" y="27752"/>
                  <a:pt x="6277" y="27714"/>
                  <a:pt x="6277" y="27638"/>
                </a:cubicBezTo>
                <a:cubicBezTo>
                  <a:pt x="6277" y="27600"/>
                  <a:pt x="6277" y="27562"/>
                  <a:pt x="6239" y="27562"/>
                </a:cubicBezTo>
                <a:cubicBezTo>
                  <a:pt x="6239" y="27562"/>
                  <a:pt x="6239" y="27562"/>
                  <a:pt x="6239" y="27525"/>
                </a:cubicBezTo>
                <a:lnTo>
                  <a:pt x="6088" y="27411"/>
                </a:lnTo>
                <a:close/>
                <a:moveTo>
                  <a:pt x="24576" y="27638"/>
                </a:moveTo>
                <a:cubicBezTo>
                  <a:pt x="24349" y="27676"/>
                  <a:pt x="24235" y="27752"/>
                  <a:pt x="24273" y="27903"/>
                </a:cubicBezTo>
                <a:lnTo>
                  <a:pt x="24424" y="27978"/>
                </a:lnTo>
                <a:lnTo>
                  <a:pt x="24538" y="27978"/>
                </a:lnTo>
                <a:lnTo>
                  <a:pt x="24689" y="27903"/>
                </a:lnTo>
                <a:cubicBezTo>
                  <a:pt x="24689" y="27865"/>
                  <a:pt x="24727" y="27827"/>
                  <a:pt x="24727" y="27789"/>
                </a:cubicBezTo>
                <a:lnTo>
                  <a:pt x="24576" y="27638"/>
                </a:lnTo>
                <a:close/>
                <a:moveTo>
                  <a:pt x="22761" y="27525"/>
                </a:moveTo>
                <a:lnTo>
                  <a:pt x="22534" y="27638"/>
                </a:lnTo>
                <a:cubicBezTo>
                  <a:pt x="22572" y="27714"/>
                  <a:pt x="22534" y="27752"/>
                  <a:pt x="22496" y="27789"/>
                </a:cubicBezTo>
                <a:lnTo>
                  <a:pt x="22534" y="27978"/>
                </a:lnTo>
                <a:cubicBezTo>
                  <a:pt x="22647" y="28054"/>
                  <a:pt x="22761" y="28054"/>
                  <a:pt x="22950" y="28054"/>
                </a:cubicBezTo>
                <a:lnTo>
                  <a:pt x="23063" y="27941"/>
                </a:lnTo>
                <a:cubicBezTo>
                  <a:pt x="23063" y="27903"/>
                  <a:pt x="23063" y="27865"/>
                  <a:pt x="23063" y="27865"/>
                </a:cubicBezTo>
                <a:cubicBezTo>
                  <a:pt x="23063" y="27676"/>
                  <a:pt x="22912" y="27600"/>
                  <a:pt x="22836" y="27562"/>
                </a:cubicBezTo>
                <a:cubicBezTo>
                  <a:pt x="22799" y="27562"/>
                  <a:pt x="22799" y="27525"/>
                  <a:pt x="22761" y="27525"/>
                </a:cubicBezTo>
                <a:close/>
                <a:moveTo>
                  <a:pt x="52780" y="27752"/>
                </a:moveTo>
                <a:lnTo>
                  <a:pt x="52629" y="27903"/>
                </a:lnTo>
                <a:cubicBezTo>
                  <a:pt x="52629" y="27978"/>
                  <a:pt x="52629" y="28054"/>
                  <a:pt x="52704" y="28130"/>
                </a:cubicBezTo>
                <a:cubicBezTo>
                  <a:pt x="52730" y="28130"/>
                  <a:pt x="52772" y="28146"/>
                  <a:pt x="52819" y="28146"/>
                </a:cubicBezTo>
                <a:cubicBezTo>
                  <a:pt x="52843" y="28146"/>
                  <a:pt x="52868" y="28142"/>
                  <a:pt x="52893" y="28130"/>
                </a:cubicBezTo>
                <a:lnTo>
                  <a:pt x="53007" y="28016"/>
                </a:lnTo>
                <a:cubicBezTo>
                  <a:pt x="53007" y="27903"/>
                  <a:pt x="52931" y="27789"/>
                  <a:pt x="52780" y="27752"/>
                </a:cubicBezTo>
                <a:close/>
                <a:moveTo>
                  <a:pt x="72138" y="28167"/>
                </a:moveTo>
                <a:cubicBezTo>
                  <a:pt x="72138" y="28168"/>
                  <a:pt x="72137" y="28205"/>
                  <a:pt x="72100" y="28205"/>
                </a:cubicBezTo>
                <a:cubicBezTo>
                  <a:pt x="72138" y="28205"/>
                  <a:pt x="72138" y="28205"/>
                  <a:pt x="72138" y="28167"/>
                </a:cubicBezTo>
                <a:close/>
                <a:moveTo>
                  <a:pt x="43933" y="27978"/>
                </a:moveTo>
                <a:lnTo>
                  <a:pt x="43744" y="28130"/>
                </a:lnTo>
                <a:cubicBezTo>
                  <a:pt x="43744" y="28167"/>
                  <a:pt x="43744" y="28281"/>
                  <a:pt x="43857" y="28319"/>
                </a:cubicBezTo>
                <a:cubicBezTo>
                  <a:pt x="43895" y="28356"/>
                  <a:pt x="43933" y="28356"/>
                  <a:pt x="44047" y="28356"/>
                </a:cubicBezTo>
                <a:lnTo>
                  <a:pt x="44160" y="28243"/>
                </a:lnTo>
                <a:cubicBezTo>
                  <a:pt x="44160" y="28092"/>
                  <a:pt x="44084" y="28016"/>
                  <a:pt x="43933" y="27978"/>
                </a:cubicBezTo>
                <a:close/>
                <a:moveTo>
                  <a:pt x="36032" y="27954"/>
                </a:moveTo>
                <a:cubicBezTo>
                  <a:pt x="35981" y="27954"/>
                  <a:pt x="35927" y="27963"/>
                  <a:pt x="35880" y="27978"/>
                </a:cubicBezTo>
                <a:lnTo>
                  <a:pt x="35729" y="28054"/>
                </a:lnTo>
                <a:lnTo>
                  <a:pt x="35729" y="28092"/>
                </a:lnTo>
                <a:cubicBezTo>
                  <a:pt x="35729" y="28167"/>
                  <a:pt x="35767" y="28205"/>
                  <a:pt x="35767" y="28243"/>
                </a:cubicBezTo>
                <a:cubicBezTo>
                  <a:pt x="35804" y="28281"/>
                  <a:pt x="35804" y="28281"/>
                  <a:pt x="35804" y="28281"/>
                </a:cubicBezTo>
                <a:lnTo>
                  <a:pt x="35918" y="28394"/>
                </a:lnTo>
                <a:cubicBezTo>
                  <a:pt x="36069" y="28394"/>
                  <a:pt x="36183" y="28394"/>
                  <a:pt x="36258" y="28319"/>
                </a:cubicBezTo>
                <a:lnTo>
                  <a:pt x="36296" y="28243"/>
                </a:lnTo>
                <a:cubicBezTo>
                  <a:pt x="36334" y="28243"/>
                  <a:pt x="36334" y="28205"/>
                  <a:pt x="36334" y="28205"/>
                </a:cubicBezTo>
                <a:cubicBezTo>
                  <a:pt x="36334" y="28130"/>
                  <a:pt x="36258" y="28054"/>
                  <a:pt x="36220" y="28016"/>
                </a:cubicBezTo>
                <a:cubicBezTo>
                  <a:pt x="36176" y="27972"/>
                  <a:pt x="36106" y="27954"/>
                  <a:pt x="36032" y="27954"/>
                </a:cubicBezTo>
                <a:close/>
                <a:moveTo>
                  <a:pt x="72327" y="27950"/>
                </a:moveTo>
                <a:cubicBezTo>
                  <a:pt x="72289" y="27950"/>
                  <a:pt x="72251" y="27959"/>
                  <a:pt x="72213" y="27978"/>
                </a:cubicBezTo>
                <a:cubicBezTo>
                  <a:pt x="72138" y="28054"/>
                  <a:pt x="72138" y="28130"/>
                  <a:pt x="72138" y="28167"/>
                </a:cubicBezTo>
                <a:lnTo>
                  <a:pt x="72213" y="28394"/>
                </a:lnTo>
                <a:cubicBezTo>
                  <a:pt x="72235" y="28405"/>
                  <a:pt x="72257" y="28410"/>
                  <a:pt x="72280" y="28410"/>
                </a:cubicBezTo>
                <a:cubicBezTo>
                  <a:pt x="72333" y="28410"/>
                  <a:pt x="72387" y="28383"/>
                  <a:pt x="72440" y="28356"/>
                </a:cubicBezTo>
                <a:cubicBezTo>
                  <a:pt x="72516" y="28319"/>
                  <a:pt x="72516" y="28243"/>
                  <a:pt x="72516" y="28130"/>
                </a:cubicBezTo>
                <a:cubicBezTo>
                  <a:pt x="72516" y="28130"/>
                  <a:pt x="72516" y="28092"/>
                  <a:pt x="72516" y="28054"/>
                </a:cubicBezTo>
                <a:lnTo>
                  <a:pt x="72440" y="27978"/>
                </a:lnTo>
                <a:cubicBezTo>
                  <a:pt x="72402" y="27959"/>
                  <a:pt x="72364" y="27950"/>
                  <a:pt x="72327" y="27950"/>
                </a:cubicBezTo>
                <a:close/>
                <a:moveTo>
                  <a:pt x="89567" y="28063"/>
                </a:moveTo>
                <a:cubicBezTo>
                  <a:pt x="89529" y="28063"/>
                  <a:pt x="89491" y="28073"/>
                  <a:pt x="89453" y="28092"/>
                </a:cubicBezTo>
                <a:cubicBezTo>
                  <a:pt x="89340" y="28167"/>
                  <a:pt x="89264" y="28356"/>
                  <a:pt x="89378" y="28432"/>
                </a:cubicBezTo>
                <a:lnTo>
                  <a:pt x="89529" y="28470"/>
                </a:lnTo>
                <a:lnTo>
                  <a:pt x="89642" y="28356"/>
                </a:lnTo>
                <a:cubicBezTo>
                  <a:pt x="89642" y="28356"/>
                  <a:pt x="89642" y="28394"/>
                  <a:pt x="89642" y="28394"/>
                </a:cubicBezTo>
                <a:cubicBezTo>
                  <a:pt x="89680" y="28356"/>
                  <a:pt x="89756" y="28319"/>
                  <a:pt x="89756" y="28205"/>
                </a:cubicBezTo>
                <a:cubicBezTo>
                  <a:pt x="89756" y="28205"/>
                  <a:pt x="89756" y="28167"/>
                  <a:pt x="89756" y="28167"/>
                </a:cubicBezTo>
                <a:lnTo>
                  <a:pt x="89680" y="28092"/>
                </a:lnTo>
                <a:cubicBezTo>
                  <a:pt x="89642" y="28073"/>
                  <a:pt x="89605" y="28063"/>
                  <a:pt x="89567" y="28063"/>
                </a:cubicBezTo>
                <a:close/>
                <a:moveTo>
                  <a:pt x="16825" y="28205"/>
                </a:moveTo>
                <a:lnTo>
                  <a:pt x="16560" y="28281"/>
                </a:lnTo>
                <a:lnTo>
                  <a:pt x="16560" y="28319"/>
                </a:lnTo>
                <a:cubicBezTo>
                  <a:pt x="16560" y="28394"/>
                  <a:pt x="16636" y="28470"/>
                  <a:pt x="16674" y="28508"/>
                </a:cubicBezTo>
                <a:cubicBezTo>
                  <a:pt x="16701" y="28534"/>
                  <a:pt x="16746" y="28561"/>
                  <a:pt x="16811" y="28561"/>
                </a:cubicBezTo>
                <a:cubicBezTo>
                  <a:pt x="16837" y="28561"/>
                  <a:pt x="16867" y="28557"/>
                  <a:pt x="16901" y="28545"/>
                </a:cubicBezTo>
                <a:lnTo>
                  <a:pt x="17014" y="28470"/>
                </a:lnTo>
                <a:cubicBezTo>
                  <a:pt x="17052" y="28432"/>
                  <a:pt x="17052" y="28432"/>
                  <a:pt x="17052" y="28394"/>
                </a:cubicBezTo>
                <a:cubicBezTo>
                  <a:pt x="17052" y="28243"/>
                  <a:pt x="16901" y="28205"/>
                  <a:pt x="16825" y="28205"/>
                </a:cubicBezTo>
                <a:close/>
                <a:moveTo>
                  <a:pt x="49982" y="28130"/>
                </a:moveTo>
                <a:lnTo>
                  <a:pt x="49793" y="28167"/>
                </a:lnTo>
                <a:cubicBezTo>
                  <a:pt x="49793" y="28167"/>
                  <a:pt x="49755" y="28205"/>
                  <a:pt x="49755" y="28205"/>
                </a:cubicBezTo>
                <a:cubicBezTo>
                  <a:pt x="49680" y="28243"/>
                  <a:pt x="49529" y="28319"/>
                  <a:pt x="49604" y="28508"/>
                </a:cubicBezTo>
                <a:lnTo>
                  <a:pt x="49718" y="28621"/>
                </a:lnTo>
                <a:cubicBezTo>
                  <a:pt x="49793" y="28621"/>
                  <a:pt x="49869" y="28621"/>
                  <a:pt x="49944" y="28545"/>
                </a:cubicBezTo>
                <a:cubicBezTo>
                  <a:pt x="50058" y="28508"/>
                  <a:pt x="50096" y="28394"/>
                  <a:pt x="50096" y="28319"/>
                </a:cubicBezTo>
                <a:cubicBezTo>
                  <a:pt x="50096" y="28205"/>
                  <a:pt x="50058" y="28167"/>
                  <a:pt x="49982" y="28130"/>
                </a:cubicBezTo>
                <a:close/>
                <a:moveTo>
                  <a:pt x="61107" y="28101"/>
                </a:moveTo>
                <a:cubicBezTo>
                  <a:pt x="61079" y="28101"/>
                  <a:pt x="61041" y="28111"/>
                  <a:pt x="60984" y="28130"/>
                </a:cubicBezTo>
                <a:lnTo>
                  <a:pt x="60947" y="28205"/>
                </a:lnTo>
                <a:cubicBezTo>
                  <a:pt x="60909" y="28243"/>
                  <a:pt x="60909" y="28281"/>
                  <a:pt x="60909" y="28319"/>
                </a:cubicBezTo>
                <a:cubicBezTo>
                  <a:pt x="60871" y="28508"/>
                  <a:pt x="60909" y="28583"/>
                  <a:pt x="61022" y="28697"/>
                </a:cubicBezTo>
                <a:lnTo>
                  <a:pt x="61173" y="28697"/>
                </a:lnTo>
                <a:cubicBezTo>
                  <a:pt x="61249" y="28697"/>
                  <a:pt x="61287" y="28659"/>
                  <a:pt x="61362" y="28659"/>
                </a:cubicBezTo>
                <a:cubicBezTo>
                  <a:pt x="61400" y="28621"/>
                  <a:pt x="61438" y="28621"/>
                  <a:pt x="61551" y="28621"/>
                </a:cubicBezTo>
                <a:lnTo>
                  <a:pt x="61665" y="28508"/>
                </a:lnTo>
                <a:cubicBezTo>
                  <a:pt x="61703" y="28508"/>
                  <a:pt x="61703" y="28470"/>
                  <a:pt x="61703" y="28470"/>
                </a:cubicBezTo>
                <a:cubicBezTo>
                  <a:pt x="61703" y="28243"/>
                  <a:pt x="61438" y="28243"/>
                  <a:pt x="61325" y="28243"/>
                </a:cubicBezTo>
                <a:lnTo>
                  <a:pt x="61287" y="28243"/>
                </a:lnTo>
                <a:cubicBezTo>
                  <a:pt x="61287" y="28205"/>
                  <a:pt x="61249" y="28130"/>
                  <a:pt x="61173" y="28130"/>
                </a:cubicBezTo>
                <a:cubicBezTo>
                  <a:pt x="61154" y="28111"/>
                  <a:pt x="61136" y="28101"/>
                  <a:pt x="61107" y="28101"/>
                </a:cubicBezTo>
                <a:close/>
                <a:moveTo>
                  <a:pt x="63139" y="28319"/>
                </a:moveTo>
                <a:lnTo>
                  <a:pt x="62988" y="28470"/>
                </a:lnTo>
                <a:cubicBezTo>
                  <a:pt x="62988" y="28545"/>
                  <a:pt x="62988" y="28621"/>
                  <a:pt x="63064" y="28697"/>
                </a:cubicBezTo>
                <a:cubicBezTo>
                  <a:pt x="63089" y="28697"/>
                  <a:pt x="63131" y="28714"/>
                  <a:pt x="63179" y="28714"/>
                </a:cubicBezTo>
                <a:cubicBezTo>
                  <a:pt x="63202" y="28714"/>
                  <a:pt x="63228" y="28709"/>
                  <a:pt x="63253" y="28697"/>
                </a:cubicBezTo>
                <a:lnTo>
                  <a:pt x="63366" y="28583"/>
                </a:lnTo>
                <a:cubicBezTo>
                  <a:pt x="63366" y="28470"/>
                  <a:pt x="63291" y="28356"/>
                  <a:pt x="63139" y="28319"/>
                </a:cubicBezTo>
                <a:close/>
                <a:moveTo>
                  <a:pt x="81552" y="28205"/>
                </a:moveTo>
                <a:cubicBezTo>
                  <a:pt x="81476" y="28205"/>
                  <a:pt x="81363" y="28243"/>
                  <a:pt x="81325" y="28281"/>
                </a:cubicBezTo>
                <a:cubicBezTo>
                  <a:pt x="81287" y="28319"/>
                  <a:pt x="81249" y="28356"/>
                  <a:pt x="81249" y="28470"/>
                </a:cubicBezTo>
                <a:lnTo>
                  <a:pt x="81249" y="28508"/>
                </a:lnTo>
                <a:lnTo>
                  <a:pt x="81325" y="28583"/>
                </a:lnTo>
                <a:cubicBezTo>
                  <a:pt x="81287" y="28659"/>
                  <a:pt x="81287" y="28735"/>
                  <a:pt x="81287" y="28810"/>
                </a:cubicBezTo>
                <a:lnTo>
                  <a:pt x="81438" y="28924"/>
                </a:lnTo>
                <a:cubicBezTo>
                  <a:pt x="81514" y="28924"/>
                  <a:pt x="81589" y="28886"/>
                  <a:pt x="81627" y="28848"/>
                </a:cubicBezTo>
                <a:cubicBezTo>
                  <a:pt x="81741" y="28772"/>
                  <a:pt x="81741" y="28659"/>
                  <a:pt x="81741" y="28545"/>
                </a:cubicBezTo>
                <a:lnTo>
                  <a:pt x="81703" y="28470"/>
                </a:lnTo>
                <a:lnTo>
                  <a:pt x="81703" y="28356"/>
                </a:lnTo>
                <a:lnTo>
                  <a:pt x="81552" y="28205"/>
                </a:lnTo>
                <a:close/>
                <a:moveTo>
                  <a:pt x="44765" y="28621"/>
                </a:moveTo>
                <a:cubicBezTo>
                  <a:pt x="44651" y="28621"/>
                  <a:pt x="44576" y="28659"/>
                  <a:pt x="44500" y="28697"/>
                </a:cubicBezTo>
                <a:cubicBezTo>
                  <a:pt x="44425" y="28735"/>
                  <a:pt x="44387" y="28848"/>
                  <a:pt x="44425" y="28961"/>
                </a:cubicBezTo>
                <a:lnTo>
                  <a:pt x="44538" y="29075"/>
                </a:lnTo>
                <a:cubicBezTo>
                  <a:pt x="44651" y="29075"/>
                  <a:pt x="44727" y="29075"/>
                  <a:pt x="44765" y="29037"/>
                </a:cubicBezTo>
                <a:cubicBezTo>
                  <a:pt x="44840" y="28961"/>
                  <a:pt x="44878" y="28886"/>
                  <a:pt x="44878" y="28810"/>
                </a:cubicBezTo>
                <a:cubicBezTo>
                  <a:pt x="44878" y="28772"/>
                  <a:pt x="44878" y="28772"/>
                  <a:pt x="44878" y="28735"/>
                </a:cubicBezTo>
                <a:lnTo>
                  <a:pt x="44765" y="28621"/>
                </a:lnTo>
                <a:close/>
                <a:moveTo>
                  <a:pt x="8734" y="28735"/>
                </a:moveTo>
                <a:lnTo>
                  <a:pt x="8621" y="28848"/>
                </a:lnTo>
                <a:lnTo>
                  <a:pt x="8621" y="28961"/>
                </a:lnTo>
                <a:lnTo>
                  <a:pt x="8734" y="29075"/>
                </a:lnTo>
                <a:cubicBezTo>
                  <a:pt x="8772" y="29075"/>
                  <a:pt x="8810" y="29113"/>
                  <a:pt x="8848" y="29113"/>
                </a:cubicBezTo>
                <a:lnTo>
                  <a:pt x="8999" y="28961"/>
                </a:lnTo>
                <a:cubicBezTo>
                  <a:pt x="8999" y="28924"/>
                  <a:pt x="8999" y="28810"/>
                  <a:pt x="8923" y="28772"/>
                </a:cubicBezTo>
                <a:cubicBezTo>
                  <a:pt x="8885" y="28735"/>
                  <a:pt x="8810" y="28735"/>
                  <a:pt x="8734" y="28735"/>
                </a:cubicBezTo>
                <a:close/>
                <a:moveTo>
                  <a:pt x="80531" y="28772"/>
                </a:moveTo>
                <a:cubicBezTo>
                  <a:pt x="80493" y="28810"/>
                  <a:pt x="80266" y="28810"/>
                  <a:pt x="80266" y="28961"/>
                </a:cubicBezTo>
                <a:cubicBezTo>
                  <a:pt x="80266" y="28999"/>
                  <a:pt x="80266" y="28999"/>
                  <a:pt x="80266" y="29037"/>
                </a:cubicBezTo>
                <a:lnTo>
                  <a:pt x="80417" y="29113"/>
                </a:lnTo>
                <a:lnTo>
                  <a:pt x="80531" y="29113"/>
                </a:lnTo>
                <a:lnTo>
                  <a:pt x="80682" y="29037"/>
                </a:lnTo>
                <a:cubicBezTo>
                  <a:pt x="80682" y="28999"/>
                  <a:pt x="80720" y="28999"/>
                  <a:pt x="80720" y="28924"/>
                </a:cubicBezTo>
                <a:lnTo>
                  <a:pt x="80531" y="28772"/>
                </a:lnTo>
                <a:close/>
                <a:moveTo>
                  <a:pt x="62421" y="28772"/>
                </a:moveTo>
                <a:lnTo>
                  <a:pt x="62308" y="28924"/>
                </a:lnTo>
                <a:lnTo>
                  <a:pt x="62308" y="29075"/>
                </a:lnTo>
                <a:lnTo>
                  <a:pt x="62421" y="29188"/>
                </a:lnTo>
                <a:cubicBezTo>
                  <a:pt x="62497" y="29188"/>
                  <a:pt x="62534" y="29188"/>
                  <a:pt x="62610" y="29150"/>
                </a:cubicBezTo>
                <a:cubicBezTo>
                  <a:pt x="62610" y="29188"/>
                  <a:pt x="62648" y="29188"/>
                  <a:pt x="62686" y="29188"/>
                </a:cubicBezTo>
                <a:lnTo>
                  <a:pt x="62799" y="29150"/>
                </a:lnTo>
                <a:cubicBezTo>
                  <a:pt x="62837" y="29113"/>
                  <a:pt x="62875" y="29037"/>
                  <a:pt x="62875" y="28999"/>
                </a:cubicBezTo>
                <a:cubicBezTo>
                  <a:pt x="62875" y="28924"/>
                  <a:pt x="62837" y="28886"/>
                  <a:pt x="62799" y="28848"/>
                </a:cubicBezTo>
                <a:cubicBezTo>
                  <a:pt x="62723" y="28810"/>
                  <a:pt x="62572" y="28772"/>
                  <a:pt x="62421" y="28772"/>
                </a:cubicBezTo>
                <a:close/>
                <a:moveTo>
                  <a:pt x="6541" y="29150"/>
                </a:moveTo>
                <a:cubicBezTo>
                  <a:pt x="6504" y="29150"/>
                  <a:pt x="6390" y="29150"/>
                  <a:pt x="6314" y="29188"/>
                </a:cubicBezTo>
                <a:cubicBezTo>
                  <a:pt x="6277" y="29226"/>
                  <a:pt x="6277" y="29264"/>
                  <a:pt x="6277" y="29302"/>
                </a:cubicBezTo>
                <a:lnTo>
                  <a:pt x="6428" y="29302"/>
                </a:lnTo>
                <a:cubicBezTo>
                  <a:pt x="6428" y="29302"/>
                  <a:pt x="6390" y="29302"/>
                  <a:pt x="6390" y="29339"/>
                </a:cubicBezTo>
                <a:cubicBezTo>
                  <a:pt x="6504" y="29339"/>
                  <a:pt x="6541" y="29377"/>
                  <a:pt x="6655" y="29377"/>
                </a:cubicBezTo>
                <a:cubicBezTo>
                  <a:pt x="6655" y="29339"/>
                  <a:pt x="6655" y="29339"/>
                  <a:pt x="6655" y="29339"/>
                </a:cubicBezTo>
                <a:lnTo>
                  <a:pt x="6806" y="29339"/>
                </a:lnTo>
                <a:cubicBezTo>
                  <a:pt x="6806" y="29226"/>
                  <a:pt x="6693" y="29150"/>
                  <a:pt x="6541" y="29150"/>
                </a:cubicBezTo>
                <a:close/>
                <a:moveTo>
                  <a:pt x="83971" y="28697"/>
                </a:moveTo>
                <a:lnTo>
                  <a:pt x="83820" y="28772"/>
                </a:lnTo>
                <a:cubicBezTo>
                  <a:pt x="83820" y="28772"/>
                  <a:pt x="83820" y="28810"/>
                  <a:pt x="83820" y="28810"/>
                </a:cubicBezTo>
                <a:cubicBezTo>
                  <a:pt x="83782" y="28848"/>
                  <a:pt x="83745" y="28886"/>
                  <a:pt x="83745" y="28961"/>
                </a:cubicBezTo>
                <a:lnTo>
                  <a:pt x="83669" y="28999"/>
                </a:lnTo>
                <a:cubicBezTo>
                  <a:pt x="83669" y="29037"/>
                  <a:pt x="83631" y="29037"/>
                  <a:pt x="83631" y="29075"/>
                </a:cubicBezTo>
                <a:cubicBezTo>
                  <a:pt x="83593" y="29113"/>
                  <a:pt x="83555" y="29150"/>
                  <a:pt x="83555" y="29188"/>
                </a:cubicBezTo>
                <a:cubicBezTo>
                  <a:pt x="83555" y="29302"/>
                  <a:pt x="83593" y="29339"/>
                  <a:pt x="83745" y="29377"/>
                </a:cubicBezTo>
                <a:lnTo>
                  <a:pt x="83896" y="29302"/>
                </a:lnTo>
                <a:cubicBezTo>
                  <a:pt x="83934" y="29264"/>
                  <a:pt x="83971" y="29188"/>
                  <a:pt x="83971" y="29113"/>
                </a:cubicBezTo>
                <a:cubicBezTo>
                  <a:pt x="84047" y="29113"/>
                  <a:pt x="84085" y="29075"/>
                  <a:pt x="84123" y="29075"/>
                </a:cubicBezTo>
                <a:cubicBezTo>
                  <a:pt x="84160" y="29037"/>
                  <a:pt x="84198" y="28961"/>
                  <a:pt x="84198" y="28886"/>
                </a:cubicBezTo>
                <a:cubicBezTo>
                  <a:pt x="84198" y="28772"/>
                  <a:pt x="84123" y="28697"/>
                  <a:pt x="83971" y="28697"/>
                </a:cubicBezTo>
                <a:close/>
                <a:moveTo>
                  <a:pt x="14859" y="29150"/>
                </a:moveTo>
                <a:cubicBezTo>
                  <a:pt x="14783" y="29150"/>
                  <a:pt x="14708" y="29188"/>
                  <a:pt x="14670" y="29226"/>
                </a:cubicBezTo>
                <a:cubicBezTo>
                  <a:pt x="14594" y="29264"/>
                  <a:pt x="14594" y="29339"/>
                  <a:pt x="14594" y="29377"/>
                </a:cubicBezTo>
                <a:lnTo>
                  <a:pt x="14746" y="29377"/>
                </a:lnTo>
                <a:cubicBezTo>
                  <a:pt x="14746" y="29415"/>
                  <a:pt x="14708" y="29415"/>
                  <a:pt x="14708" y="29415"/>
                </a:cubicBezTo>
                <a:cubicBezTo>
                  <a:pt x="14758" y="29453"/>
                  <a:pt x="14783" y="29465"/>
                  <a:pt x="14802" y="29465"/>
                </a:cubicBezTo>
                <a:cubicBezTo>
                  <a:pt x="14838" y="29465"/>
                  <a:pt x="14846" y="29415"/>
                  <a:pt x="14972" y="29415"/>
                </a:cubicBezTo>
                <a:cubicBezTo>
                  <a:pt x="14972" y="29415"/>
                  <a:pt x="14972" y="29415"/>
                  <a:pt x="14972" y="29377"/>
                </a:cubicBezTo>
                <a:lnTo>
                  <a:pt x="15124" y="29377"/>
                </a:lnTo>
                <a:cubicBezTo>
                  <a:pt x="15124" y="29264"/>
                  <a:pt x="15010" y="29150"/>
                  <a:pt x="14859" y="29150"/>
                </a:cubicBezTo>
                <a:close/>
                <a:moveTo>
                  <a:pt x="31608" y="28961"/>
                </a:moveTo>
                <a:lnTo>
                  <a:pt x="31457" y="29075"/>
                </a:lnTo>
                <a:lnTo>
                  <a:pt x="31457" y="29188"/>
                </a:lnTo>
                <a:cubicBezTo>
                  <a:pt x="31457" y="29415"/>
                  <a:pt x="31608" y="29491"/>
                  <a:pt x="31721" y="29491"/>
                </a:cubicBezTo>
                <a:lnTo>
                  <a:pt x="31835" y="29415"/>
                </a:lnTo>
                <a:cubicBezTo>
                  <a:pt x="31872" y="29377"/>
                  <a:pt x="31872" y="29377"/>
                  <a:pt x="31910" y="29377"/>
                </a:cubicBezTo>
                <a:lnTo>
                  <a:pt x="31986" y="29264"/>
                </a:lnTo>
                <a:cubicBezTo>
                  <a:pt x="31948" y="29075"/>
                  <a:pt x="31835" y="28961"/>
                  <a:pt x="31608" y="28961"/>
                </a:cubicBezTo>
                <a:close/>
                <a:moveTo>
                  <a:pt x="13634" y="29097"/>
                </a:moveTo>
                <a:cubicBezTo>
                  <a:pt x="13567" y="29097"/>
                  <a:pt x="13514" y="29124"/>
                  <a:pt x="13460" y="29150"/>
                </a:cubicBezTo>
                <a:cubicBezTo>
                  <a:pt x="13422" y="29188"/>
                  <a:pt x="13385" y="29264"/>
                  <a:pt x="13385" y="29339"/>
                </a:cubicBezTo>
                <a:lnTo>
                  <a:pt x="13385" y="29377"/>
                </a:lnTo>
                <a:lnTo>
                  <a:pt x="13498" y="29491"/>
                </a:lnTo>
                <a:cubicBezTo>
                  <a:pt x="13515" y="29499"/>
                  <a:pt x="13536" y="29504"/>
                  <a:pt x="13559" y="29504"/>
                </a:cubicBezTo>
                <a:cubicBezTo>
                  <a:pt x="13638" y="29504"/>
                  <a:pt x="13742" y="29448"/>
                  <a:pt x="13800" y="29302"/>
                </a:cubicBezTo>
                <a:lnTo>
                  <a:pt x="13725" y="29113"/>
                </a:lnTo>
                <a:cubicBezTo>
                  <a:pt x="13692" y="29102"/>
                  <a:pt x="13662" y="29097"/>
                  <a:pt x="13634" y="29097"/>
                </a:cubicBezTo>
                <a:close/>
                <a:moveTo>
                  <a:pt x="19714" y="29105"/>
                </a:moveTo>
                <a:cubicBezTo>
                  <a:pt x="19585" y="29105"/>
                  <a:pt x="19472" y="29203"/>
                  <a:pt x="19472" y="29302"/>
                </a:cubicBezTo>
                <a:lnTo>
                  <a:pt x="19509" y="29415"/>
                </a:lnTo>
                <a:cubicBezTo>
                  <a:pt x="19585" y="29453"/>
                  <a:pt x="19661" y="29491"/>
                  <a:pt x="19736" y="29491"/>
                </a:cubicBezTo>
                <a:cubicBezTo>
                  <a:pt x="19774" y="29491"/>
                  <a:pt x="19812" y="29491"/>
                  <a:pt x="19812" y="29528"/>
                </a:cubicBezTo>
                <a:lnTo>
                  <a:pt x="20039" y="29453"/>
                </a:lnTo>
                <a:cubicBezTo>
                  <a:pt x="20039" y="29415"/>
                  <a:pt x="20076" y="29377"/>
                  <a:pt x="20076" y="29339"/>
                </a:cubicBezTo>
                <a:cubicBezTo>
                  <a:pt x="20076" y="29226"/>
                  <a:pt x="19925" y="29113"/>
                  <a:pt x="19774" y="29113"/>
                </a:cubicBezTo>
                <a:cubicBezTo>
                  <a:pt x="19754" y="29108"/>
                  <a:pt x="19733" y="29105"/>
                  <a:pt x="19714" y="29105"/>
                </a:cubicBezTo>
                <a:close/>
                <a:moveTo>
                  <a:pt x="69604" y="29150"/>
                </a:moveTo>
                <a:lnTo>
                  <a:pt x="69491" y="29264"/>
                </a:lnTo>
                <a:lnTo>
                  <a:pt x="69491" y="29415"/>
                </a:lnTo>
                <a:lnTo>
                  <a:pt x="69604" y="29528"/>
                </a:lnTo>
                <a:cubicBezTo>
                  <a:pt x="69649" y="29540"/>
                  <a:pt x="69687" y="29544"/>
                  <a:pt x="69720" y="29544"/>
                </a:cubicBezTo>
                <a:cubicBezTo>
                  <a:pt x="69800" y="29544"/>
                  <a:pt x="69853" y="29517"/>
                  <a:pt x="69907" y="29491"/>
                </a:cubicBezTo>
                <a:cubicBezTo>
                  <a:pt x="69945" y="29453"/>
                  <a:pt x="69983" y="29377"/>
                  <a:pt x="69983" y="29302"/>
                </a:cubicBezTo>
                <a:cubicBezTo>
                  <a:pt x="69983" y="29302"/>
                  <a:pt x="69983" y="29264"/>
                  <a:pt x="69983" y="29264"/>
                </a:cubicBezTo>
                <a:lnTo>
                  <a:pt x="69869" y="29150"/>
                </a:lnTo>
                <a:close/>
                <a:moveTo>
                  <a:pt x="72591" y="29188"/>
                </a:moveTo>
                <a:lnTo>
                  <a:pt x="72440" y="29302"/>
                </a:lnTo>
                <a:cubicBezTo>
                  <a:pt x="72440" y="29415"/>
                  <a:pt x="72478" y="29491"/>
                  <a:pt x="72516" y="29528"/>
                </a:cubicBezTo>
                <a:cubicBezTo>
                  <a:pt x="72591" y="29604"/>
                  <a:pt x="72705" y="29604"/>
                  <a:pt x="72818" y="29604"/>
                </a:cubicBezTo>
                <a:lnTo>
                  <a:pt x="72932" y="29491"/>
                </a:lnTo>
                <a:lnTo>
                  <a:pt x="72969" y="29453"/>
                </a:lnTo>
                <a:cubicBezTo>
                  <a:pt x="72969" y="29264"/>
                  <a:pt x="72742" y="29226"/>
                  <a:pt x="72667" y="29226"/>
                </a:cubicBezTo>
                <a:lnTo>
                  <a:pt x="72591" y="29188"/>
                </a:lnTo>
                <a:close/>
                <a:moveTo>
                  <a:pt x="53763" y="29302"/>
                </a:moveTo>
                <a:cubicBezTo>
                  <a:pt x="53650" y="29302"/>
                  <a:pt x="53498" y="29302"/>
                  <a:pt x="53423" y="29377"/>
                </a:cubicBezTo>
                <a:cubicBezTo>
                  <a:pt x="53385" y="29415"/>
                  <a:pt x="53309" y="29453"/>
                  <a:pt x="53347" y="29604"/>
                </a:cubicBezTo>
                <a:lnTo>
                  <a:pt x="53461" y="29680"/>
                </a:lnTo>
                <a:cubicBezTo>
                  <a:pt x="53523" y="29695"/>
                  <a:pt x="53579" y="29705"/>
                  <a:pt x="53632" y="29705"/>
                </a:cubicBezTo>
                <a:cubicBezTo>
                  <a:pt x="53706" y="29705"/>
                  <a:pt x="53772" y="29686"/>
                  <a:pt x="53839" y="29642"/>
                </a:cubicBezTo>
                <a:cubicBezTo>
                  <a:pt x="53876" y="29604"/>
                  <a:pt x="53914" y="29528"/>
                  <a:pt x="53914" y="29453"/>
                </a:cubicBezTo>
                <a:cubicBezTo>
                  <a:pt x="53914" y="29453"/>
                  <a:pt x="53914" y="29415"/>
                  <a:pt x="53914" y="29415"/>
                </a:cubicBezTo>
                <a:lnTo>
                  <a:pt x="53763" y="29302"/>
                </a:lnTo>
                <a:close/>
                <a:moveTo>
                  <a:pt x="69102" y="29360"/>
                </a:moveTo>
                <a:cubicBezTo>
                  <a:pt x="69084" y="29360"/>
                  <a:pt x="69063" y="29365"/>
                  <a:pt x="69037" y="29377"/>
                </a:cubicBezTo>
                <a:lnTo>
                  <a:pt x="68962" y="29491"/>
                </a:lnTo>
                <a:cubicBezTo>
                  <a:pt x="68962" y="29491"/>
                  <a:pt x="68924" y="29491"/>
                  <a:pt x="68924" y="29528"/>
                </a:cubicBezTo>
                <a:cubicBezTo>
                  <a:pt x="68924" y="29566"/>
                  <a:pt x="68886" y="29604"/>
                  <a:pt x="68886" y="29680"/>
                </a:cubicBezTo>
                <a:lnTo>
                  <a:pt x="68962" y="29793"/>
                </a:lnTo>
                <a:cubicBezTo>
                  <a:pt x="69000" y="29812"/>
                  <a:pt x="69037" y="29822"/>
                  <a:pt x="69075" y="29822"/>
                </a:cubicBezTo>
                <a:cubicBezTo>
                  <a:pt x="69113" y="29822"/>
                  <a:pt x="69151" y="29812"/>
                  <a:pt x="69189" y="29793"/>
                </a:cubicBezTo>
                <a:cubicBezTo>
                  <a:pt x="69226" y="29755"/>
                  <a:pt x="69302" y="29680"/>
                  <a:pt x="69302" y="29566"/>
                </a:cubicBezTo>
                <a:cubicBezTo>
                  <a:pt x="69302" y="29528"/>
                  <a:pt x="69264" y="29453"/>
                  <a:pt x="69189" y="29377"/>
                </a:cubicBezTo>
                <a:cubicBezTo>
                  <a:pt x="69163" y="29377"/>
                  <a:pt x="69138" y="29360"/>
                  <a:pt x="69102" y="29360"/>
                </a:cubicBezTo>
                <a:close/>
                <a:moveTo>
                  <a:pt x="49793" y="29453"/>
                </a:moveTo>
                <a:lnTo>
                  <a:pt x="49642" y="29566"/>
                </a:lnTo>
                <a:cubicBezTo>
                  <a:pt x="49642" y="29566"/>
                  <a:pt x="49604" y="29604"/>
                  <a:pt x="49604" y="29642"/>
                </a:cubicBezTo>
                <a:lnTo>
                  <a:pt x="49680" y="29793"/>
                </a:lnTo>
                <a:cubicBezTo>
                  <a:pt x="49732" y="29819"/>
                  <a:pt x="49820" y="29863"/>
                  <a:pt x="49907" y="29863"/>
                </a:cubicBezTo>
                <a:cubicBezTo>
                  <a:pt x="49946" y="29863"/>
                  <a:pt x="49985" y="29854"/>
                  <a:pt x="50020" y="29831"/>
                </a:cubicBezTo>
                <a:cubicBezTo>
                  <a:pt x="50058" y="29831"/>
                  <a:pt x="50096" y="29793"/>
                  <a:pt x="50096" y="29680"/>
                </a:cubicBezTo>
                <a:lnTo>
                  <a:pt x="50020" y="29566"/>
                </a:lnTo>
                <a:lnTo>
                  <a:pt x="50020" y="29566"/>
                </a:lnTo>
                <a:lnTo>
                  <a:pt x="49907" y="29453"/>
                </a:lnTo>
                <a:close/>
                <a:moveTo>
                  <a:pt x="80909" y="29113"/>
                </a:moveTo>
                <a:cubicBezTo>
                  <a:pt x="80833" y="29113"/>
                  <a:pt x="80720" y="29113"/>
                  <a:pt x="80606" y="29150"/>
                </a:cubicBezTo>
                <a:lnTo>
                  <a:pt x="80531" y="29339"/>
                </a:lnTo>
                <a:cubicBezTo>
                  <a:pt x="80569" y="29415"/>
                  <a:pt x="80569" y="29491"/>
                  <a:pt x="80531" y="29566"/>
                </a:cubicBezTo>
                <a:cubicBezTo>
                  <a:pt x="80455" y="29718"/>
                  <a:pt x="80455" y="29869"/>
                  <a:pt x="80531" y="30020"/>
                </a:cubicBezTo>
                <a:lnTo>
                  <a:pt x="80758" y="29944"/>
                </a:lnTo>
                <a:lnTo>
                  <a:pt x="80947" y="29944"/>
                </a:lnTo>
                <a:lnTo>
                  <a:pt x="81060" y="29793"/>
                </a:lnTo>
                <a:cubicBezTo>
                  <a:pt x="81060" y="29718"/>
                  <a:pt x="81060" y="29604"/>
                  <a:pt x="81098" y="29528"/>
                </a:cubicBezTo>
                <a:cubicBezTo>
                  <a:pt x="81211" y="29491"/>
                  <a:pt x="81325" y="29339"/>
                  <a:pt x="81325" y="29226"/>
                </a:cubicBezTo>
                <a:lnTo>
                  <a:pt x="81325" y="29188"/>
                </a:lnTo>
                <a:lnTo>
                  <a:pt x="81174" y="29113"/>
                </a:lnTo>
                <a:close/>
                <a:moveTo>
                  <a:pt x="60417" y="29680"/>
                </a:moveTo>
                <a:lnTo>
                  <a:pt x="60304" y="29718"/>
                </a:lnTo>
                <a:cubicBezTo>
                  <a:pt x="60228" y="29755"/>
                  <a:pt x="60228" y="29831"/>
                  <a:pt x="60228" y="29907"/>
                </a:cubicBezTo>
                <a:cubicBezTo>
                  <a:pt x="60228" y="30020"/>
                  <a:pt x="60304" y="30096"/>
                  <a:pt x="60455" y="30096"/>
                </a:cubicBezTo>
                <a:lnTo>
                  <a:pt x="60606" y="29982"/>
                </a:lnTo>
                <a:cubicBezTo>
                  <a:pt x="60606" y="29982"/>
                  <a:pt x="60606" y="29944"/>
                  <a:pt x="60606" y="29944"/>
                </a:cubicBezTo>
                <a:lnTo>
                  <a:pt x="60493" y="29944"/>
                </a:lnTo>
                <a:lnTo>
                  <a:pt x="60606" y="29907"/>
                </a:lnTo>
                <a:cubicBezTo>
                  <a:pt x="60606" y="29755"/>
                  <a:pt x="60531" y="29680"/>
                  <a:pt x="60417" y="29680"/>
                </a:cubicBezTo>
                <a:close/>
                <a:moveTo>
                  <a:pt x="73196" y="29869"/>
                </a:moveTo>
                <a:cubicBezTo>
                  <a:pt x="72969" y="29869"/>
                  <a:pt x="72894" y="29982"/>
                  <a:pt x="72818" y="30096"/>
                </a:cubicBezTo>
                <a:lnTo>
                  <a:pt x="72932" y="30247"/>
                </a:lnTo>
                <a:cubicBezTo>
                  <a:pt x="72965" y="30258"/>
                  <a:pt x="72998" y="30263"/>
                  <a:pt x="73030" y="30263"/>
                </a:cubicBezTo>
                <a:cubicBezTo>
                  <a:pt x="73108" y="30263"/>
                  <a:pt x="73181" y="30236"/>
                  <a:pt x="73234" y="30209"/>
                </a:cubicBezTo>
                <a:cubicBezTo>
                  <a:pt x="73272" y="30171"/>
                  <a:pt x="73310" y="30133"/>
                  <a:pt x="73310" y="30020"/>
                </a:cubicBezTo>
                <a:lnTo>
                  <a:pt x="73310" y="29982"/>
                </a:lnTo>
                <a:lnTo>
                  <a:pt x="73196" y="29869"/>
                </a:lnTo>
                <a:close/>
                <a:moveTo>
                  <a:pt x="265" y="29869"/>
                </a:moveTo>
                <a:lnTo>
                  <a:pt x="152" y="29944"/>
                </a:lnTo>
                <a:cubicBezTo>
                  <a:pt x="76" y="30096"/>
                  <a:pt x="190" y="30285"/>
                  <a:pt x="341" y="30322"/>
                </a:cubicBezTo>
                <a:cubicBezTo>
                  <a:pt x="454" y="30322"/>
                  <a:pt x="568" y="30285"/>
                  <a:pt x="643" y="30209"/>
                </a:cubicBezTo>
                <a:lnTo>
                  <a:pt x="568" y="30058"/>
                </a:lnTo>
                <a:cubicBezTo>
                  <a:pt x="568" y="30058"/>
                  <a:pt x="568" y="30020"/>
                  <a:pt x="530" y="30020"/>
                </a:cubicBezTo>
                <a:cubicBezTo>
                  <a:pt x="492" y="29944"/>
                  <a:pt x="417" y="29907"/>
                  <a:pt x="265" y="29869"/>
                </a:cubicBezTo>
                <a:close/>
                <a:moveTo>
                  <a:pt x="83781" y="29557"/>
                </a:moveTo>
                <a:cubicBezTo>
                  <a:pt x="83757" y="29557"/>
                  <a:pt x="83733" y="29560"/>
                  <a:pt x="83707" y="29566"/>
                </a:cubicBezTo>
                <a:lnTo>
                  <a:pt x="83593" y="29680"/>
                </a:lnTo>
                <a:lnTo>
                  <a:pt x="83593" y="29718"/>
                </a:lnTo>
                <a:cubicBezTo>
                  <a:pt x="83593" y="30096"/>
                  <a:pt x="83782" y="30247"/>
                  <a:pt x="83971" y="30322"/>
                </a:cubicBezTo>
                <a:lnTo>
                  <a:pt x="84160" y="30209"/>
                </a:lnTo>
                <a:lnTo>
                  <a:pt x="84160" y="29907"/>
                </a:lnTo>
                <a:lnTo>
                  <a:pt x="83971" y="29793"/>
                </a:lnTo>
                <a:lnTo>
                  <a:pt x="84009" y="29793"/>
                </a:lnTo>
                <a:cubicBezTo>
                  <a:pt x="84009" y="29793"/>
                  <a:pt x="84009" y="29755"/>
                  <a:pt x="84009" y="29755"/>
                </a:cubicBezTo>
                <a:cubicBezTo>
                  <a:pt x="83978" y="29630"/>
                  <a:pt x="83895" y="29557"/>
                  <a:pt x="83781" y="29557"/>
                </a:cubicBezTo>
                <a:close/>
                <a:moveTo>
                  <a:pt x="87297" y="29929"/>
                </a:moveTo>
                <a:cubicBezTo>
                  <a:pt x="87216" y="29929"/>
                  <a:pt x="87163" y="29955"/>
                  <a:pt x="87109" y="29982"/>
                </a:cubicBezTo>
                <a:cubicBezTo>
                  <a:pt x="87072" y="30020"/>
                  <a:pt x="87034" y="30058"/>
                  <a:pt x="87034" y="30171"/>
                </a:cubicBezTo>
                <a:lnTo>
                  <a:pt x="87034" y="30209"/>
                </a:lnTo>
                <a:lnTo>
                  <a:pt x="87147" y="30322"/>
                </a:lnTo>
                <a:cubicBezTo>
                  <a:pt x="87298" y="30322"/>
                  <a:pt x="87374" y="30322"/>
                  <a:pt x="87450" y="30247"/>
                </a:cubicBezTo>
                <a:cubicBezTo>
                  <a:pt x="87487" y="30209"/>
                  <a:pt x="87525" y="30171"/>
                  <a:pt x="87525" y="30058"/>
                </a:cubicBezTo>
                <a:cubicBezTo>
                  <a:pt x="87525" y="30058"/>
                  <a:pt x="87525" y="30058"/>
                  <a:pt x="87525" y="30020"/>
                </a:cubicBezTo>
                <a:lnTo>
                  <a:pt x="87412" y="29944"/>
                </a:lnTo>
                <a:cubicBezTo>
                  <a:pt x="87368" y="29933"/>
                  <a:pt x="87330" y="29929"/>
                  <a:pt x="87297" y="29929"/>
                </a:cubicBezTo>
                <a:close/>
                <a:moveTo>
                  <a:pt x="28848" y="30020"/>
                </a:moveTo>
                <a:cubicBezTo>
                  <a:pt x="28659" y="30020"/>
                  <a:pt x="28583" y="30096"/>
                  <a:pt x="28508" y="30209"/>
                </a:cubicBezTo>
                <a:lnTo>
                  <a:pt x="28545" y="30322"/>
                </a:lnTo>
                <a:cubicBezTo>
                  <a:pt x="28601" y="30378"/>
                  <a:pt x="28676" y="30413"/>
                  <a:pt x="28757" y="30413"/>
                </a:cubicBezTo>
                <a:cubicBezTo>
                  <a:pt x="28787" y="30413"/>
                  <a:pt x="28817" y="30408"/>
                  <a:pt x="28848" y="30398"/>
                </a:cubicBezTo>
                <a:cubicBezTo>
                  <a:pt x="28923" y="30360"/>
                  <a:pt x="28961" y="30285"/>
                  <a:pt x="28961" y="30209"/>
                </a:cubicBezTo>
                <a:cubicBezTo>
                  <a:pt x="28961" y="30171"/>
                  <a:pt x="28961" y="30171"/>
                  <a:pt x="28961" y="30133"/>
                </a:cubicBezTo>
                <a:lnTo>
                  <a:pt x="28848" y="30020"/>
                </a:lnTo>
                <a:close/>
                <a:moveTo>
                  <a:pt x="26920" y="30020"/>
                </a:moveTo>
                <a:cubicBezTo>
                  <a:pt x="26806" y="30020"/>
                  <a:pt x="26731" y="30058"/>
                  <a:pt x="26693" y="30096"/>
                </a:cubicBezTo>
                <a:cubicBezTo>
                  <a:pt x="26655" y="30133"/>
                  <a:pt x="26617" y="30209"/>
                  <a:pt x="26655" y="30322"/>
                </a:cubicBezTo>
                <a:lnTo>
                  <a:pt x="26768" y="30436"/>
                </a:lnTo>
                <a:lnTo>
                  <a:pt x="26882" y="30436"/>
                </a:lnTo>
                <a:lnTo>
                  <a:pt x="27033" y="30285"/>
                </a:lnTo>
                <a:lnTo>
                  <a:pt x="27033" y="30133"/>
                </a:lnTo>
                <a:lnTo>
                  <a:pt x="26920" y="30020"/>
                </a:lnTo>
                <a:close/>
                <a:moveTo>
                  <a:pt x="76939" y="30096"/>
                </a:moveTo>
                <a:lnTo>
                  <a:pt x="76788" y="30209"/>
                </a:lnTo>
                <a:cubicBezTo>
                  <a:pt x="76750" y="30209"/>
                  <a:pt x="76712" y="30247"/>
                  <a:pt x="76712" y="30322"/>
                </a:cubicBezTo>
                <a:lnTo>
                  <a:pt x="76712" y="30360"/>
                </a:lnTo>
                <a:lnTo>
                  <a:pt x="76864" y="30474"/>
                </a:lnTo>
                <a:lnTo>
                  <a:pt x="76901" y="30474"/>
                </a:lnTo>
                <a:cubicBezTo>
                  <a:pt x="76977" y="30474"/>
                  <a:pt x="77128" y="30474"/>
                  <a:pt x="77166" y="30322"/>
                </a:cubicBezTo>
                <a:lnTo>
                  <a:pt x="77015" y="30171"/>
                </a:lnTo>
                <a:cubicBezTo>
                  <a:pt x="77053" y="30171"/>
                  <a:pt x="77090" y="30209"/>
                  <a:pt x="77090" y="30209"/>
                </a:cubicBezTo>
                <a:cubicBezTo>
                  <a:pt x="77090" y="30171"/>
                  <a:pt x="77053" y="30096"/>
                  <a:pt x="76939" y="30096"/>
                </a:cubicBezTo>
                <a:close/>
                <a:moveTo>
                  <a:pt x="81060" y="30020"/>
                </a:moveTo>
                <a:cubicBezTo>
                  <a:pt x="80985" y="30058"/>
                  <a:pt x="80947" y="30096"/>
                  <a:pt x="80947" y="30133"/>
                </a:cubicBezTo>
                <a:cubicBezTo>
                  <a:pt x="80909" y="30133"/>
                  <a:pt x="80871" y="30096"/>
                  <a:pt x="80833" y="30096"/>
                </a:cubicBezTo>
                <a:lnTo>
                  <a:pt x="80644" y="30247"/>
                </a:lnTo>
                <a:cubicBezTo>
                  <a:pt x="80644" y="30285"/>
                  <a:pt x="80644" y="30398"/>
                  <a:pt x="80720" y="30436"/>
                </a:cubicBezTo>
                <a:cubicBezTo>
                  <a:pt x="80758" y="30474"/>
                  <a:pt x="80833" y="30474"/>
                  <a:pt x="80909" y="30474"/>
                </a:cubicBezTo>
                <a:lnTo>
                  <a:pt x="80985" y="30398"/>
                </a:lnTo>
                <a:cubicBezTo>
                  <a:pt x="81060" y="30436"/>
                  <a:pt x="81098" y="30436"/>
                  <a:pt x="81174" y="30436"/>
                </a:cubicBezTo>
                <a:lnTo>
                  <a:pt x="81211" y="30360"/>
                </a:lnTo>
                <a:lnTo>
                  <a:pt x="81174" y="30360"/>
                </a:lnTo>
                <a:lnTo>
                  <a:pt x="81325" y="30247"/>
                </a:lnTo>
                <a:lnTo>
                  <a:pt x="81325" y="30133"/>
                </a:lnTo>
                <a:lnTo>
                  <a:pt x="81249" y="30058"/>
                </a:lnTo>
                <a:cubicBezTo>
                  <a:pt x="81174" y="30020"/>
                  <a:pt x="81098" y="30020"/>
                  <a:pt x="81060" y="30020"/>
                </a:cubicBezTo>
                <a:close/>
                <a:moveTo>
                  <a:pt x="42232" y="30133"/>
                </a:moveTo>
                <a:lnTo>
                  <a:pt x="42118" y="30247"/>
                </a:lnTo>
                <a:cubicBezTo>
                  <a:pt x="42118" y="30285"/>
                  <a:pt x="42081" y="30322"/>
                  <a:pt x="42081" y="30398"/>
                </a:cubicBezTo>
                <a:lnTo>
                  <a:pt x="42081" y="30436"/>
                </a:lnTo>
                <a:lnTo>
                  <a:pt x="42118" y="30511"/>
                </a:lnTo>
                <a:cubicBezTo>
                  <a:pt x="42156" y="30530"/>
                  <a:pt x="42194" y="30540"/>
                  <a:pt x="42232" y="30540"/>
                </a:cubicBezTo>
                <a:cubicBezTo>
                  <a:pt x="42270" y="30540"/>
                  <a:pt x="42307" y="30530"/>
                  <a:pt x="42345" y="30511"/>
                </a:cubicBezTo>
                <a:cubicBezTo>
                  <a:pt x="42421" y="30474"/>
                  <a:pt x="42459" y="30398"/>
                  <a:pt x="42459" y="30322"/>
                </a:cubicBezTo>
                <a:cubicBezTo>
                  <a:pt x="42459" y="30247"/>
                  <a:pt x="42459" y="30209"/>
                  <a:pt x="42383" y="30171"/>
                </a:cubicBezTo>
                <a:cubicBezTo>
                  <a:pt x="42345" y="30133"/>
                  <a:pt x="42307" y="30133"/>
                  <a:pt x="42232" y="30133"/>
                </a:cubicBezTo>
                <a:close/>
                <a:moveTo>
                  <a:pt x="24166" y="30594"/>
                </a:moveTo>
                <a:cubicBezTo>
                  <a:pt x="24177" y="30605"/>
                  <a:pt x="24198" y="30625"/>
                  <a:pt x="24198" y="30625"/>
                </a:cubicBezTo>
                <a:cubicBezTo>
                  <a:pt x="24198" y="30608"/>
                  <a:pt x="24183" y="30599"/>
                  <a:pt x="24166" y="30594"/>
                </a:cubicBezTo>
                <a:close/>
                <a:moveTo>
                  <a:pt x="24122" y="30322"/>
                </a:moveTo>
                <a:lnTo>
                  <a:pt x="24008" y="30360"/>
                </a:lnTo>
                <a:lnTo>
                  <a:pt x="23971" y="30474"/>
                </a:lnTo>
                <a:lnTo>
                  <a:pt x="24122" y="30474"/>
                </a:lnTo>
                <a:lnTo>
                  <a:pt x="24122" y="30587"/>
                </a:lnTo>
                <a:cubicBezTo>
                  <a:pt x="24122" y="30587"/>
                  <a:pt x="24145" y="30587"/>
                  <a:pt x="24166" y="30594"/>
                </a:cubicBezTo>
                <a:lnTo>
                  <a:pt x="24166" y="30594"/>
                </a:lnTo>
                <a:cubicBezTo>
                  <a:pt x="24162" y="30590"/>
                  <a:pt x="24160" y="30587"/>
                  <a:pt x="24160" y="30587"/>
                </a:cubicBezTo>
                <a:lnTo>
                  <a:pt x="24198" y="30587"/>
                </a:lnTo>
                <a:cubicBezTo>
                  <a:pt x="24198" y="30587"/>
                  <a:pt x="24198" y="30625"/>
                  <a:pt x="24235" y="30625"/>
                </a:cubicBezTo>
                <a:cubicBezTo>
                  <a:pt x="24311" y="30625"/>
                  <a:pt x="24311" y="30587"/>
                  <a:pt x="24311" y="30587"/>
                </a:cubicBezTo>
                <a:lnTo>
                  <a:pt x="24462" y="30587"/>
                </a:lnTo>
                <a:cubicBezTo>
                  <a:pt x="24462" y="30436"/>
                  <a:pt x="24235" y="30322"/>
                  <a:pt x="24122" y="30322"/>
                </a:cubicBezTo>
                <a:close/>
                <a:moveTo>
                  <a:pt x="20795" y="30171"/>
                </a:moveTo>
                <a:cubicBezTo>
                  <a:pt x="20719" y="30171"/>
                  <a:pt x="20530" y="30171"/>
                  <a:pt x="20492" y="30322"/>
                </a:cubicBezTo>
                <a:lnTo>
                  <a:pt x="20644" y="30474"/>
                </a:lnTo>
                <a:lnTo>
                  <a:pt x="20606" y="30474"/>
                </a:lnTo>
                <a:cubicBezTo>
                  <a:pt x="20635" y="30589"/>
                  <a:pt x="20730" y="30639"/>
                  <a:pt x="20824" y="30639"/>
                </a:cubicBezTo>
                <a:cubicBezTo>
                  <a:pt x="20853" y="30639"/>
                  <a:pt x="20881" y="30634"/>
                  <a:pt x="20908" y="30625"/>
                </a:cubicBezTo>
                <a:lnTo>
                  <a:pt x="21022" y="30511"/>
                </a:lnTo>
                <a:lnTo>
                  <a:pt x="21022" y="30285"/>
                </a:lnTo>
                <a:lnTo>
                  <a:pt x="20870" y="30171"/>
                </a:lnTo>
                <a:close/>
                <a:moveTo>
                  <a:pt x="60039" y="30285"/>
                </a:moveTo>
                <a:cubicBezTo>
                  <a:pt x="59964" y="30285"/>
                  <a:pt x="59888" y="30322"/>
                  <a:pt x="59850" y="30322"/>
                </a:cubicBezTo>
                <a:cubicBezTo>
                  <a:pt x="59812" y="30360"/>
                  <a:pt x="59774" y="30398"/>
                  <a:pt x="59774" y="30474"/>
                </a:cubicBezTo>
                <a:lnTo>
                  <a:pt x="59699" y="30398"/>
                </a:lnTo>
                <a:cubicBezTo>
                  <a:pt x="59510" y="30398"/>
                  <a:pt x="59434" y="30436"/>
                  <a:pt x="59359" y="30587"/>
                </a:cubicBezTo>
                <a:lnTo>
                  <a:pt x="59472" y="30738"/>
                </a:lnTo>
                <a:cubicBezTo>
                  <a:pt x="59510" y="30738"/>
                  <a:pt x="59548" y="30776"/>
                  <a:pt x="59585" y="30776"/>
                </a:cubicBezTo>
                <a:lnTo>
                  <a:pt x="59774" y="30663"/>
                </a:lnTo>
                <a:cubicBezTo>
                  <a:pt x="59774" y="30663"/>
                  <a:pt x="59774" y="30625"/>
                  <a:pt x="59812" y="30587"/>
                </a:cubicBezTo>
                <a:lnTo>
                  <a:pt x="59926" y="30663"/>
                </a:lnTo>
                <a:lnTo>
                  <a:pt x="60039" y="30663"/>
                </a:lnTo>
                <a:lnTo>
                  <a:pt x="60190" y="30549"/>
                </a:lnTo>
                <a:lnTo>
                  <a:pt x="60190" y="30398"/>
                </a:lnTo>
                <a:lnTo>
                  <a:pt x="60039" y="30285"/>
                </a:lnTo>
                <a:close/>
                <a:moveTo>
                  <a:pt x="49362" y="30388"/>
                </a:moveTo>
                <a:cubicBezTo>
                  <a:pt x="49342" y="30388"/>
                  <a:pt x="49322" y="30391"/>
                  <a:pt x="49302" y="30398"/>
                </a:cubicBezTo>
                <a:cubicBezTo>
                  <a:pt x="49151" y="30398"/>
                  <a:pt x="48999" y="30474"/>
                  <a:pt x="48999" y="30587"/>
                </a:cubicBezTo>
                <a:lnTo>
                  <a:pt x="48999" y="30625"/>
                </a:lnTo>
                <a:lnTo>
                  <a:pt x="49037" y="30701"/>
                </a:lnTo>
                <a:cubicBezTo>
                  <a:pt x="49068" y="30731"/>
                  <a:pt x="49222" y="30786"/>
                  <a:pt x="49360" y="30786"/>
                </a:cubicBezTo>
                <a:cubicBezTo>
                  <a:pt x="49392" y="30786"/>
                  <a:pt x="49424" y="30783"/>
                  <a:pt x="49453" y="30776"/>
                </a:cubicBezTo>
                <a:cubicBezTo>
                  <a:pt x="49529" y="30738"/>
                  <a:pt x="49566" y="30701"/>
                  <a:pt x="49566" y="30587"/>
                </a:cubicBezTo>
                <a:cubicBezTo>
                  <a:pt x="49566" y="30587"/>
                  <a:pt x="49566" y="30549"/>
                  <a:pt x="49566" y="30549"/>
                </a:cubicBezTo>
                <a:cubicBezTo>
                  <a:pt x="49535" y="30456"/>
                  <a:pt x="49453" y="30388"/>
                  <a:pt x="49362" y="30388"/>
                </a:cubicBezTo>
                <a:close/>
                <a:moveTo>
                  <a:pt x="79056" y="30701"/>
                </a:moveTo>
                <a:lnTo>
                  <a:pt x="78943" y="30814"/>
                </a:lnTo>
                <a:cubicBezTo>
                  <a:pt x="78905" y="30852"/>
                  <a:pt x="78867" y="30890"/>
                  <a:pt x="78867" y="30965"/>
                </a:cubicBezTo>
                <a:lnTo>
                  <a:pt x="78905" y="31003"/>
                </a:lnTo>
                <a:lnTo>
                  <a:pt x="78943" y="31079"/>
                </a:lnTo>
                <a:cubicBezTo>
                  <a:pt x="78981" y="31098"/>
                  <a:pt x="79019" y="31107"/>
                  <a:pt x="79056" y="31107"/>
                </a:cubicBezTo>
                <a:cubicBezTo>
                  <a:pt x="79094" y="31107"/>
                  <a:pt x="79132" y="31098"/>
                  <a:pt x="79170" y="31079"/>
                </a:cubicBezTo>
                <a:cubicBezTo>
                  <a:pt x="79245" y="31041"/>
                  <a:pt x="79283" y="30965"/>
                  <a:pt x="79283" y="30890"/>
                </a:cubicBezTo>
                <a:cubicBezTo>
                  <a:pt x="79283" y="30814"/>
                  <a:pt x="79245" y="30776"/>
                  <a:pt x="79208" y="30738"/>
                </a:cubicBezTo>
                <a:cubicBezTo>
                  <a:pt x="79170" y="30701"/>
                  <a:pt x="79094" y="30701"/>
                  <a:pt x="79056" y="30701"/>
                </a:cubicBezTo>
                <a:close/>
                <a:moveTo>
                  <a:pt x="89189" y="30814"/>
                </a:moveTo>
                <a:cubicBezTo>
                  <a:pt x="88962" y="30814"/>
                  <a:pt x="88849" y="30890"/>
                  <a:pt x="88886" y="31041"/>
                </a:cubicBezTo>
                <a:lnTo>
                  <a:pt x="89038" y="31154"/>
                </a:lnTo>
                <a:lnTo>
                  <a:pt x="89151" y="31154"/>
                </a:lnTo>
                <a:lnTo>
                  <a:pt x="89264" y="31041"/>
                </a:lnTo>
                <a:cubicBezTo>
                  <a:pt x="89302" y="31041"/>
                  <a:pt x="89340" y="31003"/>
                  <a:pt x="89340" y="30965"/>
                </a:cubicBezTo>
                <a:lnTo>
                  <a:pt x="89189" y="30814"/>
                </a:lnTo>
                <a:close/>
                <a:moveTo>
                  <a:pt x="17241" y="30398"/>
                </a:moveTo>
                <a:cubicBezTo>
                  <a:pt x="17203" y="30398"/>
                  <a:pt x="17014" y="30398"/>
                  <a:pt x="17014" y="30549"/>
                </a:cubicBezTo>
                <a:lnTo>
                  <a:pt x="17090" y="30663"/>
                </a:lnTo>
                <a:cubicBezTo>
                  <a:pt x="17052" y="30663"/>
                  <a:pt x="17052" y="30625"/>
                  <a:pt x="17014" y="30625"/>
                </a:cubicBezTo>
                <a:cubicBezTo>
                  <a:pt x="17014" y="30663"/>
                  <a:pt x="17014" y="30738"/>
                  <a:pt x="17014" y="30776"/>
                </a:cubicBezTo>
                <a:cubicBezTo>
                  <a:pt x="16938" y="30776"/>
                  <a:pt x="16901" y="30814"/>
                  <a:pt x="16863" y="30852"/>
                </a:cubicBezTo>
                <a:lnTo>
                  <a:pt x="16825" y="30927"/>
                </a:lnTo>
                <a:lnTo>
                  <a:pt x="16825" y="31079"/>
                </a:lnTo>
                <a:lnTo>
                  <a:pt x="16938" y="31192"/>
                </a:lnTo>
                <a:lnTo>
                  <a:pt x="17014" y="31192"/>
                </a:lnTo>
                <a:cubicBezTo>
                  <a:pt x="17127" y="31192"/>
                  <a:pt x="17279" y="31192"/>
                  <a:pt x="17392" y="31116"/>
                </a:cubicBezTo>
                <a:cubicBezTo>
                  <a:pt x="17430" y="31079"/>
                  <a:pt x="17468" y="31041"/>
                  <a:pt x="17468" y="30890"/>
                </a:cubicBezTo>
                <a:lnTo>
                  <a:pt x="17430" y="30852"/>
                </a:lnTo>
                <a:cubicBezTo>
                  <a:pt x="17392" y="30852"/>
                  <a:pt x="17392" y="30814"/>
                  <a:pt x="17392" y="30814"/>
                </a:cubicBezTo>
                <a:cubicBezTo>
                  <a:pt x="17430" y="30814"/>
                  <a:pt x="17506" y="30776"/>
                  <a:pt x="17506" y="30701"/>
                </a:cubicBezTo>
                <a:lnTo>
                  <a:pt x="17392" y="30549"/>
                </a:lnTo>
                <a:cubicBezTo>
                  <a:pt x="17417" y="30549"/>
                  <a:pt x="17426" y="30566"/>
                  <a:pt x="17429" y="30566"/>
                </a:cubicBezTo>
                <a:cubicBezTo>
                  <a:pt x="17430" y="30566"/>
                  <a:pt x="17430" y="30562"/>
                  <a:pt x="17430" y="30549"/>
                </a:cubicBezTo>
                <a:cubicBezTo>
                  <a:pt x="17430" y="30549"/>
                  <a:pt x="17468" y="30549"/>
                  <a:pt x="17468" y="30511"/>
                </a:cubicBezTo>
                <a:lnTo>
                  <a:pt x="17279" y="30398"/>
                </a:lnTo>
                <a:close/>
                <a:moveTo>
                  <a:pt x="83054" y="30912"/>
                </a:moveTo>
                <a:cubicBezTo>
                  <a:pt x="83033" y="30912"/>
                  <a:pt x="83011" y="30916"/>
                  <a:pt x="82988" y="30927"/>
                </a:cubicBezTo>
                <a:lnTo>
                  <a:pt x="82875" y="31041"/>
                </a:lnTo>
                <a:cubicBezTo>
                  <a:pt x="82875" y="31041"/>
                  <a:pt x="82875" y="31041"/>
                  <a:pt x="82837" y="31079"/>
                </a:cubicBezTo>
                <a:cubicBezTo>
                  <a:pt x="82837" y="31116"/>
                  <a:pt x="82799" y="31154"/>
                  <a:pt x="82799" y="31230"/>
                </a:cubicBezTo>
                <a:lnTo>
                  <a:pt x="82913" y="31343"/>
                </a:lnTo>
                <a:cubicBezTo>
                  <a:pt x="83064" y="31343"/>
                  <a:pt x="83215" y="31343"/>
                  <a:pt x="83291" y="31268"/>
                </a:cubicBezTo>
                <a:cubicBezTo>
                  <a:pt x="83329" y="31268"/>
                  <a:pt x="83366" y="31192"/>
                  <a:pt x="83366" y="31116"/>
                </a:cubicBezTo>
                <a:cubicBezTo>
                  <a:pt x="83366" y="31079"/>
                  <a:pt x="83366" y="31079"/>
                  <a:pt x="83366" y="31079"/>
                </a:cubicBezTo>
                <a:lnTo>
                  <a:pt x="83215" y="30965"/>
                </a:lnTo>
                <a:lnTo>
                  <a:pt x="83177" y="30965"/>
                </a:lnTo>
                <a:cubicBezTo>
                  <a:pt x="83151" y="30938"/>
                  <a:pt x="83105" y="30912"/>
                  <a:pt x="83054" y="30912"/>
                </a:cubicBezTo>
                <a:close/>
                <a:moveTo>
                  <a:pt x="78300" y="31003"/>
                </a:moveTo>
                <a:cubicBezTo>
                  <a:pt x="78187" y="31003"/>
                  <a:pt x="78149" y="31041"/>
                  <a:pt x="78111" y="31079"/>
                </a:cubicBezTo>
                <a:cubicBezTo>
                  <a:pt x="78073" y="31116"/>
                  <a:pt x="77998" y="31192"/>
                  <a:pt x="78036" y="31305"/>
                </a:cubicBezTo>
                <a:lnTo>
                  <a:pt x="78187" y="31419"/>
                </a:lnTo>
                <a:lnTo>
                  <a:pt x="78300" y="31419"/>
                </a:lnTo>
                <a:lnTo>
                  <a:pt x="78451" y="31268"/>
                </a:lnTo>
                <a:lnTo>
                  <a:pt x="78451" y="31116"/>
                </a:lnTo>
                <a:lnTo>
                  <a:pt x="78300" y="31003"/>
                </a:lnTo>
                <a:close/>
                <a:moveTo>
                  <a:pt x="37695" y="31079"/>
                </a:moveTo>
                <a:cubicBezTo>
                  <a:pt x="37544" y="31079"/>
                  <a:pt x="37430" y="31154"/>
                  <a:pt x="37430" y="31268"/>
                </a:cubicBezTo>
                <a:lnTo>
                  <a:pt x="37544" y="31381"/>
                </a:lnTo>
                <a:cubicBezTo>
                  <a:pt x="37544" y="31419"/>
                  <a:pt x="37544" y="31419"/>
                  <a:pt x="37581" y="31419"/>
                </a:cubicBezTo>
                <a:cubicBezTo>
                  <a:pt x="37619" y="31457"/>
                  <a:pt x="37695" y="31457"/>
                  <a:pt x="37846" y="31457"/>
                </a:cubicBezTo>
                <a:lnTo>
                  <a:pt x="37922" y="31343"/>
                </a:lnTo>
                <a:cubicBezTo>
                  <a:pt x="37959" y="31343"/>
                  <a:pt x="37959" y="31305"/>
                  <a:pt x="37959" y="31305"/>
                </a:cubicBezTo>
                <a:cubicBezTo>
                  <a:pt x="37959" y="31154"/>
                  <a:pt x="37846" y="31079"/>
                  <a:pt x="37695" y="31079"/>
                </a:cubicBezTo>
                <a:close/>
                <a:moveTo>
                  <a:pt x="81514" y="31230"/>
                </a:moveTo>
                <a:lnTo>
                  <a:pt x="81363" y="31343"/>
                </a:lnTo>
                <a:cubicBezTo>
                  <a:pt x="81363" y="31381"/>
                  <a:pt x="81363" y="31381"/>
                  <a:pt x="81325" y="31419"/>
                </a:cubicBezTo>
                <a:lnTo>
                  <a:pt x="81438" y="31608"/>
                </a:lnTo>
                <a:lnTo>
                  <a:pt x="81627" y="31608"/>
                </a:lnTo>
                <a:lnTo>
                  <a:pt x="81741" y="31494"/>
                </a:lnTo>
                <a:lnTo>
                  <a:pt x="81741" y="31381"/>
                </a:lnTo>
                <a:lnTo>
                  <a:pt x="81627" y="31268"/>
                </a:lnTo>
                <a:cubicBezTo>
                  <a:pt x="81627" y="31268"/>
                  <a:pt x="81589" y="31230"/>
                  <a:pt x="81514" y="31230"/>
                </a:cubicBezTo>
                <a:close/>
                <a:moveTo>
                  <a:pt x="15180" y="31532"/>
                </a:moveTo>
                <a:cubicBezTo>
                  <a:pt x="15114" y="31532"/>
                  <a:pt x="15048" y="31570"/>
                  <a:pt x="15086" y="31646"/>
                </a:cubicBezTo>
                <a:lnTo>
                  <a:pt x="15275" y="31646"/>
                </a:lnTo>
                <a:cubicBezTo>
                  <a:pt x="15313" y="31570"/>
                  <a:pt x="15247" y="31532"/>
                  <a:pt x="15180" y="31532"/>
                </a:cubicBezTo>
                <a:close/>
                <a:moveTo>
                  <a:pt x="61098" y="31343"/>
                </a:moveTo>
                <a:cubicBezTo>
                  <a:pt x="61022" y="31419"/>
                  <a:pt x="60984" y="31494"/>
                  <a:pt x="60984" y="31532"/>
                </a:cubicBezTo>
                <a:cubicBezTo>
                  <a:pt x="60984" y="31646"/>
                  <a:pt x="61098" y="31759"/>
                  <a:pt x="61211" y="31759"/>
                </a:cubicBezTo>
                <a:lnTo>
                  <a:pt x="61325" y="31721"/>
                </a:lnTo>
                <a:cubicBezTo>
                  <a:pt x="61400" y="31684"/>
                  <a:pt x="61438" y="31608"/>
                  <a:pt x="61438" y="31570"/>
                </a:cubicBezTo>
                <a:cubicBezTo>
                  <a:pt x="61438" y="31494"/>
                  <a:pt x="61362" y="31381"/>
                  <a:pt x="61249" y="31343"/>
                </a:cubicBezTo>
                <a:close/>
                <a:moveTo>
                  <a:pt x="21816" y="31079"/>
                </a:moveTo>
                <a:cubicBezTo>
                  <a:pt x="21778" y="31079"/>
                  <a:pt x="21702" y="31116"/>
                  <a:pt x="21664" y="31154"/>
                </a:cubicBezTo>
                <a:lnTo>
                  <a:pt x="21664" y="31230"/>
                </a:lnTo>
                <a:cubicBezTo>
                  <a:pt x="21627" y="31268"/>
                  <a:pt x="21551" y="31343"/>
                  <a:pt x="21589" y="31457"/>
                </a:cubicBezTo>
                <a:cubicBezTo>
                  <a:pt x="21589" y="31494"/>
                  <a:pt x="21589" y="31494"/>
                  <a:pt x="21589" y="31494"/>
                </a:cubicBezTo>
                <a:cubicBezTo>
                  <a:pt x="21589" y="31532"/>
                  <a:pt x="21589" y="31532"/>
                  <a:pt x="21551" y="31532"/>
                </a:cubicBezTo>
                <a:cubicBezTo>
                  <a:pt x="21513" y="31570"/>
                  <a:pt x="21513" y="31608"/>
                  <a:pt x="21513" y="31646"/>
                </a:cubicBezTo>
                <a:lnTo>
                  <a:pt x="21513" y="31684"/>
                </a:lnTo>
                <a:lnTo>
                  <a:pt x="21627" y="31759"/>
                </a:lnTo>
                <a:cubicBezTo>
                  <a:pt x="21677" y="31772"/>
                  <a:pt x="21723" y="31776"/>
                  <a:pt x="21765" y="31776"/>
                </a:cubicBezTo>
                <a:cubicBezTo>
                  <a:pt x="21849" y="31776"/>
                  <a:pt x="21916" y="31759"/>
                  <a:pt x="21967" y="31759"/>
                </a:cubicBezTo>
                <a:cubicBezTo>
                  <a:pt x="22005" y="31740"/>
                  <a:pt x="22033" y="31731"/>
                  <a:pt x="22061" y="31731"/>
                </a:cubicBezTo>
                <a:cubicBezTo>
                  <a:pt x="22090" y="31731"/>
                  <a:pt x="22118" y="31740"/>
                  <a:pt x="22156" y="31759"/>
                </a:cubicBezTo>
                <a:lnTo>
                  <a:pt x="22345" y="31646"/>
                </a:lnTo>
                <a:lnTo>
                  <a:pt x="22345" y="31343"/>
                </a:lnTo>
                <a:lnTo>
                  <a:pt x="22156" y="31230"/>
                </a:lnTo>
                <a:cubicBezTo>
                  <a:pt x="22118" y="31230"/>
                  <a:pt x="22080" y="31230"/>
                  <a:pt x="22042" y="31154"/>
                </a:cubicBezTo>
                <a:cubicBezTo>
                  <a:pt x="21967" y="31116"/>
                  <a:pt x="21891" y="31079"/>
                  <a:pt x="21816" y="31079"/>
                </a:cubicBezTo>
                <a:close/>
                <a:moveTo>
                  <a:pt x="22912" y="31116"/>
                </a:moveTo>
                <a:cubicBezTo>
                  <a:pt x="22534" y="31116"/>
                  <a:pt x="22534" y="31457"/>
                  <a:pt x="22534" y="31608"/>
                </a:cubicBezTo>
                <a:lnTo>
                  <a:pt x="22610" y="31684"/>
                </a:lnTo>
                <a:cubicBezTo>
                  <a:pt x="22723" y="31759"/>
                  <a:pt x="22874" y="31797"/>
                  <a:pt x="22988" y="31797"/>
                </a:cubicBezTo>
                <a:cubicBezTo>
                  <a:pt x="23063" y="31759"/>
                  <a:pt x="23139" y="31721"/>
                  <a:pt x="23215" y="31608"/>
                </a:cubicBezTo>
                <a:lnTo>
                  <a:pt x="23215" y="31457"/>
                </a:lnTo>
                <a:cubicBezTo>
                  <a:pt x="23177" y="31457"/>
                  <a:pt x="23177" y="31419"/>
                  <a:pt x="23139" y="31381"/>
                </a:cubicBezTo>
                <a:cubicBezTo>
                  <a:pt x="23063" y="31343"/>
                  <a:pt x="23063" y="31305"/>
                  <a:pt x="23063" y="31230"/>
                </a:cubicBezTo>
                <a:lnTo>
                  <a:pt x="22912" y="31116"/>
                </a:lnTo>
                <a:close/>
                <a:moveTo>
                  <a:pt x="72138" y="31041"/>
                </a:moveTo>
                <a:cubicBezTo>
                  <a:pt x="72100" y="31041"/>
                  <a:pt x="72100" y="31079"/>
                  <a:pt x="72100" y="31079"/>
                </a:cubicBezTo>
                <a:lnTo>
                  <a:pt x="71835" y="31154"/>
                </a:lnTo>
                <a:cubicBezTo>
                  <a:pt x="71835" y="31192"/>
                  <a:pt x="71835" y="31230"/>
                  <a:pt x="71835" y="31268"/>
                </a:cubicBezTo>
                <a:cubicBezTo>
                  <a:pt x="71797" y="31305"/>
                  <a:pt x="71759" y="31381"/>
                  <a:pt x="71759" y="31457"/>
                </a:cubicBezTo>
                <a:lnTo>
                  <a:pt x="71911" y="31570"/>
                </a:lnTo>
                <a:cubicBezTo>
                  <a:pt x="71986" y="31570"/>
                  <a:pt x="72024" y="31608"/>
                  <a:pt x="72100" y="31646"/>
                </a:cubicBezTo>
                <a:cubicBezTo>
                  <a:pt x="72165" y="31711"/>
                  <a:pt x="72259" y="31804"/>
                  <a:pt x="72429" y="31804"/>
                </a:cubicBezTo>
                <a:cubicBezTo>
                  <a:pt x="72456" y="31804"/>
                  <a:pt x="72485" y="31802"/>
                  <a:pt x="72516" y="31797"/>
                </a:cubicBezTo>
                <a:lnTo>
                  <a:pt x="72629" y="31646"/>
                </a:lnTo>
                <a:cubicBezTo>
                  <a:pt x="72629" y="31646"/>
                  <a:pt x="72667" y="31608"/>
                  <a:pt x="72667" y="31608"/>
                </a:cubicBezTo>
                <a:cubicBezTo>
                  <a:pt x="72667" y="31570"/>
                  <a:pt x="72705" y="31532"/>
                  <a:pt x="72705" y="31494"/>
                </a:cubicBezTo>
                <a:cubicBezTo>
                  <a:pt x="72705" y="31457"/>
                  <a:pt x="72705" y="31381"/>
                  <a:pt x="72591" y="31343"/>
                </a:cubicBezTo>
                <a:cubicBezTo>
                  <a:pt x="72591" y="31343"/>
                  <a:pt x="72591" y="31305"/>
                  <a:pt x="72591" y="31305"/>
                </a:cubicBezTo>
                <a:lnTo>
                  <a:pt x="72553" y="31192"/>
                </a:lnTo>
                <a:cubicBezTo>
                  <a:pt x="72516" y="31154"/>
                  <a:pt x="72440" y="31154"/>
                  <a:pt x="72402" y="31154"/>
                </a:cubicBezTo>
                <a:lnTo>
                  <a:pt x="72327" y="31079"/>
                </a:lnTo>
                <a:cubicBezTo>
                  <a:pt x="72251" y="31041"/>
                  <a:pt x="72175" y="31041"/>
                  <a:pt x="72138" y="31041"/>
                </a:cubicBezTo>
                <a:close/>
                <a:moveTo>
                  <a:pt x="55464" y="31230"/>
                </a:moveTo>
                <a:lnTo>
                  <a:pt x="55351" y="31381"/>
                </a:lnTo>
                <a:cubicBezTo>
                  <a:pt x="55389" y="31457"/>
                  <a:pt x="55389" y="31494"/>
                  <a:pt x="55389" y="31532"/>
                </a:cubicBezTo>
                <a:cubicBezTo>
                  <a:pt x="55427" y="31646"/>
                  <a:pt x="55427" y="31759"/>
                  <a:pt x="55616" y="31835"/>
                </a:cubicBezTo>
                <a:lnTo>
                  <a:pt x="55805" y="31835"/>
                </a:lnTo>
                <a:cubicBezTo>
                  <a:pt x="55842" y="31759"/>
                  <a:pt x="55880" y="31684"/>
                  <a:pt x="55880" y="31646"/>
                </a:cubicBezTo>
                <a:cubicBezTo>
                  <a:pt x="55880" y="31419"/>
                  <a:pt x="55691" y="31230"/>
                  <a:pt x="55464" y="31230"/>
                </a:cubicBezTo>
                <a:close/>
                <a:moveTo>
                  <a:pt x="54935" y="31419"/>
                </a:moveTo>
                <a:lnTo>
                  <a:pt x="54859" y="31570"/>
                </a:lnTo>
                <a:cubicBezTo>
                  <a:pt x="54859" y="31570"/>
                  <a:pt x="54859" y="31570"/>
                  <a:pt x="54822" y="31608"/>
                </a:cubicBezTo>
                <a:cubicBezTo>
                  <a:pt x="54822" y="31608"/>
                  <a:pt x="54784" y="31684"/>
                  <a:pt x="54784" y="31759"/>
                </a:cubicBezTo>
                <a:lnTo>
                  <a:pt x="54859" y="31835"/>
                </a:lnTo>
                <a:cubicBezTo>
                  <a:pt x="54935" y="31873"/>
                  <a:pt x="55011" y="31873"/>
                  <a:pt x="55086" y="31873"/>
                </a:cubicBezTo>
                <a:cubicBezTo>
                  <a:pt x="55162" y="31835"/>
                  <a:pt x="55200" y="31759"/>
                  <a:pt x="55200" y="31646"/>
                </a:cubicBezTo>
                <a:cubicBezTo>
                  <a:pt x="55200" y="31608"/>
                  <a:pt x="55162" y="31532"/>
                  <a:pt x="55086" y="31457"/>
                </a:cubicBezTo>
                <a:cubicBezTo>
                  <a:pt x="55049" y="31419"/>
                  <a:pt x="55011" y="31419"/>
                  <a:pt x="54935" y="31419"/>
                </a:cubicBezTo>
                <a:close/>
                <a:moveTo>
                  <a:pt x="16409" y="31532"/>
                </a:moveTo>
                <a:lnTo>
                  <a:pt x="16258" y="31646"/>
                </a:lnTo>
                <a:lnTo>
                  <a:pt x="16258" y="31797"/>
                </a:lnTo>
                <a:lnTo>
                  <a:pt x="16409" y="31910"/>
                </a:lnTo>
                <a:lnTo>
                  <a:pt x="16598" y="31910"/>
                </a:lnTo>
                <a:lnTo>
                  <a:pt x="16712" y="31797"/>
                </a:lnTo>
                <a:lnTo>
                  <a:pt x="16712" y="31646"/>
                </a:lnTo>
                <a:lnTo>
                  <a:pt x="16598" y="31532"/>
                </a:lnTo>
                <a:close/>
                <a:moveTo>
                  <a:pt x="19925" y="31570"/>
                </a:moveTo>
                <a:cubicBezTo>
                  <a:pt x="19812" y="31646"/>
                  <a:pt x="19774" y="31873"/>
                  <a:pt x="19887" y="31948"/>
                </a:cubicBezTo>
                <a:cubicBezTo>
                  <a:pt x="19925" y="31948"/>
                  <a:pt x="20001" y="31986"/>
                  <a:pt x="20039" y="31986"/>
                </a:cubicBezTo>
                <a:lnTo>
                  <a:pt x="20114" y="31910"/>
                </a:lnTo>
                <a:lnTo>
                  <a:pt x="20039" y="31910"/>
                </a:lnTo>
                <a:lnTo>
                  <a:pt x="20228" y="31797"/>
                </a:lnTo>
                <a:lnTo>
                  <a:pt x="20228" y="31684"/>
                </a:lnTo>
                <a:lnTo>
                  <a:pt x="20152" y="31608"/>
                </a:lnTo>
                <a:cubicBezTo>
                  <a:pt x="20076" y="31570"/>
                  <a:pt x="20001" y="31570"/>
                  <a:pt x="19925" y="31570"/>
                </a:cubicBezTo>
                <a:close/>
                <a:moveTo>
                  <a:pt x="79203" y="31542"/>
                </a:moveTo>
                <a:cubicBezTo>
                  <a:pt x="79160" y="31542"/>
                  <a:pt x="79113" y="31551"/>
                  <a:pt x="79056" y="31570"/>
                </a:cubicBezTo>
                <a:cubicBezTo>
                  <a:pt x="78981" y="31608"/>
                  <a:pt x="78943" y="31684"/>
                  <a:pt x="78943" y="31721"/>
                </a:cubicBezTo>
                <a:lnTo>
                  <a:pt x="79056" y="31873"/>
                </a:lnTo>
                <a:cubicBezTo>
                  <a:pt x="79094" y="31873"/>
                  <a:pt x="79132" y="31910"/>
                  <a:pt x="79170" y="31910"/>
                </a:cubicBezTo>
                <a:cubicBezTo>
                  <a:pt x="79195" y="31936"/>
                  <a:pt x="79273" y="32014"/>
                  <a:pt x="79380" y="32014"/>
                </a:cubicBezTo>
                <a:cubicBezTo>
                  <a:pt x="79430" y="32014"/>
                  <a:pt x="79487" y="31997"/>
                  <a:pt x="79548" y="31948"/>
                </a:cubicBezTo>
                <a:lnTo>
                  <a:pt x="79586" y="31835"/>
                </a:lnTo>
                <a:lnTo>
                  <a:pt x="79586" y="31684"/>
                </a:lnTo>
                <a:lnTo>
                  <a:pt x="79434" y="31570"/>
                </a:lnTo>
                <a:lnTo>
                  <a:pt x="79321" y="31570"/>
                </a:lnTo>
                <a:cubicBezTo>
                  <a:pt x="79283" y="31551"/>
                  <a:pt x="79245" y="31542"/>
                  <a:pt x="79203" y="31542"/>
                </a:cubicBezTo>
                <a:close/>
                <a:moveTo>
                  <a:pt x="80039" y="31684"/>
                </a:moveTo>
                <a:cubicBezTo>
                  <a:pt x="79813" y="31684"/>
                  <a:pt x="79661" y="31759"/>
                  <a:pt x="79623" y="31835"/>
                </a:cubicBezTo>
                <a:lnTo>
                  <a:pt x="79737" y="32024"/>
                </a:lnTo>
                <a:cubicBezTo>
                  <a:pt x="79762" y="32024"/>
                  <a:pt x="79797" y="32026"/>
                  <a:pt x="79836" y="32026"/>
                </a:cubicBezTo>
                <a:cubicBezTo>
                  <a:pt x="79972" y="32026"/>
                  <a:pt x="80161" y="32003"/>
                  <a:pt x="80191" y="31797"/>
                </a:cubicBezTo>
                <a:lnTo>
                  <a:pt x="80039" y="31684"/>
                </a:lnTo>
                <a:close/>
                <a:moveTo>
                  <a:pt x="81642" y="31668"/>
                </a:moveTo>
                <a:cubicBezTo>
                  <a:pt x="81564" y="31668"/>
                  <a:pt x="81492" y="31695"/>
                  <a:pt x="81438" y="31721"/>
                </a:cubicBezTo>
                <a:cubicBezTo>
                  <a:pt x="81249" y="31835"/>
                  <a:pt x="81249" y="32062"/>
                  <a:pt x="81438" y="32099"/>
                </a:cubicBezTo>
                <a:lnTo>
                  <a:pt x="81627" y="32024"/>
                </a:lnTo>
                <a:lnTo>
                  <a:pt x="81627" y="32024"/>
                </a:lnTo>
                <a:cubicBezTo>
                  <a:pt x="81627" y="32062"/>
                  <a:pt x="81589" y="32062"/>
                  <a:pt x="81627" y="32062"/>
                </a:cubicBezTo>
                <a:cubicBezTo>
                  <a:pt x="81665" y="32062"/>
                  <a:pt x="81816" y="32024"/>
                  <a:pt x="81816" y="31873"/>
                </a:cubicBezTo>
                <a:cubicBezTo>
                  <a:pt x="81816" y="31835"/>
                  <a:pt x="81816" y="31797"/>
                  <a:pt x="81816" y="31759"/>
                </a:cubicBezTo>
                <a:lnTo>
                  <a:pt x="81741" y="31684"/>
                </a:lnTo>
                <a:cubicBezTo>
                  <a:pt x="81707" y="31672"/>
                  <a:pt x="81674" y="31668"/>
                  <a:pt x="81642" y="31668"/>
                </a:cubicBezTo>
                <a:close/>
                <a:moveTo>
                  <a:pt x="43290" y="31646"/>
                </a:moveTo>
                <a:lnTo>
                  <a:pt x="43139" y="31721"/>
                </a:lnTo>
                <a:lnTo>
                  <a:pt x="43139" y="31759"/>
                </a:lnTo>
                <a:cubicBezTo>
                  <a:pt x="43139" y="31873"/>
                  <a:pt x="43177" y="31910"/>
                  <a:pt x="43215" y="31948"/>
                </a:cubicBezTo>
                <a:lnTo>
                  <a:pt x="43215" y="31986"/>
                </a:lnTo>
                <a:lnTo>
                  <a:pt x="43328" y="32137"/>
                </a:lnTo>
                <a:cubicBezTo>
                  <a:pt x="43404" y="32137"/>
                  <a:pt x="43479" y="32099"/>
                  <a:pt x="43555" y="32062"/>
                </a:cubicBezTo>
                <a:cubicBezTo>
                  <a:pt x="43593" y="32024"/>
                  <a:pt x="43631" y="31948"/>
                  <a:pt x="43631" y="31835"/>
                </a:cubicBezTo>
                <a:cubicBezTo>
                  <a:pt x="43631" y="31759"/>
                  <a:pt x="43593" y="31721"/>
                  <a:pt x="43555" y="31646"/>
                </a:cubicBezTo>
                <a:close/>
                <a:moveTo>
                  <a:pt x="5256" y="32137"/>
                </a:moveTo>
                <a:lnTo>
                  <a:pt x="5142" y="32251"/>
                </a:lnTo>
                <a:cubicBezTo>
                  <a:pt x="5067" y="32402"/>
                  <a:pt x="5180" y="32477"/>
                  <a:pt x="5369" y="32477"/>
                </a:cubicBezTo>
                <a:lnTo>
                  <a:pt x="5634" y="32440"/>
                </a:lnTo>
                <a:lnTo>
                  <a:pt x="5634" y="32402"/>
                </a:lnTo>
                <a:cubicBezTo>
                  <a:pt x="5634" y="32288"/>
                  <a:pt x="5596" y="32251"/>
                  <a:pt x="5558" y="32213"/>
                </a:cubicBezTo>
                <a:cubicBezTo>
                  <a:pt x="5483" y="32175"/>
                  <a:pt x="5369" y="32137"/>
                  <a:pt x="5256" y="32137"/>
                </a:cubicBezTo>
                <a:close/>
                <a:moveTo>
                  <a:pt x="58035" y="32099"/>
                </a:moveTo>
                <a:cubicBezTo>
                  <a:pt x="57922" y="32137"/>
                  <a:pt x="57808" y="32251"/>
                  <a:pt x="57808" y="32326"/>
                </a:cubicBezTo>
                <a:cubicBezTo>
                  <a:pt x="57808" y="32402"/>
                  <a:pt x="57884" y="32477"/>
                  <a:pt x="57960" y="32477"/>
                </a:cubicBezTo>
                <a:lnTo>
                  <a:pt x="58111" y="32364"/>
                </a:lnTo>
                <a:cubicBezTo>
                  <a:pt x="58111" y="32402"/>
                  <a:pt x="58111" y="32440"/>
                  <a:pt x="58111" y="32440"/>
                </a:cubicBezTo>
                <a:cubicBezTo>
                  <a:pt x="58149" y="32440"/>
                  <a:pt x="58300" y="32402"/>
                  <a:pt x="58300" y="32288"/>
                </a:cubicBezTo>
                <a:lnTo>
                  <a:pt x="58300" y="32213"/>
                </a:lnTo>
                <a:cubicBezTo>
                  <a:pt x="58262" y="32137"/>
                  <a:pt x="58149" y="32099"/>
                  <a:pt x="58035" y="32099"/>
                </a:cubicBezTo>
                <a:close/>
                <a:moveTo>
                  <a:pt x="5369" y="32477"/>
                </a:moveTo>
                <a:cubicBezTo>
                  <a:pt x="5369" y="32515"/>
                  <a:pt x="5407" y="32515"/>
                  <a:pt x="5407" y="32515"/>
                </a:cubicBezTo>
                <a:cubicBezTo>
                  <a:pt x="5407" y="32515"/>
                  <a:pt x="5407" y="32477"/>
                  <a:pt x="5369" y="32477"/>
                </a:cubicBezTo>
                <a:close/>
                <a:moveTo>
                  <a:pt x="20886" y="32084"/>
                </a:moveTo>
                <a:cubicBezTo>
                  <a:pt x="20858" y="32084"/>
                  <a:pt x="20828" y="32088"/>
                  <a:pt x="20795" y="32099"/>
                </a:cubicBezTo>
                <a:lnTo>
                  <a:pt x="20681" y="32213"/>
                </a:lnTo>
                <a:cubicBezTo>
                  <a:pt x="20681" y="32213"/>
                  <a:pt x="20681" y="32251"/>
                  <a:pt x="20681" y="32288"/>
                </a:cubicBezTo>
                <a:cubicBezTo>
                  <a:pt x="20681" y="32402"/>
                  <a:pt x="20719" y="32553"/>
                  <a:pt x="20946" y="32629"/>
                </a:cubicBezTo>
                <a:lnTo>
                  <a:pt x="21097" y="32591"/>
                </a:lnTo>
                <a:cubicBezTo>
                  <a:pt x="21135" y="32553"/>
                  <a:pt x="21173" y="32477"/>
                  <a:pt x="21173" y="32402"/>
                </a:cubicBezTo>
                <a:cubicBezTo>
                  <a:pt x="21173" y="32288"/>
                  <a:pt x="21135" y="32213"/>
                  <a:pt x="21059" y="32137"/>
                </a:cubicBezTo>
                <a:cubicBezTo>
                  <a:pt x="21006" y="32110"/>
                  <a:pt x="20953" y="32084"/>
                  <a:pt x="20886" y="32084"/>
                </a:cubicBezTo>
                <a:close/>
                <a:moveTo>
                  <a:pt x="67038" y="32298"/>
                </a:moveTo>
                <a:cubicBezTo>
                  <a:pt x="67005" y="32298"/>
                  <a:pt x="66977" y="32307"/>
                  <a:pt x="66958" y="32326"/>
                </a:cubicBezTo>
                <a:cubicBezTo>
                  <a:pt x="66807" y="32364"/>
                  <a:pt x="66769" y="32591"/>
                  <a:pt x="66882" y="32667"/>
                </a:cubicBezTo>
                <a:cubicBezTo>
                  <a:pt x="66958" y="32704"/>
                  <a:pt x="66996" y="32704"/>
                  <a:pt x="67071" y="32704"/>
                </a:cubicBezTo>
                <a:lnTo>
                  <a:pt x="67109" y="32629"/>
                </a:lnTo>
                <a:lnTo>
                  <a:pt x="67071" y="32629"/>
                </a:lnTo>
                <a:lnTo>
                  <a:pt x="67223" y="32515"/>
                </a:lnTo>
                <a:lnTo>
                  <a:pt x="67223" y="32440"/>
                </a:lnTo>
                <a:lnTo>
                  <a:pt x="67147" y="32326"/>
                </a:lnTo>
                <a:cubicBezTo>
                  <a:pt x="67109" y="32307"/>
                  <a:pt x="67071" y="32298"/>
                  <a:pt x="67038" y="32298"/>
                </a:cubicBezTo>
                <a:close/>
                <a:moveTo>
                  <a:pt x="54708" y="32175"/>
                </a:moveTo>
                <a:lnTo>
                  <a:pt x="54557" y="32213"/>
                </a:lnTo>
                <a:cubicBezTo>
                  <a:pt x="54519" y="32251"/>
                  <a:pt x="54519" y="32288"/>
                  <a:pt x="54519" y="32288"/>
                </a:cubicBezTo>
                <a:cubicBezTo>
                  <a:pt x="54444" y="32402"/>
                  <a:pt x="54406" y="32515"/>
                  <a:pt x="54406" y="32704"/>
                </a:cubicBezTo>
                <a:lnTo>
                  <a:pt x="54557" y="32780"/>
                </a:lnTo>
                <a:cubicBezTo>
                  <a:pt x="54784" y="32780"/>
                  <a:pt x="54897" y="32629"/>
                  <a:pt x="54897" y="32440"/>
                </a:cubicBezTo>
                <a:cubicBezTo>
                  <a:pt x="54897" y="32288"/>
                  <a:pt x="54822" y="32213"/>
                  <a:pt x="54708" y="32175"/>
                </a:cubicBezTo>
                <a:close/>
                <a:moveTo>
                  <a:pt x="82648" y="32402"/>
                </a:moveTo>
                <a:cubicBezTo>
                  <a:pt x="82497" y="32402"/>
                  <a:pt x="82383" y="32477"/>
                  <a:pt x="82346" y="32591"/>
                </a:cubicBezTo>
                <a:lnTo>
                  <a:pt x="82421" y="32742"/>
                </a:lnTo>
                <a:cubicBezTo>
                  <a:pt x="82459" y="32742"/>
                  <a:pt x="82497" y="32780"/>
                  <a:pt x="82535" y="32780"/>
                </a:cubicBezTo>
                <a:lnTo>
                  <a:pt x="82724" y="32704"/>
                </a:lnTo>
                <a:cubicBezTo>
                  <a:pt x="82724" y="32667"/>
                  <a:pt x="82762" y="32629"/>
                  <a:pt x="82762" y="32553"/>
                </a:cubicBezTo>
                <a:lnTo>
                  <a:pt x="82762" y="32515"/>
                </a:lnTo>
                <a:lnTo>
                  <a:pt x="82648" y="32402"/>
                </a:lnTo>
                <a:close/>
                <a:moveTo>
                  <a:pt x="3933" y="32251"/>
                </a:moveTo>
                <a:lnTo>
                  <a:pt x="3819" y="32326"/>
                </a:lnTo>
                <a:cubicBezTo>
                  <a:pt x="3706" y="32591"/>
                  <a:pt x="3744" y="32780"/>
                  <a:pt x="3933" y="32856"/>
                </a:cubicBezTo>
                <a:lnTo>
                  <a:pt x="4084" y="32818"/>
                </a:lnTo>
                <a:cubicBezTo>
                  <a:pt x="4159" y="32780"/>
                  <a:pt x="4311" y="32667"/>
                  <a:pt x="4311" y="32477"/>
                </a:cubicBezTo>
                <a:cubicBezTo>
                  <a:pt x="4311" y="32440"/>
                  <a:pt x="4311" y="32402"/>
                  <a:pt x="4311" y="32326"/>
                </a:cubicBezTo>
                <a:lnTo>
                  <a:pt x="4159" y="32251"/>
                </a:lnTo>
                <a:close/>
                <a:moveTo>
                  <a:pt x="43064" y="32477"/>
                </a:moveTo>
                <a:lnTo>
                  <a:pt x="42912" y="32553"/>
                </a:lnTo>
                <a:cubicBezTo>
                  <a:pt x="42874" y="32742"/>
                  <a:pt x="42988" y="32893"/>
                  <a:pt x="43139" y="32893"/>
                </a:cubicBezTo>
                <a:lnTo>
                  <a:pt x="43290" y="32780"/>
                </a:lnTo>
                <a:cubicBezTo>
                  <a:pt x="43290" y="32780"/>
                  <a:pt x="43290" y="32742"/>
                  <a:pt x="43290" y="32742"/>
                </a:cubicBezTo>
                <a:cubicBezTo>
                  <a:pt x="43290" y="32591"/>
                  <a:pt x="43215" y="32477"/>
                  <a:pt x="43064" y="32477"/>
                </a:cubicBezTo>
                <a:close/>
                <a:moveTo>
                  <a:pt x="78225" y="32251"/>
                </a:moveTo>
                <a:lnTo>
                  <a:pt x="78111" y="32326"/>
                </a:lnTo>
                <a:cubicBezTo>
                  <a:pt x="78111" y="32326"/>
                  <a:pt x="78073" y="32364"/>
                  <a:pt x="78036" y="32402"/>
                </a:cubicBezTo>
                <a:cubicBezTo>
                  <a:pt x="77960" y="32477"/>
                  <a:pt x="77847" y="32591"/>
                  <a:pt x="77847" y="32704"/>
                </a:cubicBezTo>
                <a:cubicBezTo>
                  <a:pt x="77847" y="32780"/>
                  <a:pt x="77884" y="32856"/>
                  <a:pt x="77960" y="32893"/>
                </a:cubicBezTo>
                <a:lnTo>
                  <a:pt x="78073" y="32969"/>
                </a:lnTo>
                <a:cubicBezTo>
                  <a:pt x="78225" y="32931"/>
                  <a:pt x="78338" y="32893"/>
                  <a:pt x="78414" y="32818"/>
                </a:cubicBezTo>
                <a:cubicBezTo>
                  <a:pt x="78489" y="32780"/>
                  <a:pt x="78527" y="32742"/>
                  <a:pt x="78565" y="32742"/>
                </a:cubicBezTo>
                <a:lnTo>
                  <a:pt x="78678" y="32667"/>
                </a:lnTo>
                <a:cubicBezTo>
                  <a:pt x="78678" y="32629"/>
                  <a:pt x="78678" y="32629"/>
                  <a:pt x="78678" y="32591"/>
                </a:cubicBezTo>
                <a:cubicBezTo>
                  <a:pt x="78678" y="32515"/>
                  <a:pt x="78640" y="32477"/>
                  <a:pt x="78603" y="32440"/>
                </a:cubicBezTo>
                <a:lnTo>
                  <a:pt x="78603" y="32402"/>
                </a:lnTo>
                <a:lnTo>
                  <a:pt x="78489" y="32251"/>
                </a:lnTo>
                <a:close/>
                <a:moveTo>
                  <a:pt x="79826" y="32386"/>
                </a:moveTo>
                <a:cubicBezTo>
                  <a:pt x="79746" y="32386"/>
                  <a:pt x="79666" y="32413"/>
                  <a:pt x="79586" y="32440"/>
                </a:cubicBezTo>
                <a:cubicBezTo>
                  <a:pt x="79434" y="32553"/>
                  <a:pt x="79359" y="32818"/>
                  <a:pt x="79510" y="32931"/>
                </a:cubicBezTo>
                <a:cubicBezTo>
                  <a:pt x="79548" y="32969"/>
                  <a:pt x="79623" y="33007"/>
                  <a:pt x="79737" y="33007"/>
                </a:cubicBezTo>
                <a:lnTo>
                  <a:pt x="79813" y="33007"/>
                </a:lnTo>
                <a:cubicBezTo>
                  <a:pt x="80002" y="32893"/>
                  <a:pt x="80002" y="32704"/>
                  <a:pt x="80002" y="32591"/>
                </a:cubicBezTo>
                <a:cubicBezTo>
                  <a:pt x="80002" y="32591"/>
                  <a:pt x="80002" y="32553"/>
                  <a:pt x="80002" y="32515"/>
                </a:cubicBezTo>
                <a:lnTo>
                  <a:pt x="79926" y="32402"/>
                </a:lnTo>
                <a:cubicBezTo>
                  <a:pt x="79893" y="32391"/>
                  <a:pt x="79859" y="32386"/>
                  <a:pt x="79826" y="32386"/>
                </a:cubicBezTo>
                <a:close/>
                <a:moveTo>
                  <a:pt x="81249" y="32667"/>
                </a:moveTo>
                <a:lnTo>
                  <a:pt x="81098" y="32780"/>
                </a:lnTo>
                <a:lnTo>
                  <a:pt x="81098" y="32931"/>
                </a:lnTo>
                <a:lnTo>
                  <a:pt x="81249" y="33045"/>
                </a:lnTo>
                <a:cubicBezTo>
                  <a:pt x="81363" y="33045"/>
                  <a:pt x="81438" y="33045"/>
                  <a:pt x="81476" y="33007"/>
                </a:cubicBezTo>
                <a:cubicBezTo>
                  <a:pt x="81514" y="32969"/>
                  <a:pt x="81589" y="32893"/>
                  <a:pt x="81589" y="32818"/>
                </a:cubicBezTo>
                <a:lnTo>
                  <a:pt x="81552" y="32780"/>
                </a:lnTo>
                <a:lnTo>
                  <a:pt x="81438" y="32667"/>
                </a:lnTo>
                <a:close/>
                <a:moveTo>
                  <a:pt x="17406" y="32615"/>
                </a:moveTo>
                <a:cubicBezTo>
                  <a:pt x="17340" y="32615"/>
                  <a:pt x="17269" y="32657"/>
                  <a:pt x="17241" y="32742"/>
                </a:cubicBezTo>
                <a:lnTo>
                  <a:pt x="17354" y="32893"/>
                </a:lnTo>
                <a:cubicBezTo>
                  <a:pt x="17317" y="32893"/>
                  <a:pt x="17279" y="32856"/>
                  <a:pt x="17279" y="32856"/>
                </a:cubicBezTo>
                <a:lnTo>
                  <a:pt x="17279" y="32893"/>
                </a:lnTo>
                <a:cubicBezTo>
                  <a:pt x="17279" y="32931"/>
                  <a:pt x="17317" y="32969"/>
                  <a:pt x="17317" y="33007"/>
                </a:cubicBezTo>
                <a:cubicBezTo>
                  <a:pt x="17354" y="33045"/>
                  <a:pt x="17402" y="33054"/>
                  <a:pt x="17449" y="33054"/>
                </a:cubicBezTo>
                <a:cubicBezTo>
                  <a:pt x="17496" y="33054"/>
                  <a:pt x="17543" y="33045"/>
                  <a:pt x="17581" y="33045"/>
                </a:cubicBezTo>
                <a:lnTo>
                  <a:pt x="17695" y="32969"/>
                </a:lnTo>
                <a:lnTo>
                  <a:pt x="17695" y="32931"/>
                </a:lnTo>
                <a:cubicBezTo>
                  <a:pt x="17695" y="32818"/>
                  <a:pt x="17619" y="32629"/>
                  <a:pt x="17468" y="32629"/>
                </a:cubicBezTo>
                <a:cubicBezTo>
                  <a:pt x="17449" y="32619"/>
                  <a:pt x="17428" y="32615"/>
                  <a:pt x="17406" y="32615"/>
                </a:cubicBezTo>
                <a:close/>
                <a:moveTo>
                  <a:pt x="40265" y="32662"/>
                </a:moveTo>
                <a:cubicBezTo>
                  <a:pt x="40026" y="32662"/>
                  <a:pt x="39963" y="32821"/>
                  <a:pt x="39963" y="32856"/>
                </a:cubicBezTo>
                <a:lnTo>
                  <a:pt x="40077" y="33007"/>
                </a:lnTo>
                <a:lnTo>
                  <a:pt x="40115" y="33007"/>
                </a:lnTo>
                <a:cubicBezTo>
                  <a:pt x="40141" y="33034"/>
                  <a:pt x="40187" y="33060"/>
                  <a:pt x="40265" y="33060"/>
                </a:cubicBezTo>
                <a:cubicBezTo>
                  <a:pt x="40297" y="33060"/>
                  <a:pt x="40335" y="33056"/>
                  <a:pt x="40379" y="33045"/>
                </a:cubicBezTo>
                <a:lnTo>
                  <a:pt x="40455" y="32931"/>
                </a:lnTo>
                <a:lnTo>
                  <a:pt x="40455" y="32780"/>
                </a:lnTo>
                <a:lnTo>
                  <a:pt x="40341" y="32667"/>
                </a:lnTo>
                <a:cubicBezTo>
                  <a:pt x="40314" y="32663"/>
                  <a:pt x="40289" y="32662"/>
                  <a:pt x="40265" y="32662"/>
                </a:cubicBezTo>
                <a:close/>
                <a:moveTo>
                  <a:pt x="52704" y="32704"/>
                </a:moveTo>
                <a:cubicBezTo>
                  <a:pt x="52591" y="32704"/>
                  <a:pt x="52515" y="32742"/>
                  <a:pt x="52440" y="32780"/>
                </a:cubicBezTo>
                <a:cubicBezTo>
                  <a:pt x="52402" y="32818"/>
                  <a:pt x="52364" y="32856"/>
                  <a:pt x="52364" y="32969"/>
                </a:cubicBezTo>
                <a:lnTo>
                  <a:pt x="52364" y="33007"/>
                </a:lnTo>
                <a:lnTo>
                  <a:pt x="52515" y="33120"/>
                </a:lnTo>
                <a:lnTo>
                  <a:pt x="52704" y="33120"/>
                </a:lnTo>
                <a:lnTo>
                  <a:pt x="52818" y="33007"/>
                </a:lnTo>
                <a:lnTo>
                  <a:pt x="52818" y="32818"/>
                </a:lnTo>
                <a:lnTo>
                  <a:pt x="52704" y="32704"/>
                </a:lnTo>
                <a:close/>
                <a:moveTo>
                  <a:pt x="24214" y="32755"/>
                </a:moveTo>
                <a:cubicBezTo>
                  <a:pt x="24089" y="32755"/>
                  <a:pt x="24037" y="32835"/>
                  <a:pt x="24008" y="32893"/>
                </a:cubicBezTo>
                <a:lnTo>
                  <a:pt x="24046" y="32893"/>
                </a:lnTo>
                <a:lnTo>
                  <a:pt x="23857" y="33007"/>
                </a:lnTo>
                <a:cubicBezTo>
                  <a:pt x="23857" y="33007"/>
                  <a:pt x="23857" y="33045"/>
                  <a:pt x="23857" y="33045"/>
                </a:cubicBezTo>
                <a:cubicBezTo>
                  <a:pt x="23857" y="33082"/>
                  <a:pt x="23895" y="33234"/>
                  <a:pt x="24046" y="33271"/>
                </a:cubicBezTo>
                <a:lnTo>
                  <a:pt x="24198" y="33158"/>
                </a:lnTo>
                <a:lnTo>
                  <a:pt x="24198" y="33158"/>
                </a:lnTo>
                <a:cubicBezTo>
                  <a:pt x="24198" y="33196"/>
                  <a:pt x="24160" y="33196"/>
                  <a:pt x="24160" y="33196"/>
                </a:cubicBezTo>
                <a:lnTo>
                  <a:pt x="24311" y="33196"/>
                </a:lnTo>
                <a:lnTo>
                  <a:pt x="24424" y="33082"/>
                </a:lnTo>
                <a:lnTo>
                  <a:pt x="24424" y="32893"/>
                </a:lnTo>
                <a:lnTo>
                  <a:pt x="24349" y="32780"/>
                </a:lnTo>
                <a:cubicBezTo>
                  <a:pt x="24296" y="32762"/>
                  <a:pt x="24251" y="32755"/>
                  <a:pt x="24214" y="32755"/>
                </a:cubicBezTo>
                <a:close/>
                <a:moveTo>
                  <a:pt x="20711" y="32614"/>
                </a:moveTo>
                <a:cubicBezTo>
                  <a:pt x="20667" y="32614"/>
                  <a:pt x="20619" y="32619"/>
                  <a:pt x="20568" y="32629"/>
                </a:cubicBezTo>
                <a:lnTo>
                  <a:pt x="20417" y="32742"/>
                </a:lnTo>
                <a:cubicBezTo>
                  <a:pt x="20417" y="32893"/>
                  <a:pt x="20455" y="33082"/>
                  <a:pt x="20606" y="33196"/>
                </a:cubicBezTo>
                <a:cubicBezTo>
                  <a:pt x="20689" y="33251"/>
                  <a:pt x="20792" y="33286"/>
                  <a:pt x="20916" y="33286"/>
                </a:cubicBezTo>
                <a:cubicBezTo>
                  <a:pt x="20961" y="33286"/>
                  <a:pt x="21009" y="33282"/>
                  <a:pt x="21059" y="33271"/>
                </a:cubicBezTo>
                <a:lnTo>
                  <a:pt x="21173" y="33158"/>
                </a:lnTo>
                <a:cubicBezTo>
                  <a:pt x="21173" y="32931"/>
                  <a:pt x="21135" y="32818"/>
                  <a:pt x="20984" y="32704"/>
                </a:cubicBezTo>
                <a:cubicBezTo>
                  <a:pt x="20929" y="32649"/>
                  <a:pt x="20833" y="32614"/>
                  <a:pt x="20711" y="32614"/>
                </a:cubicBezTo>
                <a:close/>
                <a:moveTo>
                  <a:pt x="78036" y="32969"/>
                </a:moveTo>
                <a:lnTo>
                  <a:pt x="77847" y="33082"/>
                </a:lnTo>
                <a:cubicBezTo>
                  <a:pt x="77847" y="33120"/>
                  <a:pt x="77847" y="33158"/>
                  <a:pt x="77809" y="33196"/>
                </a:cubicBezTo>
                <a:lnTo>
                  <a:pt x="77922" y="33385"/>
                </a:lnTo>
                <a:lnTo>
                  <a:pt x="78073" y="33385"/>
                </a:lnTo>
                <a:lnTo>
                  <a:pt x="78149" y="33309"/>
                </a:lnTo>
                <a:cubicBezTo>
                  <a:pt x="78187" y="33271"/>
                  <a:pt x="78225" y="33234"/>
                  <a:pt x="78225" y="33158"/>
                </a:cubicBezTo>
                <a:cubicBezTo>
                  <a:pt x="78225" y="33120"/>
                  <a:pt x="78225" y="33007"/>
                  <a:pt x="78036" y="32969"/>
                </a:cubicBezTo>
                <a:close/>
                <a:moveTo>
                  <a:pt x="55842" y="32969"/>
                </a:moveTo>
                <a:lnTo>
                  <a:pt x="55691" y="33045"/>
                </a:lnTo>
                <a:cubicBezTo>
                  <a:pt x="55691" y="33045"/>
                  <a:pt x="55691" y="33082"/>
                  <a:pt x="55653" y="33082"/>
                </a:cubicBezTo>
                <a:cubicBezTo>
                  <a:pt x="55616" y="33120"/>
                  <a:pt x="55578" y="33158"/>
                  <a:pt x="55578" y="33234"/>
                </a:cubicBezTo>
                <a:cubicBezTo>
                  <a:pt x="55578" y="33309"/>
                  <a:pt x="55616" y="33385"/>
                  <a:pt x="55767" y="33423"/>
                </a:cubicBezTo>
                <a:lnTo>
                  <a:pt x="55956" y="33347"/>
                </a:lnTo>
                <a:cubicBezTo>
                  <a:pt x="55994" y="33271"/>
                  <a:pt x="56032" y="33234"/>
                  <a:pt x="56032" y="33158"/>
                </a:cubicBezTo>
                <a:cubicBezTo>
                  <a:pt x="56032" y="33045"/>
                  <a:pt x="55956" y="32969"/>
                  <a:pt x="55842" y="32969"/>
                </a:cubicBezTo>
                <a:close/>
                <a:moveTo>
                  <a:pt x="76599" y="32856"/>
                </a:moveTo>
                <a:lnTo>
                  <a:pt x="76485" y="32969"/>
                </a:lnTo>
                <a:cubicBezTo>
                  <a:pt x="76485" y="33007"/>
                  <a:pt x="76485" y="33045"/>
                  <a:pt x="76485" y="33082"/>
                </a:cubicBezTo>
                <a:cubicBezTo>
                  <a:pt x="76485" y="33158"/>
                  <a:pt x="76485" y="33385"/>
                  <a:pt x="76674" y="33460"/>
                </a:cubicBezTo>
                <a:lnTo>
                  <a:pt x="76864" y="33385"/>
                </a:lnTo>
                <a:lnTo>
                  <a:pt x="76864" y="33385"/>
                </a:lnTo>
                <a:cubicBezTo>
                  <a:pt x="76864" y="33385"/>
                  <a:pt x="76826" y="33423"/>
                  <a:pt x="76826" y="33423"/>
                </a:cubicBezTo>
                <a:lnTo>
                  <a:pt x="76901" y="33423"/>
                </a:lnTo>
                <a:cubicBezTo>
                  <a:pt x="76977" y="33423"/>
                  <a:pt x="77242" y="33423"/>
                  <a:pt x="77242" y="33234"/>
                </a:cubicBezTo>
                <a:lnTo>
                  <a:pt x="77090" y="32969"/>
                </a:lnTo>
                <a:cubicBezTo>
                  <a:pt x="77053" y="32969"/>
                  <a:pt x="76977" y="32969"/>
                  <a:pt x="76939" y="32931"/>
                </a:cubicBezTo>
                <a:cubicBezTo>
                  <a:pt x="76864" y="32893"/>
                  <a:pt x="76750" y="32856"/>
                  <a:pt x="76599" y="32856"/>
                </a:cubicBezTo>
                <a:close/>
                <a:moveTo>
                  <a:pt x="41438" y="33196"/>
                </a:moveTo>
                <a:cubicBezTo>
                  <a:pt x="41287" y="33234"/>
                  <a:pt x="41211" y="33347"/>
                  <a:pt x="41173" y="33423"/>
                </a:cubicBezTo>
                <a:lnTo>
                  <a:pt x="41287" y="33574"/>
                </a:lnTo>
                <a:cubicBezTo>
                  <a:pt x="41551" y="33574"/>
                  <a:pt x="41665" y="33498"/>
                  <a:pt x="41702" y="33423"/>
                </a:cubicBezTo>
                <a:lnTo>
                  <a:pt x="41702" y="33271"/>
                </a:lnTo>
                <a:cubicBezTo>
                  <a:pt x="41627" y="33196"/>
                  <a:pt x="41551" y="33196"/>
                  <a:pt x="41438" y="33196"/>
                </a:cubicBezTo>
                <a:close/>
                <a:moveTo>
                  <a:pt x="13142" y="33256"/>
                </a:moveTo>
                <a:cubicBezTo>
                  <a:pt x="13111" y="33256"/>
                  <a:pt x="13077" y="33260"/>
                  <a:pt x="13044" y="33271"/>
                </a:cubicBezTo>
                <a:cubicBezTo>
                  <a:pt x="12969" y="33271"/>
                  <a:pt x="12931" y="33347"/>
                  <a:pt x="12893" y="33423"/>
                </a:cubicBezTo>
                <a:lnTo>
                  <a:pt x="13044" y="33574"/>
                </a:lnTo>
                <a:cubicBezTo>
                  <a:pt x="13044" y="33601"/>
                  <a:pt x="13082" y="33627"/>
                  <a:pt x="13144" y="33627"/>
                </a:cubicBezTo>
                <a:cubicBezTo>
                  <a:pt x="13170" y="33627"/>
                  <a:pt x="13200" y="33623"/>
                  <a:pt x="13233" y="33612"/>
                </a:cubicBezTo>
                <a:lnTo>
                  <a:pt x="13347" y="33498"/>
                </a:lnTo>
                <a:lnTo>
                  <a:pt x="13347" y="33423"/>
                </a:lnTo>
                <a:lnTo>
                  <a:pt x="13309" y="33309"/>
                </a:lnTo>
                <a:cubicBezTo>
                  <a:pt x="13282" y="33283"/>
                  <a:pt x="13218" y="33256"/>
                  <a:pt x="13142" y="33256"/>
                </a:cubicBezTo>
                <a:close/>
                <a:moveTo>
                  <a:pt x="59850" y="33082"/>
                </a:moveTo>
                <a:cubicBezTo>
                  <a:pt x="59585" y="33082"/>
                  <a:pt x="59472" y="33271"/>
                  <a:pt x="59472" y="33385"/>
                </a:cubicBezTo>
                <a:cubicBezTo>
                  <a:pt x="59472" y="33498"/>
                  <a:pt x="59548" y="33612"/>
                  <a:pt x="59661" y="33650"/>
                </a:cubicBezTo>
                <a:lnTo>
                  <a:pt x="59812" y="33574"/>
                </a:lnTo>
                <a:cubicBezTo>
                  <a:pt x="59868" y="33596"/>
                  <a:pt x="59913" y="33605"/>
                  <a:pt x="59951" y="33605"/>
                </a:cubicBezTo>
                <a:cubicBezTo>
                  <a:pt x="60042" y="33605"/>
                  <a:pt x="60088" y="33552"/>
                  <a:pt x="60115" y="33498"/>
                </a:cubicBezTo>
                <a:cubicBezTo>
                  <a:pt x="60115" y="33460"/>
                  <a:pt x="60115" y="33423"/>
                  <a:pt x="60115" y="33423"/>
                </a:cubicBezTo>
                <a:cubicBezTo>
                  <a:pt x="60115" y="33309"/>
                  <a:pt x="60039" y="33271"/>
                  <a:pt x="60001" y="33234"/>
                </a:cubicBezTo>
                <a:lnTo>
                  <a:pt x="59850" y="33082"/>
                </a:lnTo>
                <a:close/>
                <a:moveTo>
                  <a:pt x="57491" y="33341"/>
                </a:moveTo>
                <a:cubicBezTo>
                  <a:pt x="57264" y="33341"/>
                  <a:pt x="57204" y="33469"/>
                  <a:pt x="57204" y="33536"/>
                </a:cubicBezTo>
                <a:lnTo>
                  <a:pt x="57241" y="33650"/>
                </a:lnTo>
                <a:cubicBezTo>
                  <a:pt x="57286" y="33694"/>
                  <a:pt x="57343" y="33712"/>
                  <a:pt x="57406" y="33712"/>
                </a:cubicBezTo>
                <a:cubicBezTo>
                  <a:pt x="57450" y="33712"/>
                  <a:pt x="57497" y="33703"/>
                  <a:pt x="57544" y="33687"/>
                </a:cubicBezTo>
                <a:cubicBezTo>
                  <a:pt x="57657" y="33687"/>
                  <a:pt x="57695" y="33574"/>
                  <a:pt x="57695" y="33498"/>
                </a:cubicBezTo>
                <a:cubicBezTo>
                  <a:pt x="57695" y="33460"/>
                  <a:pt x="57695" y="33460"/>
                  <a:pt x="57695" y="33423"/>
                </a:cubicBezTo>
                <a:lnTo>
                  <a:pt x="57582" y="33347"/>
                </a:lnTo>
                <a:cubicBezTo>
                  <a:pt x="57549" y="33343"/>
                  <a:pt x="57519" y="33341"/>
                  <a:pt x="57491" y="33341"/>
                </a:cubicBezTo>
                <a:close/>
                <a:moveTo>
                  <a:pt x="379" y="33234"/>
                </a:moveTo>
                <a:lnTo>
                  <a:pt x="227" y="33347"/>
                </a:lnTo>
                <a:cubicBezTo>
                  <a:pt x="227" y="33460"/>
                  <a:pt x="265" y="33574"/>
                  <a:pt x="341" y="33687"/>
                </a:cubicBezTo>
                <a:lnTo>
                  <a:pt x="454" y="33725"/>
                </a:lnTo>
                <a:lnTo>
                  <a:pt x="606" y="33725"/>
                </a:lnTo>
                <a:lnTo>
                  <a:pt x="757" y="33650"/>
                </a:lnTo>
                <a:cubicBezTo>
                  <a:pt x="757" y="33612"/>
                  <a:pt x="757" y="33574"/>
                  <a:pt x="757" y="33536"/>
                </a:cubicBezTo>
                <a:cubicBezTo>
                  <a:pt x="757" y="33460"/>
                  <a:pt x="719" y="33234"/>
                  <a:pt x="379" y="33234"/>
                </a:cubicBezTo>
                <a:close/>
                <a:moveTo>
                  <a:pt x="64009" y="33385"/>
                </a:moveTo>
                <a:cubicBezTo>
                  <a:pt x="63858" y="33385"/>
                  <a:pt x="63744" y="33460"/>
                  <a:pt x="63706" y="33574"/>
                </a:cubicBezTo>
                <a:lnTo>
                  <a:pt x="63820" y="33725"/>
                </a:lnTo>
                <a:cubicBezTo>
                  <a:pt x="63858" y="33725"/>
                  <a:pt x="63858" y="33763"/>
                  <a:pt x="63933" y="33763"/>
                </a:cubicBezTo>
                <a:lnTo>
                  <a:pt x="64085" y="33650"/>
                </a:lnTo>
                <a:cubicBezTo>
                  <a:pt x="64122" y="33650"/>
                  <a:pt x="64160" y="33612"/>
                  <a:pt x="64160" y="33536"/>
                </a:cubicBezTo>
                <a:lnTo>
                  <a:pt x="64160" y="33498"/>
                </a:lnTo>
                <a:lnTo>
                  <a:pt x="64009" y="33385"/>
                </a:lnTo>
                <a:close/>
                <a:moveTo>
                  <a:pt x="48130" y="33385"/>
                </a:moveTo>
                <a:lnTo>
                  <a:pt x="48016" y="33498"/>
                </a:lnTo>
                <a:cubicBezTo>
                  <a:pt x="48016" y="33536"/>
                  <a:pt x="47979" y="33574"/>
                  <a:pt x="47979" y="33650"/>
                </a:cubicBezTo>
                <a:lnTo>
                  <a:pt x="47979" y="33687"/>
                </a:lnTo>
                <a:lnTo>
                  <a:pt x="48016" y="33763"/>
                </a:lnTo>
                <a:cubicBezTo>
                  <a:pt x="48054" y="33782"/>
                  <a:pt x="48101" y="33791"/>
                  <a:pt x="48144" y="33791"/>
                </a:cubicBezTo>
                <a:cubicBezTo>
                  <a:pt x="48186" y="33791"/>
                  <a:pt x="48224" y="33782"/>
                  <a:pt x="48243" y="33763"/>
                </a:cubicBezTo>
                <a:cubicBezTo>
                  <a:pt x="48319" y="33725"/>
                  <a:pt x="48394" y="33650"/>
                  <a:pt x="48394" y="33574"/>
                </a:cubicBezTo>
                <a:cubicBezTo>
                  <a:pt x="48394" y="33498"/>
                  <a:pt x="48357" y="33460"/>
                  <a:pt x="48281" y="33423"/>
                </a:cubicBezTo>
                <a:cubicBezTo>
                  <a:pt x="48243" y="33385"/>
                  <a:pt x="48205" y="33385"/>
                  <a:pt x="48130" y="33385"/>
                </a:cubicBezTo>
                <a:close/>
                <a:moveTo>
                  <a:pt x="16334" y="33612"/>
                </a:moveTo>
                <a:lnTo>
                  <a:pt x="16144" y="33763"/>
                </a:lnTo>
                <a:cubicBezTo>
                  <a:pt x="16144" y="33801"/>
                  <a:pt x="16144" y="33914"/>
                  <a:pt x="16258" y="33952"/>
                </a:cubicBezTo>
                <a:cubicBezTo>
                  <a:pt x="16296" y="33990"/>
                  <a:pt x="16334" y="33990"/>
                  <a:pt x="16447" y="33990"/>
                </a:cubicBezTo>
                <a:lnTo>
                  <a:pt x="16560" y="33876"/>
                </a:lnTo>
                <a:cubicBezTo>
                  <a:pt x="16560" y="33725"/>
                  <a:pt x="16485" y="33650"/>
                  <a:pt x="16334" y="33612"/>
                </a:cubicBezTo>
                <a:close/>
                <a:moveTo>
                  <a:pt x="82082" y="33634"/>
                </a:moveTo>
                <a:cubicBezTo>
                  <a:pt x="82018" y="33634"/>
                  <a:pt x="81945" y="33661"/>
                  <a:pt x="81892" y="33687"/>
                </a:cubicBezTo>
                <a:cubicBezTo>
                  <a:pt x="81816" y="33725"/>
                  <a:pt x="81779" y="33801"/>
                  <a:pt x="81779" y="33876"/>
                </a:cubicBezTo>
                <a:cubicBezTo>
                  <a:pt x="81779" y="33952"/>
                  <a:pt x="81854" y="34028"/>
                  <a:pt x="81968" y="34028"/>
                </a:cubicBezTo>
                <a:lnTo>
                  <a:pt x="82119" y="33914"/>
                </a:lnTo>
                <a:lnTo>
                  <a:pt x="82119" y="33914"/>
                </a:lnTo>
                <a:cubicBezTo>
                  <a:pt x="82119" y="33952"/>
                  <a:pt x="82081" y="33952"/>
                  <a:pt x="82081" y="33952"/>
                </a:cubicBezTo>
                <a:cubicBezTo>
                  <a:pt x="82119" y="33952"/>
                  <a:pt x="82232" y="33914"/>
                  <a:pt x="82232" y="33801"/>
                </a:cubicBezTo>
                <a:cubicBezTo>
                  <a:pt x="82232" y="33763"/>
                  <a:pt x="82232" y="33763"/>
                  <a:pt x="82232" y="33725"/>
                </a:cubicBezTo>
                <a:lnTo>
                  <a:pt x="82157" y="33650"/>
                </a:lnTo>
                <a:cubicBezTo>
                  <a:pt x="82134" y="33638"/>
                  <a:pt x="82109" y="33634"/>
                  <a:pt x="82082" y="33634"/>
                </a:cubicBezTo>
                <a:close/>
                <a:moveTo>
                  <a:pt x="80531" y="33839"/>
                </a:moveTo>
                <a:lnTo>
                  <a:pt x="80342" y="33914"/>
                </a:lnTo>
                <a:lnTo>
                  <a:pt x="80342" y="34065"/>
                </a:lnTo>
                <a:lnTo>
                  <a:pt x="80455" y="34179"/>
                </a:lnTo>
                <a:cubicBezTo>
                  <a:pt x="80606" y="34179"/>
                  <a:pt x="80720" y="34141"/>
                  <a:pt x="80796" y="34028"/>
                </a:cubicBezTo>
                <a:lnTo>
                  <a:pt x="80644" y="33839"/>
                </a:lnTo>
                <a:close/>
                <a:moveTo>
                  <a:pt x="54292" y="33914"/>
                </a:moveTo>
                <a:cubicBezTo>
                  <a:pt x="54292" y="33952"/>
                  <a:pt x="54255" y="33952"/>
                  <a:pt x="54217" y="33952"/>
                </a:cubicBezTo>
                <a:cubicBezTo>
                  <a:pt x="54141" y="33990"/>
                  <a:pt x="53952" y="34065"/>
                  <a:pt x="53952" y="34217"/>
                </a:cubicBezTo>
                <a:lnTo>
                  <a:pt x="54066" y="34330"/>
                </a:lnTo>
                <a:cubicBezTo>
                  <a:pt x="54113" y="34346"/>
                  <a:pt x="54166" y="34355"/>
                  <a:pt x="54221" y="34355"/>
                </a:cubicBezTo>
                <a:cubicBezTo>
                  <a:pt x="54298" y="34355"/>
                  <a:pt x="54377" y="34337"/>
                  <a:pt x="54444" y="34292"/>
                </a:cubicBezTo>
                <a:cubicBezTo>
                  <a:pt x="54481" y="34254"/>
                  <a:pt x="54519" y="34179"/>
                  <a:pt x="54519" y="34103"/>
                </a:cubicBezTo>
                <a:cubicBezTo>
                  <a:pt x="54519" y="34065"/>
                  <a:pt x="54519" y="34028"/>
                  <a:pt x="54519" y="33990"/>
                </a:cubicBezTo>
                <a:lnTo>
                  <a:pt x="54292" y="33914"/>
                </a:lnTo>
                <a:close/>
                <a:moveTo>
                  <a:pt x="39953" y="34201"/>
                </a:moveTo>
                <a:cubicBezTo>
                  <a:pt x="39932" y="34201"/>
                  <a:pt x="39910" y="34206"/>
                  <a:pt x="39888" y="34217"/>
                </a:cubicBezTo>
                <a:lnTo>
                  <a:pt x="39774" y="34330"/>
                </a:lnTo>
                <a:cubicBezTo>
                  <a:pt x="39736" y="34519"/>
                  <a:pt x="39850" y="34633"/>
                  <a:pt x="40001" y="34670"/>
                </a:cubicBezTo>
                <a:lnTo>
                  <a:pt x="40152" y="34519"/>
                </a:lnTo>
                <a:cubicBezTo>
                  <a:pt x="40152" y="34481"/>
                  <a:pt x="40152" y="34481"/>
                  <a:pt x="40152" y="34481"/>
                </a:cubicBezTo>
                <a:cubicBezTo>
                  <a:pt x="40152" y="34443"/>
                  <a:pt x="40190" y="34443"/>
                  <a:pt x="40190" y="34406"/>
                </a:cubicBezTo>
                <a:cubicBezTo>
                  <a:pt x="40190" y="34368"/>
                  <a:pt x="40190" y="34292"/>
                  <a:pt x="40077" y="34254"/>
                </a:cubicBezTo>
                <a:cubicBezTo>
                  <a:pt x="40050" y="34228"/>
                  <a:pt x="40004" y="34201"/>
                  <a:pt x="39953" y="34201"/>
                </a:cubicBezTo>
                <a:close/>
                <a:moveTo>
                  <a:pt x="17685" y="34310"/>
                </a:moveTo>
                <a:cubicBezTo>
                  <a:pt x="17651" y="34310"/>
                  <a:pt x="17616" y="34318"/>
                  <a:pt x="17581" y="34330"/>
                </a:cubicBezTo>
                <a:lnTo>
                  <a:pt x="17468" y="34443"/>
                </a:lnTo>
                <a:cubicBezTo>
                  <a:pt x="17468" y="34595"/>
                  <a:pt x="17695" y="34746"/>
                  <a:pt x="17808" y="34746"/>
                </a:cubicBezTo>
                <a:cubicBezTo>
                  <a:pt x="17921" y="34746"/>
                  <a:pt x="17997" y="34670"/>
                  <a:pt x="17997" y="34595"/>
                </a:cubicBezTo>
                <a:lnTo>
                  <a:pt x="17846" y="34481"/>
                </a:lnTo>
                <a:lnTo>
                  <a:pt x="17884" y="34481"/>
                </a:lnTo>
                <a:cubicBezTo>
                  <a:pt x="17831" y="34351"/>
                  <a:pt x="17761" y="34310"/>
                  <a:pt x="17685" y="34310"/>
                </a:cubicBezTo>
                <a:close/>
                <a:moveTo>
                  <a:pt x="20215" y="34230"/>
                </a:moveTo>
                <a:cubicBezTo>
                  <a:pt x="20170" y="34230"/>
                  <a:pt x="20123" y="34239"/>
                  <a:pt x="20076" y="34254"/>
                </a:cubicBezTo>
                <a:cubicBezTo>
                  <a:pt x="19850" y="34330"/>
                  <a:pt x="19774" y="34595"/>
                  <a:pt x="19925" y="34746"/>
                </a:cubicBezTo>
                <a:lnTo>
                  <a:pt x="20039" y="34746"/>
                </a:lnTo>
                <a:cubicBezTo>
                  <a:pt x="20266" y="34746"/>
                  <a:pt x="20417" y="34633"/>
                  <a:pt x="20417" y="34406"/>
                </a:cubicBezTo>
                <a:cubicBezTo>
                  <a:pt x="20417" y="34406"/>
                  <a:pt x="20417" y="34406"/>
                  <a:pt x="20417" y="34368"/>
                </a:cubicBezTo>
                <a:lnTo>
                  <a:pt x="20379" y="34292"/>
                </a:lnTo>
                <a:cubicBezTo>
                  <a:pt x="20335" y="34248"/>
                  <a:pt x="20277" y="34230"/>
                  <a:pt x="20215" y="34230"/>
                </a:cubicBezTo>
                <a:close/>
                <a:moveTo>
                  <a:pt x="18355" y="34358"/>
                </a:moveTo>
                <a:cubicBezTo>
                  <a:pt x="18321" y="34358"/>
                  <a:pt x="18289" y="34361"/>
                  <a:pt x="18262" y="34368"/>
                </a:cubicBezTo>
                <a:cubicBezTo>
                  <a:pt x="18186" y="34406"/>
                  <a:pt x="18110" y="34519"/>
                  <a:pt x="18148" y="34633"/>
                </a:cubicBezTo>
                <a:lnTo>
                  <a:pt x="18186" y="34670"/>
                </a:lnTo>
                <a:cubicBezTo>
                  <a:pt x="18241" y="34726"/>
                  <a:pt x="18378" y="34761"/>
                  <a:pt x="18491" y="34761"/>
                </a:cubicBezTo>
                <a:cubicBezTo>
                  <a:pt x="18533" y="34761"/>
                  <a:pt x="18572" y="34756"/>
                  <a:pt x="18602" y="34746"/>
                </a:cubicBezTo>
                <a:cubicBezTo>
                  <a:pt x="18715" y="34708"/>
                  <a:pt x="18791" y="34633"/>
                  <a:pt x="18791" y="34557"/>
                </a:cubicBezTo>
                <a:lnTo>
                  <a:pt x="18753" y="34481"/>
                </a:lnTo>
                <a:cubicBezTo>
                  <a:pt x="18691" y="34420"/>
                  <a:pt x="18504" y="34358"/>
                  <a:pt x="18355" y="34358"/>
                </a:cubicBezTo>
                <a:close/>
                <a:moveTo>
                  <a:pt x="47205" y="34816"/>
                </a:moveTo>
                <a:lnTo>
                  <a:pt x="47185" y="34822"/>
                </a:lnTo>
                <a:cubicBezTo>
                  <a:pt x="47193" y="34822"/>
                  <a:pt x="47200" y="34820"/>
                  <a:pt x="47205" y="34816"/>
                </a:cubicBezTo>
                <a:close/>
                <a:moveTo>
                  <a:pt x="19207" y="34481"/>
                </a:moveTo>
                <a:cubicBezTo>
                  <a:pt x="19093" y="34481"/>
                  <a:pt x="19018" y="34481"/>
                  <a:pt x="18980" y="34519"/>
                </a:cubicBezTo>
                <a:cubicBezTo>
                  <a:pt x="18942" y="34557"/>
                  <a:pt x="18904" y="34633"/>
                  <a:pt x="18942" y="34784"/>
                </a:cubicBezTo>
                <a:lnTo>
                  <a:pt x="19056" y="34859"/>
                </a:lnTo>
                <a:lnTo>
                  <a:pt x="19169" y="34859"/>
                </a:lnTo>
                <a:lnTo>
                  <a:pt x="19320" y="34746"/>
                </a:lnTo>
                <a:lnTo>
                  <a:pt x="19320" y="34595"/>
                </a:lnTo>
                <a:lnTo>
                  <a:pt x="19207" y="34481"/>
                </a:lnTo>
                <a:close/>
                <a:moveTo>
                  <a:pt x="46958" y="33952"/>
                </a:moveTo>
                <a:cubicBezTo>
                  <a:pt x="46920" y="33990"/>
                  <a:pt x="46882" y="34028"/>
                  <a:pt x="46844" y="34103"/>
                </a:cubicBezTo>
                <a:cubicBezTo>
                  <a:pt x="46806" y="34103"/>
                  <a:pt x="46769" y="34179"/>
                  <a:pt x="46769" y="34179"/>
                </a:cubicBezTo>
                <a:lnTo>
                  <a:pt x="46580" y="34254"/>
                </a:lnTo>
                <a:cubicBezTo>
                  <a:pt x="46580" y="34406"/>
                  <a:pt x="46580" y="34481"/>
                  <a:pt x="46617" y="34557"/>
                </a:cubicBezTo>
                <a:cubicBezTo>
                  <a:pt x="46655" y="34595"/>
                  <a:pt x="46655" y="34633"/>
                  <a:pt x="46655" y="34708"/>
                </a:cubicBezTo>
                <a:lnTo>
                  <a:pt x="46731" y="34859"/>
                </a:lnTo>
                <a:cubicBezTo>
                  <a:pt x="46806" y="34897"/>
                  <a:pt x="46882" y="34897"/>
                  <a:pt x="46920" y="34897"/>
                </a:cubicBezTo>
                <a:lnTo>
                  <a:pt x="47033" y="34897"/>
                </a:lnTo>
                <a:lnTo>
                  <a:pt x="47147" y="34822"/>
                </a:lnTo>
                <a:lnTo>
                  <a:pt x="47109" y="34822"/>
                </a:lnTo>
                <a:lnTo>
                  <a:pt x="47222" y="34784"/>
                </a:lnTo>
                <a:lnTo>
                  <a:pt x="47222" y="34784"/>
                </a:lnTo>
                <a:cubicBezTo>
                  <a:pt x="47222" y="34784"/>
                  <a:pt x="47222" y="34806"/>
                  <a:pt x="47205" y="34816"/>
                </a:cubicBezTo>
                <a:lnTo>
                  <a:pt x="47205" y="34816"/>
                </a:lnTo>
                <a:lnTo>
                  <a:pt x="47336" y="34784"/>
                </a:lnTo>
                <a:cubicBezTo>
                  <a:pt x="47374" y="34708"/>
                  <a:pt x="47374" y="34595"/>
                  <a:pt x="47374" y="34519"/>
                </a:cubicBezTo>
                <a:cubicBezTo>
                  <a:pt x="47411" y="34406"/>
                  <a:pt x="47411" y="34292"/>
                  <a:pt x="47449" y="34217"/>
                </a:cubicBezTo>
                <a:lnTo>
                  <a:pt x="47374" y="34141"/>
                </a:lnTo>
                <a:cubicBezTo>
                  <a:pt x="47374" y="34141"/>
                  <a:pt x="47411" y="34103"/>
                  <a:pt x="47411" y="34103"/>
                </a:cubicBezTo>
                <a:cubicBezTo>
                  <a:pt x="47411" y="34028"/>
                  <a:pt x="47374" y="33952"/>
                  <a:pt x="47222" y="33952"/>
                </a:cubicBezTo>
                <a:lnTo>
                  <a:pt x="47185" y="33990"/>
                </a:lnTo>
                <a:cubicBezTo>
                  <a:pt x="47147" y="33952"/>
                  <a:pt x="47071" y="33952"/>
                  <a:pt x="46958" y="33952"/>
                </a:cubicBezTo>
                <a:close/>
                <a:moveTo>
                  <a:pt x="81022" y="34676"/>
                </a:moveTo>
                <a:cubicBezTo>
                  <a:pt x="80983" y="34676"/>
                  <a:pt x="80944" y="34685"/>
                  <a:pt x="80909" y="34708"/>
                </a:cubicBezTo>
                <a:cubicBezTo>
                  <a:pt x="80871" y="34708"/>
                  <a:pt x="80833" y="34746"/>
                  <a:pt x="80796" y="34859"/>
                </a:cubicBezTo>
                <a:lnTo>
                  <a:pt x="80909" y="34973"/>
                </a:lnTo>
                <a:cubicBezTo>
                  <a:pt x="80962" y="35000"/>
                  <a:pt x="81035" y="35026"/>
                  <a:pt x="81113" y="35026"/>
                </a:cubicBezTo>
                <a:cubicBezTo>
                  <a:pt x="81145" y="35026"/>
                  <a:pt x="81178" y="35022"/>
                  <a:pt x="81211" y="35011"/>
                </a:cubicBezTo>
                <a:cubicBezTo>
                  <a:pt x="81249" y="34973"/>
                  <a:pt x="81325" y="34935"/>
                  <a:pt x="81325" y="34859"/>
                </a:cubicBezTo>
                <a:lnTo>
                  <a:pt x="81249" y="34746"/>
                </a:lnTo>
                <a:cubicBezTo>
                  <a:pt x="81197" y="34720"/>
                  <a:pt x="81109" y="34676"/>
                  <a:pt x="81022" y="34676"/>
                </a:cubicBezTo>
                <a:close/>
                <a:moveTo>
                  <a:pt x="2080" y="34670"/>
                </a:moveTo>
                <a:cubicBezTo>
                  <a:pt x="1778" y="34746"/>
                  <a:pt x="1626" y="34935"/>
                  <a:pt x="1778" y="35162"/>
                </a:cubicBezTo>
                <a:lnTo>
                  <a:pt x="1853" y="35237"/>
                </a:lnTo>
                <a:cubicBezTo>
                  <a:pt x="2004" y="35237"/>
                  <a:pt x="2080" y="35200"/>
                  <a:pt x="2156" y="35200"/>
                </a:cubicBezTo>
                <a:cubicBezTo>
                  <a:pt x="2156" y="35162"/>
                  <a:pt x="2193" y="35162"/>
                  <a:pt x="2231" y="35162"/>
                </a:cubicBezTo>
                <a:lnTo>
                  <a:pt x="2383" y="35048"/>
                </a:lnTo>
                <a:cubicBezTo>
                  <a:pt x="2383" y="34935"/>
                  <a:pt x="2345" y="34859"/>
                  <a:pt x="2307" y="34822"/>
                </a:cubicBezTo>
                <a:cubicBezTo>
                  <a:pt x="2269" y="34822"/>
                  <a:pt x="2269" y="34784"/>
                  <a:pt x="2269" y="34784"/>
                </a:cubicBezTo>
                <a:lnTo>
                  <a:pt x="2080" y="34670"/>
                </a:lnTo>
                <a:close/>
                <a:moveTo>
                  <a:pt x="32024" y="34822"/>
                </a:moveTo>
                <a:lnTo>
                  <a:pt x="31872" y="34973"/>
                </a:lnTo>
                <a:cubicBezTo>
                  <a:pt x="31872" y="35048"/>
                  <a:pt x="31948" y="35124"/>
                  <a:pt x="31948" y="35162"/>
                </a:cubicBezTo>
                <a:lnTo>
                  <a:pt x="32061" y="35237"/>
                </a:lnTo>
                <a:lnTo>
                  <a:pt x="32213" y="35237"/>
                </a:lnTo>
                <a:lnTo>
                  <a:pt x="32326" y="35086"/>
                </a:lnTo>
                <a:cubicBezTo>
                  <a:pt x="32326" y="35086"/>
                  <a:pt x="32364" y="35048"/>
                  <a:pt x="32364" y="35011"/>
                </a:cubicBezTo>
                <a:lnTo>
                  <a:pt x="32251" y="34822"/>
                </a:lnTo>
                <a:close/>
                <a:moveTo>
                  <a:pt x="76788" y="34822"/>
                </a:moveTo>
                <a:lnTo>
                  <a:pt x="76674" y="34935"/>
                </a:lnTo>
                <a:cubicBezTo>
                  <a:pt x="76637" y="35124"/>
                  <a:pt x="76712" y="35237"/>
                  <a:pt x="76901" y="35275"/>
                </a:cubicBezTo>
                <a:lnTo>
                  <a:pt x="77053" y="35200"/>
                </a:lnTo>
                <a:cubicBezTo>
                  <a:pt x="77053" y="35162"/>
                  <a:pt x="77053" y="35162"/>
                  <a:pt x="77053" y="35162"/>
                </a:cubicBezTo>
                <a:cubicBezTo>
                  <a:pt x="77090" y="35124"/>
                  <a:pt x="77128" y="35086"/>
                  <a:pt x="77128" y="35011"/>
                </a:cubicBezTo>
                <a:cubicBezTo>
                  <a:pt x="77128" y="34973"/>
                  <a:pt x="77128" y="34935"/>
                  <a:pt x="77090" y="34935"/>
                </a:cubicBezTo>
                <a:lnTo>
                  <a:pt x="76977" y="34822"/>
                </a:lnTo>
                <a:close/>
                <a:moveTo>
                  <a:pt x="11192" y="35048"/>
                </a:moveTo>
                <a:cubicBezTo>
                  <a:pt x="11078" y="35048"/>
                  <a:pt x="11003" y="35048"/>
                  <a:pt x="10927" y="35086"/>
                </a:cubicBezTo>
                <a:cubicBezTo>
                  <a:pt x="10889" y="35124"/>
                  <a:pt x="10851" y="35200"/>
                  <a:pt x="10851" y="35275"/>
                </a:cubicBezTo>
                <a:lnTo>
                  <a:pt x="10851" y="35313"/>
                </a:lnTo>
                <a:lnTo>
                  <a:pt x="11003" y="35426"/>
                </a:lnTo>
                <a:lnTo>
                  <a:pt x="11154" y="35426"/>
                </a:lnTo>
                <a:lnTo>
                  <a:pt x="11305" y="35313"/>
                </a:lnTo>
                <a:lnTo>
                  <a:pt x="11305" y="35162"/>
                </a:lnTo>
                <a:lnTo>
                  <a:pt x="11192" y="35048"/>
                </a:lnTo>
                <a:close/>
                <a:moveTo>
                  <a:pt x="1587" y="35145"/>
                </a:moveTo>
                <a:cubicBezTo>
                  <a:pt x="1563" y="35145"/>
                  <a:pt x="1538" y="35149"/>
                  <a:pt x="1513" y="35162"/>
                </a:cubicBezTo>
                <a:lnTo>
                  <a:pt x="1400" y="35275"/>
                </a:lnTo>
                <a:lnTo>
                  <a:pt x="1400" y="35351"/>
                </a:lnTo>
                <a:lnTo>
                  <a:pt x="1513" y="35502"/>
                </a:lnTo>
                <a:cubicBezTo>
                  <a:pt x="1513" y="35502"/>
                  <a:pt x="1551" y="35540"/>
                  <a:pt x="1626" y="35540"/>
                </a:cubicBezTo>
                <a:lnTo>
                  <a:pt x="1778" y="35389"/>
                </a:lnTo>
                <a:cubicBezTo>
                  <a:pt x="1778" y="35313"/>
                  <a:pt x="1778" y="35237"/>
                  <a:pt x="1702" y="35162"/>
                </a:cubicBezTo>
                <a:cubicBezTo>
                  <a:pt x="1677" y="35162"/>
                  <a:pt x="1635" y="35145"/>
                  <a:pt x="1587" y="35145"/>
                </a:cubicBezTo>
                <a:close/>
                <a:moveTo>
                  <a:pt x="85106" y="35200"/>
                </a:moveTo>
                <a:lnTo>
                  <a:pt x="84954" y="35313"/>
                </a:lnTo>
                <a:lnTo>
                  <a:pt x="84954" y="35426"/>
                </a:lnTo>
                <a:lnTo>
                  <a:pt x="85106" y="35540"/>
                </a:lnTo>
                <a:cubicBezTo>
                  <a:pt x="85132" y="35567"/>
                  <a:pt x="85178" y="35593"/>
                  <a:pt x="85229" y="35593"/>
                </a:cubicBezTo>
                <a:cubicBezTo>
                  <a:pt x="85250" y="35593"/>
                  <a:pt x="85272" y="35589"/>
                  <a:pt x="85295" y="35578"/>
                </a:cubicBezTo>
                <a:lnTo>
                  <a:pt x="85408" y="35464"/>
                </a:lnTo>
                <a:lnTo>
                  <a:pt x="85408" y="35313"/>
                </a:lnTo>
                <a:lnTo>
                  <a:pt x="85295" y="35200"/>
                </a:lnTo>
                <a:close/>
                <a:moveTo>
                  <a:pt x="75895" y="35033"/>
                </a:moveTo>
                <a:cubicBezTo>
                  <a:pt x="75817" y="35033"/>
                  <a:pt x="75745" y="35059"/>
                  <a:pt x="75691" y="35086"/>
                </a:cubicBezTo>
                <a:cubicBezTo>
                  <a:pt x="75578" y="35162"/>
                  <a:pt x="75578" y="35275"/>
                  <a:pt x="75540" y="35351"/>
                </a:cubicBezTo>
                <a:cubicBezTo>
                  <a:pt x="75540" y="35389"/>
                  <a:pt x="75540" y="35464"/>
                  <a:pt x="75540" y="35464"/>
                </a:cubicBezTo>
                <a:lnTo>
                  <a:pt x="75578" y="35616"/>
                </a:lnTo>
                <a:cubicBezTo>
                  <a:pt x="75622" y="35660"/>
                  <a:pt x="75693" y="35678"/>
                  <a:pt x="75758" y="35678"/>
                </a:cubicBezTo>
                <a:cubicBezTo>
                  <a:pt x="75805" y="35678"/>
                  <a:pt x="75849" y="35669"/>
                  <a:pt x="75881" y="35653"/>
                </a:cubicBezTo>
                <a:cubicBezTo>
                  <a:pt x="76032" y="35578"/>
                  <a:pt x="76145" y="35426"/>
                  <a:pt x="76145" y="35275"/>
                </a:cubicBezTo>
                <a:cubicBezTo>
                  <a:pt x="76145" y="35200"/>
                  <a:pt x="76107" y="35162"/>
                  <a:pt x="76070" y="35086"/>
                </a:cubicBezTo>
                <a:lnTo>
                  <a:pt x="75994" y="35048"/>
                </a:lnTo>
                <a:cubicBezTo>
                  <a:pt x="75961" y="35037"/>
                  <a:pt x="75928" y="35033"/>
                  <a:pt x="75895" y="35033"/>
                </a:cubicBezTo>
                <a:close/>
                <a:moveTo>
                  <a:pt x="77960" y="35048"/>
                </a:moveTo>
                <a:lnTo>
                  <a:pt x="77809" y="35162"/>
                </a:lnTo>
                <a:lnTo>
                  <a:pt x="77809" y="35464"/>
                </a:lnTo>
                <a:cubicBezTo>
                  <a:pt x="77733" y="35464"/>
                  <a:pt x="77657" y="35502"/>
                  <a:pt x="77620" y="35578"/>
                </a:cubicBezTo>
                <a:lnTo>
                  <a:pt x="77771" y="35729"/>
                </a:lnTo>
                <a:lnTo>
                  <a:pt x="77695" y="35729"/>
                </a:lnTo>
                <a:cubicBezTo>
                  <a:pt x="77695" y="35767"/>
                  <a:pt x="77733" y="35880"/>
                  <a:pt x="77847" y="35880"/>
                </a:cubicBezTo>
                <a:lnTo>
                  <a:pt x="77922" y="35880"/>
                </a:lnTo>
                <a:cubicBezTo>
                  <a:pt x="77998" y="35880"/>
                  <a:pt x="78073" y="35805"/>
                  <a:pt x="78073" y="35729"/>
                </a:cubicBezTo>
                <a:cubicBezTo>
                  <a:pt x="78073" y="35653"/>
                  <a:pt x="78036" y="35616"/>
                  <a:pt x="78036" y="35578"/>
                </a:cubicBezTo>
                <a:cubicBezTo>
                  <a:pt x="78111" y="35578"/>
                  <a:pt x="78225" y="35540"/>
                  <a:pt x="78300" y="35426"/>
                </a:cubicBezTo>
                <a:lnTo>
                  <a:pt x="78225" y="35275"/>
                </a:lnTo>
                <a:cubicBezTo>
                  <a:pt x="78225" y="35275"/>
                  <a:pt x="78225" y="35237"/>
                  <a:pt x="78187" y="35200"/>
                </a:cubicBezTo>
                <a:cubicBezTo>
                  <a:pt x="78149" y="35162"/>
                  <a:pt x="78111" y="35048"/>
                  <a:pt x="77960" y="35048"/>
                </a:cubicBezTo>
                <a:close/>
                <a:moveTo>
                  <a:pt x="83549" y="35269"/>
                </a:moveTo>
                <a:cubicBezTo>
                  <a:pt x="83509" y="35269"/>
                  <a:pt x="83472" y="35275"/>
                  <a:pt x="83442" y="35275"/>
                </a:cubicBezTo>
                <a:lnTo>
                  <a:pt x="83215" y="35313"/>
                </a:lnTo>
                <a:cubicBezTo>
                  <a:pt x="83215" y="35351"/>
                  <a:pt x="83215" y="35389"/>
                  <a:pt x="83177" y="35426"/>
                </a:cubicBezTo>
                <a:cubicBezTo>
                  <a:pt x="83140" y="35502"/>
                  <a:pt x="83102" y="35616"/>
                  <a:pt x="83102" y="35805"/>
                </a:cubicBezTo>
                <a:lnTo>
                  <a:pt x="83291" y="35918"/>
                </a:lnTo>
                <a:cubicBezTo>
                  <a:pt x="83316" y="35918"/>
                  <a:pt x="83341" y="35935"/>
                  <a:pt x="83378" y="35935"/>
                </a:cubicBezTo>
                <a:cubicBezTo>
                  <a:pt x="83396" y="35935"/>
                  <a:pt x="83417" y="35931"/>
                  <a:pt x="83442" y="35918"/>
                </a:cubicBezTo>
                <a:cubicBezTo>
                  <a:pt x="83518" y="35880"/>
                  <a:pt x="83518" y="35880"/>
                  <a:pt x="83555" y="35805"/>
                </a:cubicBezTo>
                <a:cubicBezTo>
                  <a:pt x="83669" y="35767"/>
                  <a:pt x="83820" y="35691"/>
                  <a:pt x="83820" y="35502"/>
                </a:cubicBezTo>
                <a:cubicBezTo>
                  <a:pt x="83820" y="35464"/>
                  <a:pt x="83820" y="35426"/>
                  <a:pt x="83782" y="35389"/>
                </a:cubicBezTo>
                <a:lnTo>
                  <a:pt x="83745" y="35351"/>
                </a:lnTo>
                <a:cubicBezTo>
                  <a:pt x="83676" y="35283"/>
                  <a:pt x="83608" y="35269"/>
                  <a:pt x="83549" y="35269"/>
                </a:cubicBezTo>
                <a:close/>
                <a:moveTo>
                  <a:pt x="35578" y="35540"/>
                </a:moveTo>
                <a:lnTo>
                  <a:pt x="35389" y="35616"/>
                </a:lnTo>
                <a:lnTo>
                  <a:pt x="35351" y="35616"/>
                </a:lnTo>
                <a:cubicBezTo>
                  <a:pt x="35351" y="35691"/>
                  <a:pt x="35275" y="35767"/>
                  <a:pt x="35313" y="35842"/>
                </a:cubicBezTo>
                <a:lnTo>
                  <a:pt x="35464" y="35956"/>
                </a:lnTo>
                <a:lnTo>
                  <a:pt x="35691" y="35956"/>
                </a:lnTo>
                <a:lnTo>
                  <a:pt x="35842" y="35842"/>
                </a:lnTo>
                <a:lnTo>
                  <a:pt x="35842" y="35805"/>
                </a:lnTo>
                <a:cubicBezTo>
                  <a:pt x="35842" y="35653"/>
                  <a:pt x="35691" y="35578"/>
                  <a:pt x="35578" y="35540"/>
                </a:cubicBezTo>
                <a:close/>
                <a:moveTo>
                  <a:pt x="34141" y="35540"/>
                </a:moveTo>
                <a:lnTo>
                  <a:pt x="33914" y="35616"/>
                </a:lnTo>
                <a:cubicBezTo>
                  <a:pt x="33876" y="35653"/>
                  <a:pt x="33763" y="35729"/>
                  <a:pt x="33801" y="35880"/>
                </a:cubicBezTo>
                <a:lnTo>
                  <a:pt x="33838" y="35918"/>
                </a:lnTo>
                <a:cubicBezTo>
                  <a:pt x="33921" y="35973"/>
                  <a:pt x="34025" y="36008"/>
                  <a:pt x="34119" y="36008"/>
                </a:cubicBezTo>
                <a:cubicBezTo>
                  <a:pt x="34153" y="36008"/>
                  <a:pt x="34186" y="36004"/>
                  <a:pt x="34217" y="35994"/>
                </a:cubicBezTo>
                <a:cubicBezTo>
                  <a:pt x="34330" y="35956"/>
                  <a:pt x="34406" y="35880"/>
                  <a:pt x="34406" y="35767"/>
                </a:cubicBezTo>
                <a:cubicBezTo>
                  <a:pt x="34406" y="35729"/>
                  <a:pt x="34406" y="35729"/>
                  <a:pt x="34368" y="35691"/>
                </a:cubicBezTo>
                <a:lnTo>
                  <a:pt x="34217" y="35616"/>
                </a:lnTo>
                <a:cubicBezTo>
                  <a:pt x="34217" y="35578"/>
                  <a:pt x="34179" y="35540"/>
                  <a:pt x="34141" y="35540"/>
                </a:cubicBezTo>
                <a:close/>
                <a:moveTo>
                  <a:pt x="48848" y="35729"/>
                </a:moveTo>
                <a:lnTo>
                  <a:pt x="48583" y="35805"/>
                </a:lnTo>
                <a:cubicBezTo>
                  <a:pt x="48583" y="35805"/>
                  <a:pt x="48546" y="35842"/>
                  <a:pt x="48546" y="35880"/>
                </a:cubicBezTo>
                <a:cubicBezTo>
                  <a:pt x="48508" y="35918"/>
                  <a:pt x="48470" y="35956"/>
                  <a:pt x="48470" y="35994"/>
                </a:cubicBezTo>
                <a:cubicBezTo>
                  <a:pt x="48470" y="36031"/>
                  <a:pt x="48470" y="36107"/>
                  <a:pt x="48621" y="36145"/>
                </a:cubicBezTo>
                <a:lnTo>
                  <a:pt x="48772" y="36031"/>
                </a:lnTo>
                <a:cubicBezTo>
                  <a:pt x="48772" y="36031"/>
                  <a:pt x="48772" y="36069"/>
                  <a:pt x="48772" y="36069"/>
                </a:cubicBezTo>
                <a:cubicBezTo>
                  <a:pt x="48735" y="36107"/>
                  <a:pt x="48735" y="36107"/>
                  <a:pt x="48697" y="36107"/>
                </a:cubicBezTo>
                <a:cubicBezTo>
                  <a:pt x="48735" y="36107"/>
                  <a:pt x="48772" y="36107"/>
                  <a:pt x="48810" y="36145"/>
                </a:cubicBezTo>
                <a:lnTo>
                  <a:pt x="48848" y="36145"/>
                </a:lnTo>
                <a:lnTo>
                  <a:pt x="49037" y="36069"/>
                </a:lnTo>
                <a:cubicBezTo>
                  <a:pt x="49037" y="36031"/>
                  <a:pt x="49037" y="35994"/>
                  <a:pt x="49037" y="35994"/>
                </a:cubicBezTo>
                <a:cubicBezTo>
                  <a:pt x="49037" y="35842"/>
                  <a:pt x="48924" y="35805"/>
                  <a:pt x="48886" y="35767"/>
                </a:cubicBezTo>
                <a:cubicBezTo>
                  <a:pt x="48848" y="35729"/>
                  <a:pt x="48848" y="35729"/>
                  <a:pt x="48848" y="35729"/>
                </a:cubicBezTo>
                <a:close/>
                <a:moveTo>
                  <a:pt x="15237" y="35653"/>
                </a:moveTo>
                <a:cubicBezTo>
                  <a:pt x="15161" y="35653"/>
                  <a:pt x="14972" y="35653"/>
                  <a:pt x="14935" y="35805"/>
                </a:cubicBezTo>
                <a:lnTo>
                  <a:pt x="15010" y="35918"/>
                </a:lnTo>
                <a:cubicBezTo>
                  <a:pt x="15048" y="35956"/>
                  <a:pt x="15048" y="35956"/>
                  <a:pt x="15048" y="35994"/>
                </a:cubicBezTo>
                <a:cubicBezTo>
                  <a:pt x="15081" y="36059"/>
                  <a:pt x="15170" y="36152"/>
                  <a:pt x="15315" y="36152"/>
                </a:cubicBezTo>
                <a:cubicBezTo>
                  <a:pt x="15338" y="36152"/>
                  <a:pt x="15362" y="36150"/>
                  <a:pt x="15388" y="36145"/>
                </a:cubicBezTo>
                <a:lnTo>
                  <a:pt x="15464" y="36107"/>
                </a:lnTo>
                <a:cubicBezTo>
                  <a:pt x="15540" y="36069"/>
                  <a:pt x="15577" y="36031"/>
                  <a:pt x="15577" y="35956"/>
                </a:cubicBezTo>
                <a:cubicBezTo>
                  <a:pt x="15577" y="35918"/>
                  <a:pt x="15540" y="35842"/>
                  <a:pt x="15502" y="35805"/>
                </a:cubicBezTo>
                <a:cubicBezTo>
                  <a:pt x="15464" y="35805"/>
                  <a:pt x="15464" y="35767"/>
                  <a:pt x="15464" y="35767"/>
                </a:cubicBezTo>
                <a:lnTo>
                  <a:pt x="15313" y="35653"/>
                </a:lnTo>
                <a:close/>
                <a:moveTo>
                  <a:pt x="8734" y="35351"/>
                </a:moveTo>
                <a:cubicBezTo>
                  <a:pt x="8696" y="35351"/>
                  <a:pt x="8470" y="35389"/>
                  <a:pt x="8394" y="35540"/>
                </a:cubicBezTo>
                <a:lnTo>
                  <a:pt x="8470" y="35691"/>
                </a:lnTo>
                <a:cubicBezTo>
                  <a:pt x="8470" y="35691"/>
                  <a:pt x="8432" y="35653"/>
                  <a:pt x="8432" y="35653"/>
                </a:cubicBezTo>
                <a:lnTo>
                  <a:pt x="8432" y="35653"/>
                </a:lnTo>
                <a:lnTo>
                  <a:pt x="8545" y="35805"/>
                </a:lnTo>
                <a:lnTo>
                  <a:pt x="8621" y="35805"/>
                </a:lnTo>
                <a:lnTo>
                  <a:pt x="8507" y="35880"/>
                </a:lnTo>
                <a:cubicBezTo>
                  <a:pt x="8507" y="35842"/>
                  <a:pt x="8507" y="35842"/>
                  <a:pt x="8507" y="35842"/>
                </a:cubicBezTo>
                <a:cubicBezTo>
                  <a:pt x="8470" y="35842"/>
                  <a:pt x="8356" y="35918"/>
                  <a:pt x="8394" y="36069"/>
                </a:cubicBezTo>
                <a:lnTo>
                  <a:pt x="8432" y="36145"/>
                </a:lnTo>
                <a:cubicBezTo>
                  <a:pt x="8488" y="36164"/>
                  <a:pt x="8536" y="36173"/>
                  <a:pt x="8578" y="36173"/>
                </a:cubicBezTo>
                <a:cubicBezTo>
                  <a:pt x="8621" y="36173"/>
                  <a:pt x="8659" y="36164"/>
                  <a:pt x="8696" y="36145"/>
                </a:cubicBezTo>
                <a:cubicBezTo>
                  <a:pt x="8885" y="36069"/>
                  <a:pt x="8885" y="35842"/>
                  <a:pt x="8734" y="35767"/>
                </a:cubicBezTo>
                <a:cubicBezTo>
                  <a:pt x="8734" y="35767"/>
                  <a:pt x="8772" y="35767"/>
                  <a:pt x="8810" y="35729"/>
                </a:cubicBezTo>
                <a:cubicBezTo>
                  <a:pt x="8885" y="35691"/>
                  <a:pt x="8885" y="35616"/>
                  <a:pt x="8885" y="35540"/>
                </a:cubicBezTo>
                <a:cubicBezTo>
                  <a:pt x="8885" y="35502"/>
                  <a:pt x="8885" y="35464"/>
                  <a:pt x="8885" y="35464"/>
                </a:cubicBezTo>
                <a:lnTo>
                  <a:pt x="8734" y="35351"/>
                </a:lnTo>
                <a:close/>
                <a:moveTo>
                  <a:pt x="75512" y="35647"/>
                </a:moveTo>
                <a:cubicBezTo>
                  <a:pt x="75243" y="35647"/>
                  <a:pt x="75112" y="35775"/>
                  <a:pt x="75011" y="35842"/>
                </a:cubicBezTo>
                <a:lnTo>
                  <a:pt x="74973" y="35956"/>
                </a:lnTo>
                <a:cubicBezTo>
                  <a:pt x="74973" y="36220"/>
                  <a:pt x="75162" y="36334"/>
                  <a:pt x="75389" y="36334"/>
                </a:cubicBezTo>
                <a:cubicBezTo>
                  <a:pt x="75616" y="36334"/>
                  <a:pt x="75843" y="36220"/>
                  <a:pt x="75843" y="35956"/>
                </a:cubicBezTo>
                <a:lnTo>
                  <a:pt x="75729" y="35805"/>
                </a:lnTo>
                <a:lnTo>
                  <a:pt x="75729" y="35805"/>
                </a:lnTo>
                <a:cubicBezTo>
                  <a:pt x="75748" y="35823"/>
                  <a:pt x="75758" y="35833"/>
                  <a:pt x="75762" y="35833"/>
                </a:cubicBezTo>
                <a:cubicBezTo>
                  <a:pt x="75767" y="35833"/>
                  <a:pt x="75767" y="35823"/>
                  <a:pt x="75767" y="35805"/>
                </a:cubicBezTo>
                <a:cubicBezTo>
                  <a:pt x="75729" y="35767"/>
                  <a:pt x="75729" y="35729"/>
                  <a:pt x="75691" y="35691"/>
                </a:cubicBezTo>
                <a:lnTo>
                  <a:pt x="75616" y="35653"/>
                </a:lnTo>
                <a:cubicBezTo>
                  <a:pt x="75579" y="35649"/>
                  <a:pt x="75544" y="35647"/>
                  <a:pt x="75512" y="35647"/>
                </a:cubicBezTo>
                <a:close/>
                <a:moveTo>
                  <a:pt x="70663" y="35965"/>
                </a:moveTo>
                <a:cubicBezTo>
                  <a:pt x="70606" y="35965"/>
                  <a:pt x="70550" y="35975"/>
                  <a:pt x="70512" y="35994"/>
                </a:cubicBezTo>
                <a:cubicBezTo>
                  <a:pt x="70323" y="36107"/>
                  <a:pt x="70361" y="36296"/>
                  <a:pt x="70550" y="36372"/>
                </a:cubicBezTo>
                <a:lnTo>
                  <a:pt x="70739" y="36220"/>
                </a:lnTo>
                <a:lnTo>
                  <a:pt x="70739" y="36220"/>
                </a:lnTo>
                <a:cubicBezTo>
                  <a:pt x="70739" y="36258"/>
                  <a:pt x="70701" y="36296"/>
                  <a:pt x="70701" y="36296"/>
                </a:cubicBezTo>
                <a:cubicBezTo>
                  <a:pt x="70739" y="36296"/>
                  <a:pt x="70814" y="36296"/>
                  <a:pt x="70852" y="36258"/>
                </a:cubicBezTo>
                <a:lnTo>
                  <a:pt x="70928" y="36145"/>
                </a:lnTo>
                <a:cubicBezTo>
                  <a:pt x="70928" y="36107"/>
                  <a:pt x="70928" y="36069"/>
                  <a:pt x="70890" y="36031"/>
                </a:cubicBezTo>
                <a:lnTo>
                  <a:pt x="70814" y="35994"/>
                </a:lnTo>
                <a:cubicBezTo>
                  <a:pt x="70776" y="35975"/>
                  <a:pt x="70720" y="35965"/>
                  <a:pt x="70663" y="35965"/>
                </a:cubicBezTo>
                <a:close/>
                <a:moveTo>
                  <a:pt x="34897" y="35805"/>
                </a:moveTo>
                <a:cubicBezTo>
                  <a:pt x="34708" y="35842"/>
                  <a:pt x="34632" y="35918"/>
                  <a:pt x="34632" y="35994"/>
                </a:cubicBezTo>
                <a:lnTo>
                  <a:pt x="34632" y="35956"/>
                </a:lnTo>
                <a:cubicBezTo>
                  <a:pt x="34519" y="35956"/>
                  <a:pt x="34443" y="35994"/>
                  <a:pt x="34406" y="36031"/>
                </a:cubicBezTo>
                <a:lnTo>
                  <a:pt x="34330" y="36031"/>
                </a:lnTo>
                <a:lnTo>
                  <a:pt x="34179" y="36145"/>
                </a:lnTo>
                <a:lnTo>
                  <a:pt x="34179" y="36296"/>
                </a:lnTo>
                <a:lnTo>
                  <a:pt x="34292" y="36409"/>
                </a:lnTo>
                <a:cubicBezTo>
                  <a:pt x="34321" y="36414"/>
                  <a:pt x="34348" y="36415"/>
                  <a:pt x="34373" y="36415"/>
                </a:cubicBezTo>
                <a:cubicBezTo>
                  <a:pt x="34580" y="36415"/>
                  <a:pt x="34674" y="36288"/>
                  <a:pt x="34708" y="36220"/>
                </a:cubicBezTo>
                <a:cubicBezTo>
                  <a:pt x="34708" y="36183"/>
                  <a:pt x="34708" y="36183"/>
                  <a:pt x="34746" y="36145"/>
                </a:cubicBezTo>
                <a:lnTo>
                  <a:pt x="34708" y="36069"/>
                </a:lnTo>
                <a:lnTo>
                  <a:pt x="34708" y="36069"/>
                </a:lnTo>
                <a:lnTo>
                  <a:pt x="34821" y="36145"/>
                </a:lnTo>
                <a:lnTo>
                  <a:pt x="34859" y="36145"/>
                </a:lnTo>
                <a:cubicBezTo>
                  <a:pt x="34897" y="36145"/>
                  <a:pt x="35086" y="36145"/>
                  <a:pt x="35124" y="35994"/>
                </a:cubicBezTo>
                <a:lnTo>
                  <a:pt x="35048" y="35956"/>
                </a:lnTo>
                <a:lnTo>
                  <a:pt x="34897" y="35805"/>
                </a:lnTo>
                <a:close/>
                <a:moveTo>
                  <a:pt x="77633" y="35865"/>
                </a:moveTo>
                <a:cubicBezTo>
                  <a:pt x="77553" y="35865"/>
                  <a:pt x="77473" y="35891"/>
                  <a:pt x="77393" y="35918"/>
                </a:cubicBezTo>
                <a:cubicBezTo>
                  <a:pt x="77242" y="36031"/>
                  <a:pt x="77204" y="36296"/>
                  <a:pt x="77355" y="36409"/>
                </a:cubicBezTo>
                <a:lnTo>
                  <a:pt x="77431" y="36447"/>
                </a:lnTo>
                <a:cubicBezTo>
                  <a:pt x="77464" y="36458"/>
                  <a:pt x="77497" y="36463"/>
                  <a:pt x="77529" y="36463"/>
                </a:cubicBezTo>
                <a:cubicBezTo>
                  <a:pt x="77607" y="36463"/>
                  <a:pt x="77680" y="36436"/>
                  <a:pt x="77733" y="36409"/>
                </a:cubicBezTo>
                <a:cubicBezTo>
                  <a:pt x="77809" y="36334"/>
                  <a:pt x="77847" y="36258"/>
                  <a:pt x="77847" y="36107"/>
                </a:cubicBezTo>
                <a:cubicBezTo>
                  <a:pt x="77847" y="36069"/>
                  <a:pt x="77847" y="36031"/>
                  <a:pt x="77847" y="35956"/>
                </a:cubicBezTo>
                <a:lnTo>
                  <a:pt x="77733" y="35880"/>
                </a:lnTo>
                <a:cubicBezTo>
                  <a:pt x="77700" y="35869"/>
                  <a:pt x="77667" y="35865"/>
                  <a:pt x="77633" y="35865"/>
                </a:cubicBezTo>
                <a:close/>
                <a:moveTo>
                  <a:pt x="67147" y="36220"/>
                </a:moveTo>
                <a:lnTo>
                  <a:pt x="67071" y="36296"/>
                </a:lnTo>
                <a:lnTo>
                  <a:pt x="67109" y="36296"/>
                </a:lnTo>
                <a:lnTo>
                  <a:pt x="66958" y="36409"/>
                </a:lnTo>
                <a:lnTo>
                  <a:pt x="66958" y="36523"/>
                </a:lnTo>
                <a:lnTo>
                  <a:pt x="67034" y="36561"/>
                </a:lnTo>
                <a:cubicBezTo>
                  <a:pt x="67034" y="36561"/>
                  <a:pt x="67034" y="36523"/>
                  <a:pt x="67034" y="36523"/>
                </a:cubicBezTo>
                <a:lnTo>
                  <a:pt x="67147" y="36674"/>
                </a:lnTo>
                <a:lnTo>
                  <a:pt x="67260" y="36674"/>
                </a:lnTo>
                <a:lnTo>
                  <a:pt x="67298" y="36636"/>
                </a:lnTo>
                <a:cubicBezTo>
                  <a:pt x="67298" y="36636"/>
                  <a:pt x="67336" y="36636"/>
                  <a:pt x="67336" y="36599"/>
                </a:cubicBezTo>
                <a:lnTo>
                  <a:pt x="67336" y="36599"/>
                </a:lnTo>
                <a:lnTo>
                  <a:pt x="67449" y="36485"/>
                </a:lnTo>
                <a:lnTo>
                  <a:pt x="67449" y="36409"/>
                </a:lnTo>
                <a:lnTo>
                  <a:pt x="67412" y="36334"/>
                </a:lnTo>
                <a:cubicBezTo>
                  <a:pt x="67412" y="36334"/>
                  <a:pt x="67412" y="36372"/>
                  <a:pt x="67412" y="36372"/>
                </a:cubicBezTo>
                <a:lnTo>
                  <a:pt x="67260" y="36220"/>
                </a:lnTo>
                <a:close/>
                <a:moveTo>
                  <a:pt x="74635" y="36318"/>
                </a:moveTo>
                <a:cubicBezTo>
                  <a:pt x="74602" y="36318"/>
                  <a:pt x="74564" y="36323"/>
                  <a:pt x="74519" y="36334"/>
                </a:cubicBezTo>
                <a:lnTo>
                  <a:pt x="74444" y="36485"/>
                </a:lnTo>
                <a:cubicBezTo>
                  <a:pt x="74444" y="36485"/>
                  <a:pt x="74444" y="36485"/>
                  <a:pt x="74406" y="36523"/>
                </a:cubicBezTo>
                <a:cubicBezTo>
                  <a:pt x="74406" y="36523"/>
                  <a:pt x="74368" y="36561"/>
                  <a:pt x="74368" y="36674"/>
                </a:cubicBezTo>
                <a:lnTo>
                  <a:pt x="74406" y="36712"/>
                </a:lnTo>
                <a:cubicBezTo>
                  <a:pt x="74463" y="36797"/>
                  <a:pt x="74562" y="36840"/>
                  <a:pt x="74672" y="36840"/>
                </a:cubicBezTo>
                <a:cubicBezTo>
                  <a:pt x="74708" y="36840"/>
                  <a:pt x="74746" y="36835"/>
                  <a:pt x="74784" y="36825"/>
                </a:cubicBezTo>
                <a:cubicBezTo>
                  <a:pt x="74898" y="36825"/>
                  <a:pt x="75011" y="36712"/>
                  <a:pt x="75011" y="36523"/>
                </a:cubicBezTo>
                <a:cubicBezTo>
                  <a:pt x="75011" y="36523"/>
                  <a:pt x="75011" y="36523"/>
                  <a:pt x="75011" y="36485"/>
                </a:cubicBezTo>
                <a:lnTo>
                  <a:pt x="74822" y="36372"/>
                </a:lnTo>
                <a:cubicBezTo>
                  <a:pt x="74768" y="36345"/>
                  <a:pt x="74715" y="36318"/>
                  <a:pt x="74635" y="36318"/>
                </a:cubicBezTo>
                <a:close/>
                <a:moveTo>
                  <a:pt x="43256" y="36280"/>
                </a:moveTo>
                <a:cubicBezTo>
                  <a:pt x="43240" y="36280"/>
                  <a:pt x="43226" y="36285"/>
                  <a:pt x="43215" y="36296"/>
                </a:cubicBezTo>
                <a:lnTo>
                  <a:pt x="43139" y="36334"/>
                </a:lnTo>
                <a:cubicBezTo>
                  <a:pt x="43064" y="36372"/>
                  <a:pt x="43026" y="36523"/>
                  <a:pt x="43026" y="36636"/>
                </a:cubicBezTo>
                <a:cubicBezTo>
                  <a:pt x="43026" y="36712"/>
                  <a:pt x="43064" y="36788"/>
                  <a:pt x="43101" y="36825"/>
                </a:cubicBezTo>
                <a:cubicBezTo>
                  <a:pt x="43128" y="36852"/>
                  <a:pt x="43174" y="36879"/>
                  <a:pt x="43238" y="36879"/>
                </a:cubicBezTo>
                <a:cubicBezTo>
                  <a:pt x="43265" y="36879"/>
                  <a:pt x="43295" y="36874"/>
                  <a:pt x="43328" y="36863"/>
                </a:cubicBezTo>
                <a:cubicBezTo>
                  <a:pt x="43442" y="36825"/>
                  <a:pt x="43479" y="36750"/>
                  <a:pt x="43479" y="36599"/>
                </a:cubicBezTo>
                <a:cubicBezTo>
                  <a:pt x="43479" y="36561"/>
                  <a:pt x="43479" y="36409"/>
                  <a:pt x="43366" y="36334"/>
                </a:cubicBezTo>
                <a:cubicBezTo>
                  <a:pt x="43339" y="36307"/>
                  <a:pt x="43294" y="36280"/>
                  <a:pt x="43256" y="36280"/>
                </a:cubicBezTo>
                <a:close/>
                <a:moveTo>
                  <a:pt x="90172" y="36485"/>
                </a:moveTo>
                <a:cubicBezTo>
                  <a:pt x="90058" y="36523"/>
                  <a:pt x="89945" y="36636"/>
                  <a:pt x="89907" y="36750"/>
                </a:cubicBezTo>
                <a:lnTo>
                  <a:pt x="89945" y="36863"/>
                </a:lnTo>
                <a:cubicBezTo>
                  <a:pt x="90011" y="36907"/>
                  <a:pt x="90078" y="36926"/>
                  <a:pt x="90144" y="36926"/>
                </a:cubicBezTo>
                <a:cubicBezTo>
                  <a:pt x="90191" y="36926"/>
                  <a:pt x="90238" y="36917"/>
                  <a:pt x="90285" y="36901"/>
                </a:cubicBezTo>
                <a:cubicBezTo>
                  <a:pt x="90323" y="36901"/>
                  <a:pt x="90399" y="36863"/>
                  <a:pt x="90436" y="36863"/>
                </a:cubicBezTo>
                <a:cubicBezTo>
                  <a:pt x="90481" y="36907"/>
                  <a:pt x="90564" y="36926"/>
                  <a:pt x="90648" y="36926"/>
                </a:cubicBezTo>
                <a:cubicBezTo>
                  <a:pt x="90708" y="36926"/>
                  <a:pt x="90768" y="36917"/>
                  <a:pt x="90815" y="36901"/>
                </a:cubicBezTo>
                <a:cubicBezTo>
                  <a:pt x="90928" y="36863"/>
                  <a:pt x="90966" y="36788"/>
                  <a:pt x="90966" y="36712"/>
                </a:cubicBezTo>
                <a:cubicBezTo>
                  <a:pt x="90966" y="36674"/>
                  <a:pt x="90966" y="36674"/>
                  <a:pt x="90966" y="36636"/>
                </a:cubicBezTo>
                <a:lnTo>
                  <a:pt x="90928" y="36561"/>
                </a:lnTo>
                <a:cubicBezTo>
                  <a:pt x="90884" y="36516"/>
                  <a:pt x="90813" y="36498"/>
                  <a:pt x="90740" y="36498"/>
                </a:cubicBezTo>
                <a:cubicBezTo>
                  <a:pt x="90688" y="36498"/>
                  <a:pt x="90635" y="36507"/>
                  <a:pt x="90588" y="36523"/>
                </a:cubicBezTo>
                <a:cubicBezTo>
                  <a:pt x="90550" y="36523"/>
                  <a:pt x="90512" y="36561"/>
                  <a:pt x="90474" y="36561"/>
                </a:cubicBezTo>
                <a:cubicBezTo>
                  <a:pt x="90399" y="36485"/>
                  <a:pt x="90285" y="36485"/>
                  <a:pt x="90172" y="36485"/>
                </a:cubicBezTo>
                <a:close/>
                <a:moveTo>
                  <a:pt x="44462" y="36636"/>
                </a:moveTo>
                <a:cubicBezTo>
                  <a:pt x="44349" y="36636"/>
                  <a:pt x="44273" y="36674"/>
                  <a:pt x="44198" y="36712"/>
                </a:cubicBezTo>
                <a:cubicBezTo>
                  <a:pt x="44160" y="36750"/>
                  <a:pt x="44122" y="36788"/>
                  <a:pt x="44122" y="36901"/>
                </a:cubicBezTo>
                <a:lnTo>
                  <a:pt x="44122" y="36939"/>
                </a:lnTo>
                <a:lnTo>
                  <a:pt x="44236" y="37014"/>
                </a:lnTo>
                <a:cubicBezTo>
                  <a:pt x="44257" y="37025"/>
                  <a:pt x="44286" y="37033"/>
                  <a:pt x="44317" y="37033"/>
                </a:cubicBezTo>
                <a:cubicBezTo>
                  <a:pt x="44390" y="37033"/>
                  <a:pt x="44477" y="36990"/>
                  <a:pt x="44532" y="36844"/>
                </a:cubicBezTo>
                <a:lnTo>
                  <a:pt x="44532" y="36844"/>
                </a:lnTo>
                <a:lnTo>
                  <a:pt x="44538" y="36863"/>
                </a:lnTo>
                <a:cubicBezTo>
                  <a:pt x="44538" y="36863"/>
                  <a:pt x="44538" y="36825"/>
                  <a:pt x="44538" y="36825"/>
                </a:cubicBezTo>
                <a:cubicBezTo>
                  <a:pt x="44536" y="36832"/>
                  <a:pt x="44534" y="36838"/>
                  <a:pt x="44532" y="36844"/>
                </a:cubicBezTo>
                <a:lnTo>
                  <a:pt x="44532" y="36844"/>
                </a:lnTo>
                <a:lnTo>
                  <a:pt x="44462" y="36636"/>
                </a:lnTo>
                <a:close/>
                <a:moveTo>
                  <a:pt x="49482" y="36707"/>
                </a:moveTo>
                <a:cubicBezTo>
                  <a:pt x="49220" y="36707"/>
                  <a:pt x="49188" y="36867"/>
                  <a:pt x="49188" y="36901"/>
                </a:cubicBezTo>
                <a:lnTo>
                  <a:pt x="49226" y="37014"/>
                </a:lnTo>
                <a:cubicBezTo>
                  <a:pt x="49280" y="37041"/>
                  <a:pt x="49352" y="37068"/>
                  <a:pt x="49430" y="37068"/>
                </a:cubicBezTo>
                <a:cubicBezTo>
                  <a:pt x="49462" y="37068"/>
                  <a:pt x="49495" y="37063"/>
                  <a:pt x="49529" y="37052"/>
                </a:cubicBezTo>
                <a:cubicBezTo>
                  <a:pt x="49642" y="37014"/>
                  <a:pt x="49680" y="36939"/>
                  <a:pt x="49680" y="36825"/>
                </a:cubicBezTo>
                <a:lnTo>
                  <a:pt x="49566" y="36712"/>
                </a:lnTo>
                <a:cubicBezTo>
                  <a:pt x="49536" y="36709"/>
                  <a:pt x="49508" y="36707"/>
                  <a:pt x="49482" y="36707"/>
                </a:cubicBezTo>
                <a:close/>
                <a:moveTo>
                  <a:pt x="1248" y="36788"/>
                </a:moveTo>
                <a:cubicBezTo>
                  <a:pt x="1210" y="36788"/>
                  <a:pt x="1173" y="36788"/>
                  <a:pt x="1135" y="36825"/>
                </a:cubicBezTo>
                <a:cubicBezTo>
                  <a:pt x="1059" y="36863"/>
                  <a:pt x="1021" y="36901"/>
                  <a:pt x="1021" y="36939"/>
                </a:cubicBezTo>
                <a:lnTo>
                  <a:pt x="1021" y="36977"/>
                </a:lnTo>
                <a:lnTo>
                  <a:pt x="1097" y="37052"/>
                </a:lnTo>
                <a:cubicBezTo>
                  <a:pt x="1097" y="37014"/>
                  <a:pt x="1097" y="37014"/>
                  <a:pt x="1097" y="36977"/>
                </a:cubicBezTo>
                <a:lnTo>
                  <a:pt x="1210" y="37128"/>
                </a:lnTo>
                <a:lnTo>
                  <a:pt x="1362" y="37128"/>
                </a:lnTo>
                <a:lnTo>
                  <a:pt x="1475" y="37090"/>
                </a:lnTo>
                <a:cubicBezTo>
                  <a:pt x="1475" y="37052"/>
                  <a:pt x="1513" y="37014"/>
                  <a:pt x="1513" y="36977"/>
                </a:cubicBezTo>
                <a:cubicBezTo>
                  <a:pt x="1513" y="36863"/>
                  <a:pt x="1400" y="36788"/>
                  <a:pt x="1248" y="36788"/>
                </a:cubicBezTo>
                <a:close/>
                <a:moveTo>
                  <a:pt x="8243" y="36750"/>
                </a:moveTo>
                <a:lnTo>
                  <a:pt x="8091" y="36863"/>
                </a:lnTo>
                <a:cubicBezTo>
                  <a:pt x="8054" y="36863"/>
                  <a:pt x="8016" y="36901"/>
                  <a:pt x="8016" y="36939"/>
                </a:cubicBezTo>
                <a:lnTo>
                  <a:pt x="8129" y="37090"/>
                </a:lnTo>
                <a:cubicBezTo>
                  <a:pt x="8167" y="37090"/>
                  <a:pt x="8205" y="37128"/>
                  <a:pt x="8243" y="37128"/>
                </a:cubicBezTo>
                <a:lnTo>
                  <a:pt x="8394" y="37052"/>
                </a:lnTo>
                <a:cubicBezTo>
                  <a:pt x="8432" y="37014"/>
                  <a:pt x="8470" y="36977"/>
                  <a:pt x="8470" y="36939"/>
                </a:cubicBezTo>
                <a:lnTo>
                  <a:pt x="8356" y="36788"/>
                </a:lnTo>
                <a:cubicBezTo>
                  <a:pt x="8318" y="36788"/>
                  <a:pt x="8318" y="36750"/>
                  <a:pt x="8243" y="36750"/>
                </a:cubicBezTo>
                <a:close/>
                <a:moveTo>
                  <a:pt x="51079" y="36750"/>
                </a:moveTo>
                <a:lnTo>
                  <a:pt x="50927" y="36863"/>
                </a:lnTo>
                <a:cubicBezTo>
                  <a:pt x="50927" y="36901"/>
                  <a:pt x="50927" y="36901"/>
                  <a:pt x="50927" y="36901"/>
                </a:cubicBezTo>
                <a:lnTo>
                  <a:pt x="51079" y="36901"/>
                </a:lnTo>
                <a:lnTo>
                  <a:pt x="50927" y="36939"/>
                </a:lnTo>
                <a:cubicBezTo>
                  <a:pt x="50927" y="37090"/>
                  <a:pt x="50965" y="37166"/>
                  <a:pt x="51079" y="37203"/>
                </a:cubicBezTo>
                <a:lnTo>
                  <a:pt x="51268" y="37090"/>
                </a:lnTo>
                <a:cubicBezTo>
                  <a:pt x="51306" y="37052"/>
                  <a:pt x="51381" y="37014"/>
                  <a:pt x="51381" y="36901"/>
                </a:cubicBezTo>
                <a:cubicBezTo>
                  <a:pt x="51381" y="36901"/>
                  <a:pt x="51381" y="36863"/>
                  <a:pt x="51381" y="36825"/>
                </a:cubicBezTo>
                <a:lnTo>
                  <a:pt x="51230" y="36750"/>
                </a:lnTo>
                <a:close/>
                <a:moveTo>
                  <a:pt x="6693" y="36788"/>
                </a:moveTo>
                <a:cubicBezTo>
                  <a:pt x="6579" y="36788"/>
                  <a:pt x="6504" y="36788"/>
                  <a:pt x="6428" y="36863"/>
                </a:cubicBezTo>
                <a:cubicBezTo>
                  <a:pt x="6314" y="36939"/>
                  <a:pt x="6314" y="37128"/>
                  <a:pt x="6428" y="37203"/>
                </a:cubicBezTo>
                <a:cubicBezTo>
                  <a:pt x="6504" y="37241"/>
                  <a:pt x="6579" y="37241"/>
                  <a:pt x="6693" y="37241"/>
                </a:cubicBezTo>
                <a:lnTo>
                  <a:pt x="6768" y="37128"/>
                </a:lnTo>
                <a:lnTo>
                  <a:pt x="6768" y="36901"/>
                </a:lnTo>
                <a:lnTo>
                  <a:pt x="6693" y="36788"/>
                </a:lnTo>
                <a:close/>
                <a:moveTo>
                  <a:pt x="83669" y="36788"/>
                </a:moveTo>
                <a:lnTo>
                  <a:pt x="83518" y="36901"/>
                </a:lnTo>
                <a:lnTo>
                  <a:pt x="83518" y="37128"/>
                </a:lnTo>
                <a:lnTo>
                  <a:pt x="83631" y="37241"/>
                </a:lnTo>
                <a:cubicBezTo>
                  <a:pt x="83782" y="37241"/>
                  <a:pt x="83858" y="37241"/>
                  <a:pt x="83934" y="37203"/>
                </a:cubicBezTo>
                <a:cubicBezTo>
                  <a:pt x="84009" y="37166"/>
                  <a:pt x="84047" y="37090"/>
                  <a:pt x="84047" y="36977"/>
                </a:cubicBezTo>
                <a:cubicBezTo>
                  <a:pt x="84047" y="36939"/>
                  <a:pt x="84047" y="36939"/>
                  <a:pt x="84047" y="36901"/>
                </a:cubicBezTo>
                <a:lnTo>
                  <a:pt x="83896" y="36788"/>
                </a:lnTo>
                <a:close/>
                <a:moveTo>
                  <a:pt x="27464" y="36919"/>
                </a:moveTo>
                <a:cubicBezTo>
                  <a:pt x="27404" y="36919"/>
                  <a:pt x="27324" y="36959"/>
                  <a:pt x="27298" y="37090"/>
                </a:cubicBezTo>
                <a:lnTo>
                  <a:pt x="27373" y="37166"/>
                </a:lnTo>
                <a:cubicBezTo>
                  <a:pt x="27373" y="37203"/>
                  <a:pt x="27373" y="37203"/>
                  <a:pt x="27373" y="37241"/>
                </a:cubicBezTo>
                <a:cubicBezTo>
                  <a:pt x="27373" y="37279"/>
                  <a:pt x="27373" y="37392"/>
                  <a:pt x="27562" y="37392"/>
                </a:cubicBezTo>
                <a:lnTo>
                  <a:pt x="27638" y="37392"/>
                </a:lnTo>
                <a:cubicBezTo>
                  <a:pt x="27714" y="37317"/>
                  <a:pt x="27751" y="37279"/>
                  <a:pt x="27751" y="37203"/>
                </a:cubicBezTo>
                <a:cubicBezTo>
                  <a:pt x="27751" y="37052"/>
                  <a:pt x="27676" y="36939"/>
                  <a:pt x="27525" y="36939"/>
                </a:cubicBezTo>
                <a:cubicBezTo>
                  <a:pt x="27513" y="36927"/>
                  <a:pt x="27490" y="36919"/>
                  <a:pt x="27464" y="36919"/>
                </a:cubicBezTo>
                <a:close/>
                <a:moveTo>
                  <a:pt x="86618" y="36863"/>
                </a:moveTo>
                <a:lnTo>
                  <a:pt x="86467" y="36977"/>
                </a:lnTo>
                <a:cubicBezTo>
                  <a:pt x="86467" y="36977"/>
                  <a:pt x="86429" y="37052"/>
                  <a:pt x="86391" y="37052"/>
                </a:cubicBezTo>
                <a:cubicBezTo>
                  <a:pt x="86315" y="37128"/>
                  <a:pt x="86240" y="37203"/>
                  <a:pt x="86240" y="37279"/>
                </a:cubicBezTo>
                <a:cubicBezTo>
                  <a:pt x="86240" y="37355"/>
                  <a:pt x="86278" y="37430"/>
                  <a:pt x="86353" y="37468"/>
                </a:cubicBezTo>
                <a:lnTo>
                  <a:pt x="86580" y="37392"/>
                </a:lnTo>
                <a:lnTo>
                  <a:pt x="86580" y="37392"/>
                </a:lnTo>
                <a:cubicBezTo>
                  <a:pt x="86580" y="37430"/>
                  <a:pt x="86542" y="37430"/>
                  <a:pt x="86542" y="37430"/>
                </a:cubicBezTo>
                <a:lnTo>
                  <a:pt x="86580" y="37430"/>
                </a:lnTo>
                <a:cubicBezTo>
                  <a:pt x="86656" y="37430"/>
                  <a:pt x="86807" y="37430"/>
                  <a:pt x="86883" y="37317"/>
                </a:cubicBezTo>
                <a:cubicBezTo>
                  <a:pt x="86883" y="37279"/>
                  <a:pt x="86883" y="37241"/>
                  <a:pt x="86883" y="37203"/>
                </a:cubicBezTo>
                <a:cubicBezTo>
                  <a:pt x="86883" y="37090"/>
                  <a:pt x="86845" y="37052"/>
                  <a:pt x="86807" y="37014"/>
                </a:cubicBezTo>
                <a:lnTo>
                  <a:pt x="86807" y="36977"/>
                </a:lnTo>
                <a:cubicBezTo>
                  <a:pt x="86807" y="36939"/>
                  <a:pt x="86731" y="36863"/>
                  <a:pt x="86618" y="36863"/>
                </a:cubicBezTo>
                <a:close/>
                <a:moveTo>
                  <a:pt x="71079" y="37128"/>
                </a:moveTo>
                <a:cubicBezTo>
                  <a:pt x="70928" y="37128"/>
                  <a:pt x="70814" y="37203"/>
                  <a:pt x="70814" y="37317"/>
                </a:cubicBezTo>
                <a:lnTo>
                  <a:pt x="70928" y="37430"/>
                </a:lnTo>
                <a:cubicBezTo>
                  <a:pt x="70928" y="37430"/>
                  <a:pt x="70928" y="37468"/>
                  <a:pt x="70966" y="37468"/>
                </a:cubicBezTo>
                <a:cubicBezTo>
                  <a:pt x="71003" y="37468"/>
                  <a:pt x="71079" y="37506"/>
                  <a:pt x="71230" y="37506"/>
                </a:cubicBezTo>
                <a:lnTo>
                  <a:pt x="71306" y="37392"/>
                </a:lnTo>
                <a:cubicBezTo>
                  <a:pt x="71344" y="37392"/>
                  <a:pt x="71344" y="37355"/>
                  <a:pt x="71344" y="37355"/>
                </a:cubicBezTo>
                <a:cubicBezTo>
                  <a:pt x="71344" y="37203"/>
                  <a:pt x="71230" y="37128"/>
                  <a:pt x="71079" y="37128"/>
                </a:cubicBezTo>
                <a:close/>
                <a:moveTo>
                  <a:pt x="64387" y="37090"/>
                </a:moveTo>
                <a:lnTo>
                  <a:pt x="64198" y="37166"/>
                </a:lnTo>
                <a:cubicBezTo>
                  <a:pt x="64198" y="37166"/>
                  <a:pt x="64160" y="37203"/>
                  <a:pt x="64160" y="37203"/>
                </a:cubicBezTo>
                <a:cubicBezTo>
                  <a:pt x="64085" y="37279"/>
                  <a:pt x="64047" y="37317"/>
                  <a:pt x="64047" y="37392"/>
                </a:cubicBezTo>
                <a:cubicBezTo>
                  <a:pt x="64047" y="37468"/>
                  <a:pt x="64085" y="37544"/>
                  <a:pt x="64198" y="37582"/>
                </a:cubicBezTo>
                <a:lnTo>
                  <a:pt x="64387" y="37468"/>
                </a:lnTo>
                <a:cubicBezTo>
                  <a:pt x="64387" y="37468"/>
                  <a:pt x="64425" y="37430"/>
                  <a:pt x="64425" y="37430"/>
                </a:cubicBezTo>
                <a:cubicBezTo>
                  <a:pt x="64463" y="37392"/>
                  <a:pt x="64538" y="37317"/>
                  <a:pt x="64538" y="37241"/>
                </a:cubicBezTo>
                <a:cubicBezTo>
                  <a:pt x="64538" y="37203"/>
                  <a:pt x="64500" y="37128"/>
                  <a:pt x="64387" y="37090"/>
                </a:cubicBezTo>
                <a:close/>
                <a:moveTo>
                  <a:pt x="2383" y="37166"/>
                </a:moveTo>
                <a:cubicBezTo>
                  <a:pt x="2269" y="37166"/>
                  <a:pt x="2193" y="37166"/>
                  <a:pt x="2156" y="37203"/>
                </a:cubicBezTo>
                <a:cubicBezTo>
                  <a:pt x="2080" y="37279"/>
                  <a:pt x="2042" y="37355"/>
                  <a:pt x="2042" y="37506"/>
                </a:cubicBezTo>
                <a:lnTo>
                  <a:pt x="2193" y="37619"/>
                </a:lnTo>
                <a:lnTo>
                  <a:pt x="2420" y="37619"/>
                </a:lnTo>
                <a:lnTo>
                  <a:pt x="2572" y="37506"/>
                </a:lnTo>
                <a:lnTo>
                  <a:pt x="2572" y="37468"/>
                </a:lnTo>
                <a:cubicBezTo>
                  <a:pt x="2572" y="37355"/>
                  <a:pt x="2534" y="37279"/>
                  <a:pt x="2458" y="37203"/>
                </a:cubicBezTo>
                <a:lnTo>
                  <a:pt x="2383" y="37166"/>
                </a:lnTo>
                <a:close/>
                <a:moveTo>
                  <a:pt x="6125" y="37203"/>
                </a:moveTo>
                <a:lnTo>
                  <a:pt x="6088" y="37241"/>
                </a:lnTo>
                <a:cubicBezTo>
                  <a:pt x="6012" y="37241"/>
                  <a:pt x="5785" y="37279"/>
                  <a:pt x="5785" y="37468"/>
                </a:cubicBezTo>
                <a:lnTo>
                  <a:pt x="5785" y="37506"/>
                </a:lnTo>
                <a:lnTo>
                  <a:pt x="5899" y="37619"/>
                </a:lnTo>
                <a:cubicBezTo>
                  <a:pt x="6050" y="37619"/>
                  <a:pt x="6163" y="37582"/>
                  <a:pt x="6201" y="37544"/>
                </a:cubicBezTo>
                <a:cubicBezTo>
                  <a:pt x="6277" y="37506"/>
                  <a:pt x="6314" y="37468"/>
                  <a:pt x="6314" y="37355"/>
                </a:cubicBezTo>
                <a:cubicBezTo>
                  <a:pt x="6314" y="37355"/>
                  <a:pt x="6314" y="37317"/>
                  <a:pt x="6314" y="37317"/>
                </a:cubicBezTo>
                <a:lnTo>
                  <a:pt x="6125" y="37203"/>
                </a:lnTo>
                <a:close/>
                <a:moveTo>
                  <a:pt x="32024" y="37128"/>
                </a:moveTo>
                <a:lnTo>
                  <a:pt x="31872" y="37241"/>
                </a:lnTo>
                <a:lnTo>
                  <a:pt x="31835" y="37241"/>
                </a:lnTo>
                <a:cubicBezTo>
                  <a:pt x="31797" y="37279"/>
                  <a:pt x="31683" y="37355"/>
                  <a:pt x="31683" y="37506"/>
                </a:cubicBezTo>
                <a:lnTo>
                  <a:pt x="31797" y="37619"/>
                </a:lnTo>
                <a:cubicBezTo>
                  <a:pt x="31948" y="37619"/>
                  <a:pt x="32024" y="37582"/>
                  <a:pt x="32061" y="37544"/>
                </a:cubicBezTo>
                <a:lnTo>
                  <a:pt x="32099" y="37544"/>
                </a:lnTo>
                <a:lnTo>
                  <a:pt x="32288" y="37430"/>
                </a:lnTo>
                <a:cubicBezTo>
                  <a:pt x="32288" y="37430"/>
                  <a:pt x="32288" y="37392"/>
                  <a:pt x="32288" y="37392"/>
                </a:cubicBezTo>
                <a:cubicBezTo>
                  <a:pt x="32288" y="37241"/>
                  <a:pt x="32175" y="37128"/>
                  <a:pt x="32024" y="37128"/>
                </a:cubicBezTo>
                <a:close/>
                <a:moveTo>
                  <a:pt x="69052" y="37014"/>
                </a:moveTo>
                <a:cubicBezTo>
                  <a:pt x="68971" y="37014"/>
                  <a:pt x="68886" y="37033"/>
                  <a:pt x="68810" y="37090"/>
                </a:cubicBezTo>
                <a:lnTo>
                  <a:pt x="68773" y="37203"/>
                </a:lnTo>
                <a:cubicBezTo>
                  <a:pt x="68810" y="37468"/>
                  <a:pt x="68924" y="37619"/>
                  <a:pt x="69189" y="37657"/>
                </a:cubicBezTo>
                <a:lnTo>
                  <a:pt x="69302" y="37582"/>
                </a:lnTo>
                <a:cubicBezTo>
                  <a:pt x="69378" y="37506"/>
                  <a:pt x="69378" y="37468"/>
                  <a:pt x="69378" y="37392"/>
                </a:cubicBezTo>
                <a:lnTo>
                  <a:pt x="69378" y="37355"/>
                </a:lnTo>
                <a:cubicBezTo>
                  <a:pt x="69378" y="37317"/>
                  <a:pt x="69378" y="37279"/>
                  <a:pt x="69415" y="37241"/>
                </a:cubicBezTo>
                <a:lnTo>
                  <a:pt x="69340" y="37052"/>
                </a:lnTo>
                <a:lnTo>
                  <a:pt x="69264" y="37052"/>
                </a:lnTo>
                <a:cubicBezTo>
                  <a:pt x="69207" y="37033"/>
                  <a:pt x="69132" y="37014"/>
                  <a:pt x="69052" y="37014"/>
                </a:cubicBezTo>
                <a:close/>
                <a:moveTo>
                  <a:pt x="17884" y="37166"/>
                </a:moveTo>
                <a:cubicBezTo>
                  <a:pt x="17770" y="37203"/>
                  <a:pt x="17543" y="37317"/>
                  <a:pt x="17619" y="37657"/>
                </a:cubicBezTo>
                <a:lnTo>
                  <a:pt x="17695" y="37771"/>
                </a:lnTo>
                <a:lnTo>
                  <a:pt x="17808" y="37771"/>
                </a:lnTo>
                <a:cubicBezTo>
                  <a:pt x="17869" y="37801"/>
                  <a:pt x="17955" y="37856"/>
                  <a:pt x="18066" y="37856"/>
                </a:cubicBezTo>
                <a:cubicBezTo>
                  <a:pt x="18092" y="37856"/>
                  <a:pt x="18119" y="37853"/>
                  <a:pt x="18148" y="37846"/>
                </a:cubicBezTo>
                <a:lnTo>
                  <a:pt x="18262" y="37808"/>
                </a:lnTo>
                <a:cubicBezTo>
                  <a:pt x="18337" y="37733"/>
                  <a:pt x="18375" y="37619"/>
                  <a:pt x="18375" y="37506"/>
                </a:cubicBezTo>
                <a:cubicBezTo>
                  <a:pt x="18375" y="37430"/>
                  <a:pt x="18337" y="37317"/>
                  <a:pt x="18262" y="37279"/>
                </a:cubicBezTo>
                <a:cubicBezTo>
                  <a:pt x="18224" y="37203"/>
                  <a:pt x="18110" y="37166"/>
                  <a:pt x="17921" y="37166"/>
                </a:cubicBezTo>
                <a:close/>
                <a:moveTo>
                  <a:pt x="85937" y="37468"/>
                </a:moveTo>
                <a:lnTo>
                  <a:pt x="85748" y="37582"/>
                </a:lnTo>
                <a:cubicBezTo>
                  <a:pt x="85748" y="37695"/>
                  <a:pt x="85786" y="37771"/>
                  <a:pt x="85824" y="37808"/>
                </a:cubicBezTo>
                <a:cubicBezTo>
                  <a:pt x="85877" y="37835"/>
                  <a:pt x="85950" y="37862"/>
                  <a:pt x="86041" y="37862"/>
                </a:cubicBezTo>
                <a:cubicBezTo>
                  <a:pt x="86079" y="37862"/>
                  <a:pt x="86120" y="37857"/>
                  <a:pt x="86164" y="37846"/>
                </a:cubicBezTo>
                <a:lnTo>
                  <a:pt x="86278" y="37771"/>
                </a:lnTo>
                <a:lnTo>
                  <a:pt x="86278" y="37733"/>
                </a:lnTo>
                <a:cubicBezTo>
                  <a:pt x="86278" y="37544"/>
                  <a:pt x="86051" y="37506"/>
                  <a:pt x="85975" y="37468"/>
                </a:cubicBezTo>
                <a:close/>
                <a:moveTo>
                  <a:pt x="38300" y="37203"/>
                </a:moveTo>
                <a:cubicBezTo>
                  <a:pt x="38149" y="37203"/>
                  <a:pt x="38073" y="37203"/>
                  <a:pt x="37997" y="37279"/>
                </a:cubicBezTo>
                <a:cubicBezTo>
                  <a:pt x="37959" y="37317"/>
                  <a:pt x="37884" y="37355"/>
                  <a:pt x="37922" y="37506"/>
                </a:cubicBezTo>
                <a:cubicBezTo>
                  <a:pt x="37846" y="37506"/>
                  <a:pt x="37808" y="37544"/>
                  <a:pt x="37770" y="37582"/>
                </a:cubicBezTo>
                <a:cubicBezTo>
                  <a:pt x="37733" y="37619"/>
                  <a:pt x="37733" y="37619"/>
                  <a:pt x="37733" y="37619"/>
                </a:cubicBezTo>
                <a:lnTo>
                  <a:pt x="37770" y="37619"/>
                </a:lnTo>
                <a:lnTo>
                  <a:pt x="37544" y="37695"/>
                </a:lnTo>
                <a:cubicBezTo>
                  <a:pt x="37544" y="37808"/>
                  <a:pt x="37581" y="37846"/>
                  <a:pt x="37657" y="37884"/>
                </a:cubicBezTo>
                <a:cubicBezTo>
                  <a:pt x="37679" y="37891"/>
                  <a:pt x="37702" y="37894"/>
                  <a:pt x="37725" y="37894"/>
                </a:cubicBezTo>
                <a:cubicBezTo>
                  <a:pt x="37825" y="37894"/>
                  <a:pt x="37936" y="37839"/>
                  <a:pt x="37997" y="37808"/>
                </a:cubicBezTo>
                <a:cubicBezTo>
                  <a:pt x="38035" y="37771"/>
                  <a:pt x="38073" y="37771"/>
                  <a:pt x="38073" y="37771"/>
                </a:cubicBezTo>
                <a:lnTo>
                  <a:pt x="38073" y="37733"/>
                </a:lnTo>
                <a:lnTo>
                  <a:pt x="38149" y="37619"/>
                </a:lnTo>
                <a:lnTo>
                  <a:pt x="38300" y="37619"/>
                </a:lnTo>
                <a:lnTo>
                  <a:pt x="38413" y="37468"/>
                </a:lnTo>
                <a:lnTo>
                  <a:pt x="38413" y="37317"/>
                </a:lnTo>
                <a:lnTo>
                  <a:pt x="38300" y="37203"/>
                </a:lnTo>
                <a:close/>
                <a:moveTo>
                  <a:pt x="54103" y="37430"/>
                </a:moveTo>
                <a:cubicBezTo>
                  <a:pt x="53914" y="37468"/>
                  <a:pt x="53650" y="37506"/>
                  <a:pt x="53687" y="37808"/>
                </a:cubicBezTo>
                <a:lnTo>
                  <a:pt x="53725" y="37884"/>
                </a:lnTo>
                <a:cubicBezTo>
                  <a:pt x="53801" y="37960"/>
                  <a:pt x="53914" y="37960"/>
                  <a:pt x="54066" y="37960"/>
                </a:cubicBezTo>
                <a:cubicBezTo>
                  <a:pt x="54179" y="37922"/>
                  <a:pt x="54292" y="37884"/>
                  <a:pt x="54330" y="37808"/>
                </a:cubicBezTo>
                <a:lnTo>
                  <a:pt x="54217" y="37619"/>
                </a:lnTo>
                <a:lnTo>
                  <a:pt x="54103" y="37430"/>
                </a:lnTo>
                <a:close/>
                <a:moveTo>
                  <a:pt x="27631" y="37534"/>
                </a:moveTo>
                <a:cubicBezTo>
                  <a:pt x="27595" y="37534"/>
                  <a:pt x="27559" y="37537"/>
                  <a:pt x="27525" y="37544"/>
                </a:cubicBezTo>
                <a:cubicBezTo>
                  <a:pt x="27411" y="37582"/>
                  <a:pt x="27373" y="37657"/>
                  <a:pt x="27373" y="37771"/>
                </a:cubicBezTo>
                <a:lnTo>
                  <a:pt x="27373" y="37808"/>
                </a:lnTo>
                <a:lnTo>
                  <a:pt x="27411" y="37884"/>
                </a:lnTo>
                <a:cubicBezTo>
                  <a:pt x="27467" y="37939"/>
                  <a:pt x="27623" y="37974"/>
                  <a:pt x="27762" y="37974"/>
                </a:cubicBezTo>
                <a:cubicBezTo>
                  <a:pt x="27813" y="37974"/>
                  <a:pt x="27862" y="37970"/>
                  <a:pt x="27903" y="37960"/>
                </a:cubicBezTo>
                <a:cubicBezTo>
                  <a:pt x="28016" y="37922"/>
                  <a:pt x="28054" y="37846"/>
                  <a:pt x="28054" y="37771"/>
                </a:cubicBezTo>
                <a:cubicBezTo>
                  <a:pt x="28054" y="37771"/>
                  <a:pt x="28054" y="37733"/>
                  <a:pt x="28054" y="37733"/>
                </a:cubicBezTo>
                <a:lnTo>
                  <a:pt x="28016" y="37657"/>
                </a:lnTo>
                <a:cubicBezTo>
                  <a:pt x="27954" y="37595"/>
                  <a:pt x="27792" y="37534"/>
                  <a:pt x="27631" y="37534"/>
                </a:cubicBezTo>
                <a:close/>
                <a:moveTo>
                  <a:pt x="34552" y="37591"/>
                </a:moveTo>
                <a:cubicBezTo>
                  <a:pt x="34510" y="37591"/>
                  <a:pt x="34462" y="37600"/>
                  <a:pt x="34406" y="37619"/>
                </a:cubicBezTo>
                <a:cubicBezTo>
                  <a:pt x="34330" y="37657"/>
                  <a:pt x="34292" y="37733"/>
                  <a:pt x="34292" y="37771"/>
                </a:cubicBezTo>
                <a:lnTo>
                  <a:pt x="34368" y="37884"/>
                </a:lnTo>
                <a:cubicBezTo>
                  <a:pt x="34406" y="37922"/>
                  <a:pt x="34443" y="37922"/>
                  <a:pt x="34481" y="37960"/>
                </a:cubicBezTo>
                <a:cubicBezTo>
                  <a:pt x="34519" y="37997"/>
                  <a:pt x="34595" y="38035"/>
                  <a:pt x="34708" y="38073"/>
                </a:cubicBezTo>
                <a:lnTo>
                  <a:pt x="34859" y="37960"/>
                </a:lnTo>
                <a:lnTo>
                  <a:pt x="34897" y="37960"/>
                </a:lnTo>
                <a:cubicBezTo>
                  <a:pt x="34897" y="37922"/>
                  <a:pt x="34935" y="37846"/>
                  <a:pt x="34935" y="37808"/>
                </a:cubicBezTo>
                <a:cubicBezTo>
                  <a:pt x="34935" y="37771"/>
                  <a:pt x="34935" y="37733"/>
                  <a:pt x="34935" y="37733"/>
                </a:cubicBezTo>
                <a:lnTo>
                  <a:pt x="34784" y="37619"/>
                </a:lnTo>
                <a:lnTo>
                  <a:pt x="34670" y="37619"/>
                </a:lnTo>
                <a:cubicBezTo>
                  <a:pt x="34632" y="37600"/>
                  <a:pt x="34595" y="37591"/>
                  <a:pt x="34552" y="37591"/>
                </a:cubicBezTo>
                <a:close/>
                <a:moveTo>
                  <a:pt x="35615" y="37733"/>
                </a:moveTo>
                <a:cubicBezTo>
                  <a:pt x="35389" y="37733"/>
                  <a:pt x="35351" y="37884"/>
                  <a:pt x="35389" y="37960"/>
                </a:cubicBezTo>
                <a:lnTo>
                  <a:pt x="35540" y="38073"/>
                </a:lnTo>
                <a:lnTo>
                  <a:pt x="35578" y="38073"/>
                </a:lnTo>
                <a:cubicBezTo>
                  <a:pt x="35615" y="38073"/>
                  <a:pt x="35804" y="38073"/>
                  <a:pt x="35842" y="37922"/>
                </a:cubicBezTo>
                <a:lnTo>
                  <a:pt x="35767" y="37846"/>
                </a:lnTo>
                <a:cubicBezTo>
                  <a:pt x="35767" y="37846"/>
                  <a:pt x="35767" y="37846"/>
                  <a:pt x="35767" y="37884"/>
                </a:cubicBezTo>
                <a:lnTo>
                  <a:pt x="35615" y="37733"/>
                </a:lnTo>
                <a:close/>
                <a:moveTo>
                  <a:pt x="36787" y="37733"/>
                </a:moveTo>
                <a:cubicBezTo>
                  <a:pt x="36674" y="37733"/>
                  <a:pt x="36636" y="37771"/>
                  <a:pt x="36598" y="37771"/>
                </a:cubicBezTo>
                <a:cubicBezTo>
                  <a:pt x="36561" y="37808"/>
                  <a:pt x="36485" y="37884"/>
                  <a:pt x="36523" y="38035"/>
                </a:cubicBezTo>
                <a:lnTo>
                  <a:pt x="36674" y="38111"/>
                </a:lnTo>
                <a:lnTo>
                  <a:pt x="36787" y="38111"/>
                </a:lnTo>
                <a:lnTo>
                  <a:pt x="36901" y="37997"/>
                </a:lnTo>
                <a:lnTo>
                  <a:pt x="36901" y="37846"/>
                </a:lnTo>
                <a:lnTo>
                  <a:pt x="36787" y="37733"/>
                </a:lnTo>
                <a:close/>
                <a:moveTo>
                  <a:pt x="46391" y="37657"/>
                </a:moveTo>
                <a:cubicBezTo>
                  <a:pt x="46239" y="37771"/>
                  <a:pt x="46277" y="37997"/>
                  <a:pt x="46391" y="38073"/>
                </a:cubicBezTo>
                <a:cubicBezTo>
                  <a:pt x="46466" y="38149"/>
                  <a:pt x="46580" y="38186"/>
                  <a:pt x="46655" y="38186"/>
                </a:cubicBezTo>
                <a:lnTo>
                  <a:pt x="46806" y="38073"/>
                </a:lnTo>
                <a:cubicBezTo>
                  <a:pt x="46806" y="38035"/>
                  <a:pt x="46806" y="38035"/>
                  <a:pt x="46806" y="37997"/>
                </a:cubicBezTo>
                <a:cubicBezTo>
                  <a:pt x="46806" y="37846"/>
                  <a:pt x="46693" y="37771"/>
                  <a:pt x="46655" y="37733"/>
                </a:cubicBezTo>
                <a:cubicBezTo>
                  <a:pt x="46617" y="37695"/>
                  <a:pt x="46617" y="37695"/>
                  <a:pt x="46580" y="37657"/>
                </a:cubicBezTo>
                <a:close/>
                <a:moveTo>
                  <a:pt x="48432" y="37733"/>
                </a:moveTo>
                <a:cubicBezTo>
                  <a:pt x="48319" y="37733"/>
                  <a:pt x="48243" y="37733"/>
                  <a:pt x="48205" y="37771"/>
                </a:cubicBezTo>
                <a:cubicBezTo>
                  <a:pt x="48092" y="37846"/>
                  <a:pt x="48092" y="37960"/>
                  <a:pt x="48092" y="38035"/>
                </a:cubicBezTo>
                <a:cubicBezTo>
                  <a:pt x="48092" y="38035"/>
                  <a:pt x="48092" y="38073"/>
                  <a:pt x="48092" y="38111"/>
                </a:cubicBezTo>
                <a:lnTo>
                  <a:pt x="48205" y="38224"/>
                </a:lnTo>
                <a:cubicBezTo>
                  <a:pt x="48319" y="38224"/>
                  <a:pt x="48394" y="38224"/>
                  <a:pt x="48470" y="38186"/>
                </a:cubicBezTo>
                <a:cubicBezTo>
                  <a:pt x="48546" y="38111"/>
                  <a:pt x="48583" y="38035"/>
                  <a:pt x="48583" y="37960"/>
                </a:cubicBezTo>
                <a:cubicBezTo>
                  <a:pt x="48583" y="37884"/>
                  <a:pt x="48546" y="37808"/>
                  <a:pt x="48508" y="37771"/>
                </a:cubicBezTo>
                <a:lnTo>
                  <a:pt x="48432" y="37733"/>
                </a:lnTo>
                <a:close/>
                <a:moveTo>
                  <a:pt x="9972" y="37992"/>
                </a:moveTo>
                <a:cubicBezTo>
                  <a:pt x="9704" y="37992"/>
                  <a:pt x="9642" y="38152"/>
                  <a:pt x="9642" y="38186"/>
                </a:cubicBezTo>
                <a:lnTo>
                  <a:pt x="9755" y="38338"/>
                </a:lnTo>
                <a:cubicBezTo>
                  <a:pt x="9785" y="38341"/>
                  <a:pt x="9813" y="38343"/>
                  <a:pt x="9839" y="38343"/>
                </a:cubicBezTo>
                <a:cubicBezTo>
                  <a:pt x="10102" y="38343"/>
                  <a:pt x="10136" y="38180"/>
                  <a:pt x="10171" y="38111"/>
                </a:cubicBezTo>
                <a:lnTo>
                  <a:pt x="10057" y="37997"/>
                </a:lnTo>
                <a:cubicBezTo>
                  <a:pt x="10027" y="37994"/>
                  <a:pt x="9998" y="37992"/>
                  <a:pt x="9972" y="37992"/>
                </a:cubicBezTo>
                <a:close/>
                <a:moveTo>
                  <a:pt x="1664" y="37997"/>
                </a:moveTo>
                <a:cubicBezTo>
                  <a:pt x="1551" y="37997"/>
                  <a:pt x="1475" y="37997"/>
                  <a:pt x="1400" y="38035"/>
                </a:cubicBezTo>
                <a:cubicBezTo>
                  <a:pt x="1362" y="38073"/>
                  <a:pt x="1324" y="38149"/>
                  <a:pt x="1324" y="38224"/>
                </a:cubicBezTo>
                <a:lnTo>
                  <a:pt x="1324" y="38262"/>
                </a:lnTo>
                <a:lnTo>
                  <a:pt x="1437" y="38375"/>
                </a:lnTo>
                <a:cubicBezTo>
                  <a:pt x="1551" y="38375"/>
                  <a:pt x="1626" y="38375"/>
                  <a:pt x="1702" y="38338"/>
                </a:cubicBezTo>
                <a:cubicBezTo>
                  <a:pt x="1740" y="38300"/>
                  <a:pt x="1778" y="38224"/>
                  <a:pt x="1778" y="38149"/>
                </a:cubicBezTo>
                <a:lnTo>
                  <a:pt x="1778" y="38111"/>
                </a:lnTo>
                <a:lnTo>
                  <a:pt x="1664" y="37997"/>
                </a:lnTo>
                <a:close/>
                <a:moveTo>
                  <a:pt x="77015" y="38111"/>
                </a:moveTo>
                <a:cubicBezTo>
                  <a:pt x="76939" y="38111"/>
                  <a:pt x="76712" y="38149"/>
                  <a:pt x="76712" y="38338"/>
                </a:cubicBezTo>
                <a:lnTo>
                  <a:pt x="76712" y="38375"/>
                </a:lnTo>
                <a:lnTo>
                  <a:pt x="76826" y="38489"/>
                </a:lnTo>
                <a:cubicBezTo>
                  <a:pt x="76977" y="38489"/>
                  <a:pt x="77090" y="38489"/>
                  <a:pt x="77128" y="38413"/>
                </a:cubicBezTo>
                <a:cubicBezTo>
                  <a:pt x="77166" y="38375"/>
                  <a:pt x="77242" y="38338"/>
                  <a:pt x="77242" y="38224"/>
                </a:cubicBezTo>
                <a:lnTo>
                  <a:pt x="77242" y="38186"/>
                </a:lnTo>
                <a:lnTo>
                  <a:pt x="77053" y="38111"/>
                </a:lnTo>
                <a:close/>
                <a:moveTo>
                  <a:pt x="8923" y="38149"/>
                </a:moveTo>
                <a:lnTo>
                  <a:pt x="8734" y="38262"/>
                </a:lnTo>
                <a:cubicBezTo>
                  <a:pt x="8734" y="38224"/>
                  <a:pt x="8772" y="38186"/>
                  <a:pt x="8772" y="38186"/>
                </a:cubicBezTo>
                <a:lnTo>
                  <a:pt x="8696" y="38186"/>
                </a:lnTo>
                <a:lnTo>
                  <a:pt x="8545" y="38300"/>
                </a:lnTo>
                <a:lnTo>
                  <a:pt x="8545" y="38527"/>
                </a:lnTo>
                <a:lnTo>
                  <a:pt x="8696" y="38640"/>
                </a:lnTo>
                <a:cubicBezTo>
                  <a:pt x="8810" y="38640"/>
                  <a:pt x="8885" y="38565"/>
                  <a:pt x="8923" y="38527"/>
                </a:cubicBezTo>
                <a:cubicBezTo>
                  <a:pt x="8961" y="38489"/>
                  <a:pt x="9074" y="38413"/>
                  <a:pt x="9074" y="38338"/>
                </a:cubicBezTo>
                <a:cubicBezTo>
                  <a:pt x="9074" y="38262"/>
                  <a:pt x="8999" y="38186"/>
                  <a:pt x="8923" y="38149"/>
                </a:cubicBezTo>
                <a:close/>
                <a:moveTo>
                  <a:pt x="54708" y="38300"/>
                </a:moveTo>
                <a:cubicBezTo>
                  <a:pt x="54633" y="38300"/>
                  <a:pt x="54519" y="38338"/>
                  <a:pt x="54481" y="38489"/>
                </a:cubicBezTo>
                <a:lnTo>
                  <a:pt x="54595" y="38640"/>
                </a:lnTo>
                <a:cubicBezTo>
                  <a:pt x="54708" y="38640"/>
                  <a:pt x="54822" y="38640"/>
                  <a:pt x="54859" y="38602"/>
                </a:cubicBezTo>
                <a:lnTo>
                  <a:pt x="54935" y="38489"/>
                </a:lnTo>
                <a:cubicBezTo>
                  <a:pt x="54935" y="38375"/>
                  <a:pt x="54822" y="38300"/>
                  <a:pt x="54708" y="38300"/>
                </a:cubicBezTo>
                <a:close/>
                <a:moveTo>
                  <a:pt x="12007" y="38139"/>
                </a:moveTo>
                <a:cubicBezTo>
                  <a:pt x="11976" y="38139"/>
                  <a:pt x="11944" y="38142"/>
                  <a:pt x="11910" y="38149"/>
                </a:cubicBezTo>
                <a:cubicBezTo>
                  <a:pt x="11759" y="38186"/>
                  <a:pt x="11645" y="38300"/>
                  <a:pt x="11645" y="38451"/>
                </a:cubicBezTo>
                <a:lnTo>
                  <a:pt x="11683" y="38565"/>
                </a:lnTo>
                <a:cubicBezTo>
                  <a:pt x="11766" y="38620"/>
                  <a:pt x="11890" y="38655"/>
                  <a:pt x="12009" y="38655"/>
                </a:cubicBezTo>
                <a:cubicBezTo>
                  <a:pt x="12053" y="38655"/>
                  <a:pt x="12096" y="38650"/>
                  <a:pt x="12137" y="38640"/>
                </a:cubicBezTo>
                <a:cubicBezTo>
                  <a:pt x="12250" y="38602"/>
                  <a:pt x="12364" y="38527"/>
                  <a:pt x="12402" y="38375"/>
                </a:cubicBezTo>
                <a:lnTo>
                  <a:pt x="12364" y="38300"/>
                </a:lnTo>
                <a:cubicBezTo>
                  <a:pt x="12270" y="38207"/>
                  <a:pt x="12151" y="38139"/>
                  <a:pt x="12007" y="38139"/>
                </a:cubicBezTo>
                <a:close/>
                <a:moveTo>
                  <a:pt x="2392" y="38237"/>
                </a:moveTo>
                <a:cubicBezTo>
                  <a:pt x="2346" y="38237"/>
                  <a:pt x="2293" y="38244"/>
                  <a:pt x="2231" y="38262"/>
                </a:cubicBezTo>
                <a:lnTo>
                  <a:pt x="2156" y="38300"/>
                </a:lnTo>
                <a:cubicBezTo>
                  <a:pt x="2042" y="38375"/>
                  <a:pt x="2042" y="38489"/>
                  <a:pt x="2042" y="38640"/>
                </a:cubicBezTo>
                <a:lnTo>
                  <a:pt x="2080" y="38716"/>
                </a:lnTo>
                <a:cubicBezTo>
                  <a:pt x="2137" y="38754"/>
                  <a:pt x="2212" y="38763"/>
                  <a:pt x="2288" y="38763"/>
                </a:cubicBezTo>
                <a:cubicBezTo>
                  <a:pt x="2364" y="38763"/>
                  <a:pt x="2439" y="38754"/>
                  <a:pt x="2496" y="38754"/>
                </a:cubicBezTo>
                <a:cubicBezTo>
                  <a:pt x="2609" y="38716"/>
                  <a:pt x="2723" y="38640"/>
                  <a:pt x="2761" y="38565"/>
                </a:cubicBezTo>
                <a:lnTo>
                  <a:pt x="2685" y="38413"/>
                </a:lnTo>
                <a:cubicBezTo>
                  <a:pt x="2685" y="38413"/>
                  <a:pt x="2685" y="38413"/>
                  <a:pt x="2647" y="38375"/>
                </a:cubicBezTo>
                <a:cubicBezTo>
                  <a:pt x="2618" y="38317"/>
                  <a:pt x="2545" y="38237"/>
                  <a:pt x="2392" y="38237"/>
                </a:cubicBezTo>
                <a:close/>
                <a:moveTo>
                  <a:pt x="7084" y="38237"/>
                </a:moveTo>
                <a:cubicBezTo>
                  <a:pt x="7021" y="38237"/>
                  <a:pt x="6964" y="38256"/>
                  <a:pt x="6919" y="38300"/>
                </a:cubicBezTo>
                <a:cubicBezTo>
                  <a:pt x="6806" y="38375"/>
                  <a:pt x="6806" y="38527"/>
                  <a:pt x="6806" y="38678"/>
                </a:cubicBezTo>
                <a:lnTo>
                  <a:pt x="6806" y="38716"/>
                </a:lnTo>
                <a:lnTo>
                  <a:pt x="6957" y="38829"/>
                </a:lnTo>
                <a:cubicBezTo>
                  <a:pt x="7184" y="38829"/>
                  <a:pt x="7335" y="38640"/>
                  <a:pt x="7335" y="38451"/>
                </a:cubicBezTo>
                <a:cubicBezTo>
                  <a:pt x="7335" y="38375"/>
                  <a:pt x="7335" y="38338"/>
                  <a:pt x="7297" y="38300"/>
                </a:cubicBezTo>
                <a:lnTo>
                  <a:pt x="7222" y="38262"/>
                </a:lnTo>
                <a:cubicBezTo>
                  <a:pt x="7175" y="38246"/>
                  <a:pt x="7128" y="38237"/>
                  <a:pt x="7084" y="38237"/>
                </a:cubicBezTo>
                <a:close/>
                <a:moveTo>
                  <a:pt x="959" y="37461"/>
                </a:moveTo>
                <a:cubicBezTo>
                  <a:pt x="764" y="37461"/>
                  <a:pt x="666" y="37554"/>
                  <a:pt x="568" y="37619"/>
                </a:cubicBezTo>
                <a:cubicBezTo>
                  <a:pt x="530" y="37657"/>
                  <a:pt x="492" y="37657"/>
                  <a:pt x="454" y="37695"/>
                </a:cubicBezTo>
                <a:lnTo>
                  <a:pt x="379" y="37733"/>
                </a:lnTo>
                <a:cubicBezTo>
                  <a:pt x="341" y="37846"/>
                  <a:pt x="379" y="37960"/>
                  <a:pt x="417" y="37997"/>
                </a:cubicBezTo>
                <a:cubicBezTo>
                  <a:pt x="379" y="38035"/>
                  <a:pt x="379" y="38073"/>
                  <a:pt x="379" y="38073"/>
                </a:cubicBezTo>
                <a:lnTo>
                  <a:pt x="454" y="38224"/>
                </a:lnTo>
                <a:cubicBezTo>
                  <a:pt x="568" y="38262"/>
                  <a:pt x="681" y="38300"/>
                  <a:pt x="832" y="38338"/>
                </a:cubicBezTo>
                <a:lnTo>
                  <a:pt x="719" y="38375"/>
                </a:lnTo>
                <a:cubicBezTo>
                  <a:pt x="719" y="38413"/>
                  <a:pt x="719" y="38413"/>
                  <a:pt x="719" y="38413"/>
                </a:cubicBezTo>
                <a:cubicBezTo>
                  <a:pt x="681" y="38451"/>
                  <a:pt x="643" y="38527"/>
                  <a:pt x="681" y="38640"/>
                </a:cubicBezTo>
                <a:lnTo>
                  <a:pt x="681" y="38678"/>
                </a:lnTo>
                <a:cubicBezTo>
                  <a:pt x="760" y="38809"/>
                  <a:pt x="928" y="38849"/>
                  <a:pt x="1050" y="38849"/>
                </a:cubicBezTo>
                <a:cubicBezTo>
                  <a:pt x="1104" y="38849"/>
                  <a:pt x="1149" y="38841"/>
                  <a:pt x="1173" y="38829"/>
                </a:cubicBezTo>
                <a:lnTo>
                  <a:pt x="1286" y="38716"/>
                </a:lnTo>
                <a:cubicBezTo>
                  <a:pt x="1286" y="38602"/>
                  <a:pt x="1248" y="38451"/>
                  <a:pt x="1135" y="38375"/>
                </a:cubicBezTo>
                <a:cubicBezTo>
                  <a:pt x="1135" y="38338"/>
                  <a:pt x="1097" y="38338"/>
                  <a:pt x="1097" y="38338"/>
                </a:cubicBezTo>
                <a:lnTo>
                  <a:pt x="1135" y="38338"/>
                </a:lnTo>
                <a:lnTo>
                  <a:pt x="1248" y="38224"/>
                </a:lnTo>
                <a:lnTo>
                  <a:pt x="1248" y="38186"/>
                </a:lnTo>
                <a:cubicBezTo>
                  <a:pt x="1286" y="38111"/>
                  <a:pt x="1286" y="37960"/>
                  <a:pt x="1286" y="37846"/>
                </a:cubicBezTo>
                <a:cubicBezTo>
                  <a:pt x="1286" y="37695"/>
                  <a:pt x="1248" y="37582"/>
                  <a:pt x="1135" y="37506"/>
                </a:cubicBezTo>
                <a:lnTo>
                  <a:pt x="1059" y="37468"/>
                </a:lnTo>
                <a:cubicBezTo>
                  <a:pt x="1023" y="37463"/>
                  <a:pt x="990" y="37461"/>
                  <a:pt x="959" y="37461"/>
                </a:cubicBezTo>
                <a:close/>
                <a:moveTo>
                  <a:pt x="33914" y="38300"/>
                </a:moveTo>
                <a:cubicBezTo>
                  <a:pt x="33838" y="38338"/>
                  <a:pt x="33801" y="38338"/>
                  <a:pt x="33801" y="38338"/>
                </a:cubicBezTo>
                <a:cubicBezTo>
                  <a:pt x="33763" y="38375"/>
                  <a:pt x="33763" y="38375"/>
                  <a:pt x="33725" y="38375"/>
                </a:cubicBezTo>
                <a:lnTo>
                  <a:pt x="33687" y="38375"/>
                </a:lnTo>
                <a:cubicBezTo>
                  <a:pt x="33612" y="38375"/>
                  <a:pt x="33536" y="38413"/>
                  <a:pt x="33498" y="38489"/>
                </a:cubicBezTo>
                <a:lnTo>
                  <a:pt x="33536" y="38602"/>
                </a:lnTo>
                <a:cubicBezTo>
                  <a:pt x="33536" y="38602"/>
                  <a:pt x="33536" y="38678"/>
                  <a:pt x="33536" y="38678"/>
                </a:cubicBezTo>
                <a:lnTo>
                  <a:pt x="33612" y="38829"/>
                </a:lnTo>
                <a:cubicBezTo>
                  <a:pt x="33612" y="38829"/>
                  <a:pt x="33649" y="38829"/>
                  <a:pt x="33687" y="38867"/>
                </a:cubicBezTo>
                <a:cubicBezTo>
                  <a:pt x="33649" y="38829"/>
                  <a:pt x="33612" y="38829"/>
                  <a:pt x="33612" y="38791"/>
                </a:cubicBezTo>
                <a:lnTo>
                  <a:pt x="33612" y="38791"/>
                </a:lnTo>
                <a:lnTo>
                  <a:pt x="33763" y="38905"/>
                </a:lnTo>
                <a:cubicBezTo>
                  <a:pt x="33990" y="38905"/>
                  <a:pt x="34179" y="38867"/>
                  <a:pt x="34292" y="38754"/>
                </a:cubicBezTo>
                <a:lnTo>
                  <a:pt x="34254" y="38565"/>
                </a:lnTo>
                <a:cubicBezTo>
                  <a:pt x="34217" y="38565"/>
                  <a:pt x="34217" y="38527"/>
                  <a:pt x="34217" y="38527"/>
                </a:cubicBezTo>
                <a:cubicBezTo>
                  <a:pt x="34179" y="38451"/>
                  <a:pt x="34141" y="38300"/>
                  <a:pt x="33952" y="38300"/>
                </a:cubicBezTo>
                <a:close/>
                <a:moveTo>
                  <a:pt x="55261" y="38550"/>
                </a:moveTo>
                <a:cubicBezTo>
                  <a:pt x="55220" y="38550"/>
                  <a:pt x="55175" y="38554"/>
                  <a:pt x="55124" y="38565"/>
                </a:cubicBezTo>
                <a:lnTo>
                  <a:pt x="55011" y="38640"/>
                </a:lnTo>
                <a:cubicBezTo>
                  <a:pt x="54973" y="38791"/>
                  <a:pt x="55124" y="38943"/>
                  <a:pt x="55313" y="38943"/>
                </a:cubicBezTo>
                <a:cubicBezTo>
                  <a:pt x="55464" y="38943"/>
                  <a:pt x="55578" y="38867"/>
                  <a:pt x="55578" y="38716"/>
                </a:cubicBezTo>
                <a:lnTo>
                  <a:pt x="55540" y="38640"/>
                </a:lnTo>
                <a:cubicBezTo>
                  <a:pt x="55457" y="38585"/>
                  <a:pt x="55374" y="38550"/>
                  <a:pt x="55261" y="38550"/>
                </a:cubicBezTo>
                <a:close/>
                <a:moveTo>
                  <a:pt x="7713" y="38716"/>
                </a:moveTo>
                <a:cubicBezTo>
                  <a:pt x="7638" y="38716"/>
                  <a:pt x="7487" y="38754"/>
                  <a:pt x="7487" y="38905"/>
                </a:cubicBezTo>
                <a:lnTo>
                  <a:pt x="7600" y="39056"/>
                </a:lnTo>
                <a:cubicBezTo>
                  <a:pt x="7713" y="39056"/>
                  <a:pt x="7789" y="39056"/>
                  <a:pt x="7865" y="39018"/>
                </a:cubicBezTo>
                <a:lnTo>
                  <a:pt x="7902" y="38905"/>
                </a:lnTo>
                <a:cubicBezTo>
                  <a:pt x="7902" y="38791"/>
                  <a:pt x="7827" y="38716"/>
                  <a:pt x="7713" y="38716"/>
                </a:cubicBezTo>
                <a:close/>
                <a:moveTo>
                  <a:pt x="12326" y="38716"/>
                </a:moveTo>
                <a:cubicBezTo>
                  <a:pt x="12212" y="38716"/>
                  <a:pt x="12137" y="38716"/>
                  <a:pt x="12099" y="38754"/>
                </a:cubicBezTo>
                <a:cubicBezTo>
                  <a:pt x="12023" y="38791"/>
                  <a:pt x="11986" y="38867"/>
                  <a:pt x="11986" y="38943"/>
                </a:cubicBezTo>
                <a:lnTo>
                  <a:pt x="11986" y="38980"/>
                </a:lnTo>
                <a:lnTo>
                  <a:pt x="12137" y="39094"/>
                </a:lnTo>
                <a:lnTo>
                  <a:pt x="12326" y="39094"/>
                </a:lnTo>
                <a:lnTo>
                  <a:pt x="12439" y="38980"/>
                </a:lnTo>
                <a:lnTo>
                  <a:pt x="12439" y="38829"/>
                </a:lnTo>
                <a:lnTo>
                  <a:pt x="12326" y="38716"/>
                </a:lnTo>
                <a:close/>
                <a:moveTo>
                  <a:pt x="21135" y="38678"/>
                </a:moveTo>
                <a:lnTo>
                  <a:pt x="20908" y="38754"/>
                </a:lnTo>
                <a:cubicBezTo>
                  <a:pt x="20795" y="39018"/>
                  <a:pt x="20984" y="39094"/>
                  <a:pt x="21097" y="39132"/>
                </a:cubicBezTo>
                <a:lnTo>
                  <a:pt x="21324" y="39056"/>
                </a:lnTo>
                <a:lnTo>
                  <a:pt x="21324" y="39018"/>
                </a:lnTo>
                <a:cubicBezTo>
                  <a:pt x="21324" y="38791"/>
                  <a:pt x="21211" y="38716"/>
                  <a:pt x="21135" y="38678"/>
                </a:cubicBezTo>
                <a:close/>
                <a:moveTo>
                  <a:pt x="17430" y="38754"/>
                </a:moveTo>
                <a:lnTo>
                  <a:pt x="17317" y="38905"/>
                </a:lnTo>
                <a:cubicBezTo>
                  <a:pt x="17317" y="38905"/>
                  <a:pt x="17317" y="38905"/>
                  <a:pt x="17317" y="38943"/>
                </a:cubicBezTo>
                <a:lnTo>
                  <a:pt x="17430" y="38943"/>
                </a:lnTo>
                <a:lnTo>
                  <a:pt x="17317" y="38980"/>
                </a:lnTo>
                <a:cubicBezTo>
                  <a:pt x="17317" y="39094"/>
                  <a:pt x="17354" y="39169"/>
                  <a:pt x="17468" y="39207"/>
                </a:cubicBezTo>
                <a:lnTo>
                  <a:pt x="17619" y="39132"/>
                </a:lnTo>
                <a:cubicBezTo>
                  <a:pt x="17657" y="39094"/>
                  <a:pt x="17770" y="39056"/>
                  <a:pt x="17770" y="38943"/>
                </a:cubicBezTo>
                <a:cubicBezTo>
                  <a:pt x="17770" y="38905"/>
                  <a:pt x="17770" y="38867"/>
                  <a:pt x="17732" y="38829"/>
                </a:cubicBezTo>
                <a:lnTo>
                  <a:pt x="17619" y="38754"/>
                </a:lnTo>
                <a:close/>
                <a:moveTo>
                  <a:pt x="86261" y="38819"/>
                </a:moveTo>
                <a:cubicBezTo>
                  <a:pt x="86242" y="38819"/>
                  <a:pt x="86223" y="38822"/>
                  <a:pt x="86202" y="38829"/>
                </a:cubicBezTo>
                <a:cubicBezTo>
                  <a:pt x="86089" y="38829"/>
                  <a:pt x="85975" y="38905"/>
                  <a:pt x="85975" y="39018"/>
                </a:cubicBezTo>
                <a:cubicBezTo>
                  <a:pt x="85975" y="39056"/>
                  <a:pt x="85975" y="39132"/>
                  <a:pt x="86126" y="39207"/>
                </a:cubicBezTo>
                <a:cubicBezTo>
                  <a:pt x="86164" y="39207"/>
                  <a:pt x="86240" y="39207"/>
                  <a:pt x="86315" y="39169"/>
                </a:cubicBezTo>
                <a:cubicBezTo>
                  <a:pt x="86315" y="39169"/>
                  <a:pt x="86467" y="39094"/>
                  <a:pt x="86467" y="38980"/>
                </a:cubicBezTo>
                <a:lnTo>
                  <a:pt x="86429" y="38943"/>
                </a:lnTo>
                <a:cubicBezTo>
                  <a:pt x="86398" y="38881"/>
                  <a:pt x="86342" y="38819"/>
                  <a:pt x="86261" y="38819"/>
                </a:cubicBezTo>
                <a:close/>
                <a:moveTo>
                  <a:pt x="37581" y="38839"/>
                </a:moveTo>
                <a:cubicBezTo>
                  <a:pt x="37544" y="38839"/>
                  <a:pt x="37506" y="38848"/>
                  <a:pt x="37468" y="38867"/>
                </a:cubicBezTo>
                <a:cubicBezTo>
                  <a:pt x="37355" y="38943"/>
                  <a:pt x="37317" y="39132"/>
                  <a:pt x="37430" y="39207"/>
                </a:cubicBezTo>
                <a:cubicBezTo>
                  <a:pt x="37457" y="39234"/>
                  <a:pt x="37503" y="39261"/>
                  <a:pt x="37540" y="39261"/>
                </a:cubicBezTo>
                <a:cubicBezTo>
                  <a:pt x="37556" y="39261"/>
                  <a:pt x="37570" y="39256"/>
                  <a:pt x="37581" y="39245"/>
                </a:cubicBezTo>
                <a:lnTo>
                  <a:pt x="37657" y="39207"/>
                </a:lnTo>
                <a:lnTo>
                  <a:pt x="37581" y="39207"/>
                </a:lnTo>
                <a:lnTo>
                  <a:pt x="37770" y="39094"/>
                </a:lnTo>
                <a:lnTo>
                  <a:pt x="37770" y="38980"/>
                </a:lnTo>
                <a:lnTo>
                  <a:pt x="37695" y="38867"/>
                </a:lnTo>
                <a:cubicBezTo>
                  <a:pt x="37657" y="38848"/>
                  <a:pt x="37619" y="38839"/>
                  <a:pt x="37581" y="38839"/>
                </a:cubicBezTo>
                <a:close/>
                <a:moveTo>
                  <a:pt x="5142" y="38980"/>
                </a:moveTo>
                <a:lnTo>
                  <a:pt x="4991" y="39094"/>
                </a:lnTo>
                <a:lnTo>
                  <a:pt x="4991" y="39207"/>
                </a:lnTo>
                <a:lnTo>
                  <a:pt x="5142" y="39321"/>
                </a:lnTo>
                <a:cubicBezTo>
                  <a:pt x="5180" y="39321"/>
                  <a:pt x="5218" y="39358"/>
                  <a:pt x="5332" y="39358"/>
                </a:cubicBezTo>
                <a:lnTo>
                  <a:pt x="5445" y="39245"/>
                </a:lnTo>
                <a:lnTo>
                  <a:pt x="5445" y="39094"/>
                </a:lnTo>
                <a:lnTo>
                  <a:pt x="5332" y="38980"/>
                </a:lnTo>
                <a:close/>
                <a:moveTo>
                  <a:pt x="9453" y="39283"/>
                </a:moveTo>
                <a:lnTo>
                  <a:pt x="9339" y="39358"/>
                </a:lnTo>
                <a:cubicBezTo>
                  <a:pt x="9301" y="39548"/>
                  <a:pt x="9490" y="39623"/>
                  <a:pt x="9566" y="39623"/>
                </a:cubicBezTo>
                <a:lnTo>
                  <a:pt x="9793" y="39548"/>
                </a:lnTo>
                <a:lnTo>
                  <a:pt x="9793" y="39510"/>
                </a:lnTo>
                <a:cubicBezTo>
                  <a:pt x="9793" y="39434"/>
                  <a:pt x="9755" y="39358"/>
                  <a:pt x="9717" y="39358"/>
                </a:cubicBezTo>
                <a:cubicBezTo>
                  <a:pt x="9642" y="39283"/>
                  <a:pt x="9566" y="39283"/>
                  <a:pt x="9453" y="39283"/>
                </a:cubicBezTo>
                <a:close/>
                <a:moveTo>
                  <a:pt x="26882" y="39321"/>
                </a:moveTo>
                <a:lnTo>
                  <a:pt x="26768" y="39434"/>
                </a:lnTo>
                <a:cubicBezTo>
                  <a:pt x="26731" y="39737"/>
                  <a:pt x="26920" y="39774"/>
                  <a:pt x="26995" y="39774"/>
                </a:cubicBezTo>
                <a:lnTo>
                  <a:pt x="27146" y="39661"/>
                </a:lnTo>
                <a:cubicBezTo>
                  <a:pt x="27146" y="39661"/>
                  <a:pt x="27146" y="39623"/>
                  <a:pt x="27184" y="39623"/>
                </a:cubicBezTo>
                <a:cubicBezTo>
                  <a:pt x="27184" y="39585"/>
                  <a:pt x="27184" y="39548"/>
                  <a:pt x="27184" y="39510"/>
                </a:cubicBezTo>
                <a:cubicBezTo>
                  <a:pt x="27184" y="39434"/>
                  <a:pt x="27146" y="39321"/>
                  <a:pt x="26882" y="39321"/>
                </a:cubicBezTo>
                <a:close/>
                <a:moveTo>
                  <a:pt x="57846" y="39434"/>
                </a:moveTo>
                <a:cubicBezTo>
                  <a:pt x="57771" y="39434"/>
                  <a:pt x="57695" y="39434"/>
                  <a:pt x="57619" y="39472"/>
                </a:cubicBezTo>
                <a:cubicBezTo>
                  <a:pt x="57544" y="39510"/>
                  <a:pt x="57468" y="39585"/>
                  <a:pt x="57468" y="39699"/>
                </a:cubicBezTo>
                <a:cubicBezTo>
                  <a:pt x="57468" y="39774"/>
                  <a:pt x="57544" y="39850"/>
                  <a:pt x="57657" y="39888"/>
                </a:cubicBezTo>
                <a:lnTo>
                  <a:pt x="57808" y="39812"/>
                </a:lnTo>
                <a:cubicBezTo>
                  <a:pt x="57846" y="39774"/>
                  <a:pt x="57960" y="39737"/>
                  <a:pt x="57960" y="39623"/>
                </a:cubicBezTo>
                <a:cubicBezTo>
                  <a:pt x="57960" y="39585"/>
                  <a:pt x="57960" y="39548"/>
                  <a:pt x="57922" y="39510"/>
                </a:cubicBezTo>
                <a:lnTo>
                  <a:pt x="57846" y="39434"/>
                </a:lnTo>
                <a:close/>
                <a:moveTo>
                  <a:pt x="5785" y="39888"/>
                </a:moveTo>
                <a:lnTo>
                  <a:pt x="5823" y="39963"/>
                </a:lnTo>
                <a:cubicBezTo>
                  <a:pt x="5823" y="39963"/>
                  <a:pt x="5785" y="39926"/>
                  <a:pt x="5785" y="39888"/>
                </a:cubicBezTo>
                <a:close/>
                <a:moveTo>
                  <a:pt x="18375" y="39510"/>
                </a:moveTo>
                <a:cubicBezTo>
                  <a:pt x="18224" y="39623"/>
                  <a:pt x="18262" y="39774"/>
                  <a:pt x="18375" y="39888"/>
                </a:cubicBezTo>
                <a:cubicBezTo>
                  <a:pt x="18430" y="39943"/>
                  <a:pt x="18486" y="39978"/>
                  <a:pt x="18556" y="39978"/>
                </a:cubicBezTo>
                <a:cubicBezTo>
                  <a:pt x="18582" y="39978"/>
                  <a:pt x="18609" y="39974"/>
                  <a:pt x="18640" y="39963"/>
                </a:cubicBezTo>
                <a:lnTo>
                  <a:pt x="18791" y="39850"/>
                </a:lnTo>
                <a:cubicBezTo>
                  <a:pt x="18753" y="39774"/>
                  <a:pt x="18715" y="39548"/>
                  <a:pt x="18489" y="39510"/>
                </a:cubicBezTo>
                <a:close/>
                <a:moveTo>
                  <a:pt x="35653" y="39780"/>
                </a:moveTo>
                <a:cubicBezTo>
                  <a:pt x="35614" y="39780"/>
                  <a:pt x="35575" y="39789"/>
                  <a:pt x="35540" y="39812"/>
                </a:cubicBezTo>
                <a:cubicBezTo>
                  <a:pt x="35502" y="39812"/>
                  <a:pt x="35426" y="39850"/>
                  <a:pt x="35426" y="39963"/>
                </a:cubicBezTo>
                <a:lnTo>
                  <a:pt x="35540" y="40077"/>
                </a:lnTo>
                <a:cubicBezTo>
                  <a:pt x="35592" y="40103"/>
                  <a:pt x="35662" y="40147"/>
                  <a:pt x="35738" y="40147"/>
                </a:cubicBezTo>
                <a:cubicBezTo>
                  <a:pt x="35772" y="40147"/>
                  <a:pt x="35807" y="40138"/>
                  <a:pt x="35842" y="40115"/>
                </a:cubicBezTo>
                <a:cubicBezTo>
                  <a:pt x="35880" y="40115"/>
                  <a:pt x="35956" y="40077"/>
                  <a:pt x="35956" y="39963"/>
                </a:cubicBezTo>
                <a:lnTo>
                  <a:pt x="35880" y="39850"/>
                </a:lnTo>
                <a:cubicBezTo>
                  <a:pt x="35828" y="39824"/>
                  <a:pt x="35740" y="39780"/>
                  <a:pt x="35653" y="39780"/>
                </a:cubicBezTo>
                <a:close/>
                <a:moveTo>
                  <a:pt x="6022" y="39575"/>
                </a:moveTo>
                <a:cubicBezTo>
                  <a:pt x="5995" y="39575"/>
                  <a:pt x="5967" y="39578"/>
                  <a:pt x="5936" y="39585"/>
                </a:cubicBezTo>
                <a:lnTo>
                  <a:pt x="5861" y="39737"/>
                </a:lnTo>
                <a:cubicBezTo>
                  <a:pt x="5823" y="39737"/>
                  <a:pt x="5785" y="39774"/>
                  <a:pt x="5747" y="39812"/>
                </a:cubicBezTo>
                <a:lnTo>
                  <a:pt x="5785" y="39888"/>
                </a:lnTo>
                <a:lnTo>
                  <a:pt x="5747" y="39888"/>
                </a:lnTo>
                <a:lnTo>
                  <a:pt x="5823" y="40077"/>
                </a:lnTo>
                <a:lnTo>
                  <a:pt x="5861" y="40077"/>
                </a:lnTo>
                <a:cubicBezTo>
                  <a:pt x="5936" y="40115"/>
                  <a:pt x="6050" y="40152"/>
                  <a:pt x="6201" y="40190"/>
                </a:cubicBezTo>
                <a:lnTo>
                  <a:pt x="6314" y="40152"/>
                </a:lnTo>
                <a:cubicBezTo>
                  <a:pt x="6390" y="40115"/>
                  <a:pt x="6428" y="40039"/>
                  <a:pt x="6428" y="40001"/>
                </a:cubicBezTo>
                <a:cubicBezTo>
                  <a:pt x="6428" y="39926"/>
                  <a:pt x="6390" y="39888"/>
                  <a:pt x="6390" y="39888"/>
                </a:cubicBezTo>
                <a:cubicBezTo>
                  <a:pt x="6390" y="39850"/>
                  <a:pt x="6390" y="39850"/>
                  <a:pt x="6352" y="39850"/>
                </a:cubicBezTo>
                <a:lnTo>
                  <a:pt x="6390" y="39850"/>
                </a:lnTo>
                <a:lnTo>
                  <a:pt x="6239" y="39623"/>
                </a:lnTo>
                <a:cubicBezTo>
                  <a:pt x="6209" y="39623"/>
                  <a:pt x="6130" y="39575"/>
                  <a:pt x="6022" y="39575"/>
                </a:cubicBezTo>
                <a:close/>
                <a:moveTo>
                  <a:pt x="27336" y="40001"/>
                </a:moveTo>
                <a:lnTo>
                  <a:pt x="27222" y="40115"/>
                </a:lnTo>
                <a:cubicBezTo>
                  <a:pt x="27184" y="40152"/>
                  <a:pt x="27146" y="40190"/>
                  <a:pt x="27109" y="40228"/>
                </a:cubicBezTo>
                <a:lnTo>
                  <a:pt x="27260" y="40379"/>
                </a:lnTo>
                <a:lnTo>
                  <a:pt x="27449" y="40379"/>
                </a:lnTo>
                <a:lnTo>
                  <a:pt x="27562" y="40266"/>
                </a:lnTo>
                <a:lnTo>
                  <a:pt x="27562" y="40190"/>
                </a:lnTo>
                <a:lnTo>
                  <a:pt x="27562" y="40152"/>
                </a:lnTo>
                <a:cubicBezTo>
                  <a:pt x="27562" y="40115"/>
                  <a:pt x="27562" y="40077"/>
                  <a:pt x="27487" y="40039"/>
                </a:cubicBezTo>
                <a:cubicBezTo>
                  <a:pt x="27487" y="40001"/>
                  <a:pt x="27411" y="40001"/>
                  <a:pt x="27336" y="40001"/>
                </a:cubicBezTo>
                <a:close/>
                <a:moveTo>
                  <a:pt x="80002" y="39812"/>
                </a:moveTo>
                <a:cubicBezTo>
                  <a:pt x="79737" y="39888"/>
                  <a:pt x="79510" y="40001"/>
                  <a:pt x="79434" y="40228"/>
                </a:cubicBezTo>
                <a:lnTo>
                  <a:pt x="79510" y="40379"/>
                </a:lnTo>
                <a:cubicBezTo>
                  <a:pt x="79586" y="40417"/>
                  <a:pt x="79671" y="40436"/>
                  <a:pt x="79751" y="40436"/>
                </a:cubicBezTo>
                <a:cubicBezTo>
                  <a:pt x="79831" y="40436"/>
                  <a:pt x="79907" y="40417"/>
                  <a:pt x="79964" y="40379"/>
                </a:cubicBezTo>
                <a:cubicBezTo>
                  <a:pt x="80115" y="40304"/>
                  <a:pt x="80191" y="40152"/>
                  <a:pt x="80191" y="40001"/>
                </a:cubicBezTo>
                <a:cubicBezTo>
                  <a:pt x="80191" y="39963"/>
                  <a:pt x="80191" y="39926"/>
                  <a:pt x="80191" y="39888"/>
                </a:cubicBezTo>
                <a:lnTo>
                  <a:pt x="80002" y="39812"/>
                </a:lnTo>
                <a:close/>
                <a:moveTo>
                  <a:pt x="11040" y="40039"/>
                </a:moveTo>
                <a:cubicBezTo>
                  <a:pt x="10927" y="40039"/>
                  <a:pt x="10814" y="40115"/>
                  <a:pt x="10814" y="40190"/>
                </a:cubicBezTo>
                <a:lnTo>
                  <a:pt x="10889" y="40341"/>
                </a:lnTo>
                <a:cubicBezTo>
                  <a:pt x="10889" y="40374"/>
                  <a:pt x="10973" y="40463"/>
                  <a:pt x="11141" y="40463"/>
                </a:cubicBezTo>
                <a:cubicBezTo>
                  <a:pt x="11168" y="40463"/>
                  <a:pt x="11198" y="40460"/>
                  <a:pt x="11229" y="40455"/>
                </a:cubicBezTo>
                <a:lnTo>
                  <a:pt x="11305" y="40379"/>
                </a:lnTo>
                <a:cubicBezTo>
                  <a:pt x="11305" y="40341"/>
                  <a:pt x="11305" y="40304"/>
                  <a:pt x="11305" y="40304"/>
                </a:cubicBezTo>
                <a:cubicBezTo>
                  <a:pt x="11305" y="40152"/>
                  <a:pt x="11192" y="40077"/>
                  <a:pt x="11040" y="40039"/>
                </a:cubicBezTo>
                <a:close/>
                <a:moveTo>
                  <a:pt x="85937" y="40266"/>
                </a:moveTo>
                <a:lnTo>
                  <a:pt x="85711" y="40341"/>
                </a:lnTo>
                <a:lnTo>
                  <a:pt x="85711" y="40493"/>
                </a:lnTo>
                <a:lnTo>
                  <a:pt x="85824" y="40606"/>
                </a:lnTo>
                <a:lnTo>
                  <a:pt x="86013" y="40606"/>
                </a:lnTo>
                <a:lnTo>
                  <a:pt x="86126" y="40493"/>
                </a:lnTo>
                <a:cubicBezTo>
                  <a:pt x="86164" y="40493"/>
                  <a:pt x="86164" y="40455"/>
                  <a:pt x="86164" y="40455"/>
                </a:cubicBezTo>
                <a:cubicBezTo>
                  <a:pt x="86164" y="40304"/>
                  <a:pt x="86013" y="40266"/>
                  <a:pt x="85937" y="40266"/>
                </a:cubicBezTo>
                <a:close/>
                <a:moveTo>
                  <a:pt x="64689" y="40266"/>
                </a:moveTo>
                <a:cubicBezTo>
                  <a:pt x="64463" y="40266"/>
                  <a:pt x="64387" y="40379"/>
                  <a:pt x="64311" y="40493"/>
                </a:cubicBezTo>
                <a:lnTo>
                  <a:pt x="64349" y="40606"/>
                </a:lnTo>
                <a:cubicBezTo>
                  <a:pt x="64387" y="40644"/>
                  <a:pt x="64463" y="40682"/>
                  <a:pt x="64538" y="40682"/>
                </a:cubicBezTo>
                <a:cubicBezTo>
                  <a:pt x="64652" y="40682"/>
                  <a:pt x="64765" y="40644"/>
                  <a:pt x="64841" y="40568"/>
                </a:cubicBezTo>
                <a:lnTo>
                  <a:pt x="64765" y="40379"/>
                </a:lnTo>
                <a:lnTo>
                  <a:pt x="64803" y="40379"/>
                </a:lnTo>
                <a:lnTo>
                  <a:pt x="64689" y="40266"/>
                </a:lnTo>
                <a:close/>
                <a:moveTo>
                  <a:pt x="379" y="40379"/>
                </a:moveTo>
                <a:cubicBezTo>
                  <a:pt x="265" y="40379"/>
                  <a:pt x="152" y="40417"/>
                  <a:pt x="114" y="40568"/>
                </a:cubicBezTo>
                <a:lnTo>
                  <a:pt x="227" y="40720"/>
                </a:lnTo>
                <a:cubicBezTo>
                  <a:pt x="379" y="40720"/>
                  <a:pt x="454" y="40720"/>
                  <a:pt x="492" y="40644"/>
                </a:cubicBezTo>
                <a:lnTo>
                  <a:pt x="568" y="40531"/>
                </a:lnTo>
                <a:cubicBezTo>
                  <a:pt x="568" y="40455"/>
                  <a:pt x="492" y="40379"/>
                  <a:pt x="379" y="40379"/>
                </a:cubicBezTo>
                <a:close/>
                <a:moveTo>
                  <a:pt x="28772" y="39888"/>
                </a:moveTo>
                <a:cubicBezTo>
                  <a:pt x="28700" y="39960"/>
                  <a:pt x="28659" y="39986"/>
                  <a:pt x="28609" y="39986"/>
                </a:cubicBezTo>
                <a:cubicBezTo>
                  <a:pt x="28580" y="39986"/>
                  <a:pt x="28549" y="39977"/>
                  <a:pt x="28508" y="39963"/>
                </a:cubicBezTo>
                <a:lnTo>
                  <a:pt x="28356" y="40001"/>
                </a:lnTo>
                <a:cubicBezTo>
                  <a:pt x="28281" y="40077"/>
                  <a:pt x="28281" y="40152"/>
                  <a:pt x="28281" y="40266"/>
                </a:cubicBezTo>
                <a:lnTo>
                  <a:pt x="28281" y="40417"/>
                </a:lnTo>
                <a:lnTo>
                  <a:pt x="28394" y="40531"/>
                </a:lnTo>
                <a:cubicBezTo>
                  <a:pt x="28432" y="40568"/>
                  <a:pt x="28470" y="40568"/>
                  <a:pt x="28508" y="40568"/>
                </a:cubicBezTo>
                <a:lnTo>
                  <a:pt x="28470" y="40682"/>
                </a:lnTo>
                <a:cubicBezTo>
                  <a:pt x="28583" y="40757"/>
                  <a:pt x="28772" y="40757"/>
                  <a:pt x="28961" y="40757"/>
                </a:cubicBezTo>
                <a:lnTo>
                  <a:pt x="29075" y="40644"/>
                </a:lnTo>
                <a:cubicBezTo>
                  <a:pt x="29075" y="40606"/>
                  <a:pt x="29075" y="40606"/>
                  <a:pt x="29075" y="40606"/>
                </a:cubicBezTo>
                <a:lnTo>
                  <a:pt x="29264" y="40493"/>
                </a:lnTo>
                <a:cubicBezTo>
                  <a:pt x="29264" y="40190"/>
                  <a:pt x="29150" y="40001"/>
                  <a:pt x="28961" y="39888"/>
                </a:cubicBezTo>
                <a:close/>
                <a:moveTo>
                  <a:pt x="14443" y="40341"/>
                </a:moveTo>
                <a:lnTo>
                  <a:pt x="14216" y="40455"/>
                </a:lnTo>
                <a:cubicBezTo>
                  <a:pt x="14254" y="40531"/>
                  <a:pt x="14254" y="40531"/>
                  <a:pt x="14254" y="40568"/>
                </a:cubicBezTo>
                <a:lnTo>
                  <a:pt x="14254" y="40606"/>
                </a:lnTo>
                <a:cubicBezTo>
                  <a:pt x="14254" y="40644"/>
                  <a:pt x="14254" y="40682"/>
                  <a:pt x="14292" y="40757"/>
                </a:cubicBezTo>
                <a:lnTo>
                  <a:pt x="14405" y="40795"/>
                </a:lnTo>
                <a:lnTo>
                  <a:pt x="14594" y="40795"/>
                </a:lnTo>
                <a:lnTo>
                  <a:pt x="14746" y="40720"/>
                </a:lnTo>
                <a:cubicBezTo>
                  <a:pt x="14746" y="40682"/>
                  <a:pt x="14746" y="40644"/>
                  <a:pt x="14746" y="40644"/>
                </a:cubicBezTo>
                <a:cubicBezTo>
                  <a:pt x="14746" y="40455"/>
                  <a:pt x="14594" y="40379"/>
                  <a:pt x="14481" y="40341"/>
                </a:cubicBezTo>
                <a:close/>
                <a:moveTo>
                  <a:pt x="61060" y="40379"/>
                </a:moveTo>
                <a:lnTo>
                  <a:pt x="60909" y="40493"/>
                </a:lnTo>
                <a:lnTo>
                  <a:pt x="60909" y="40757"/>
                </a:lnTo>
                <a:lnTo>
                  <a:pt x="61060" y="40871"/>
                </a:lnTo>
                <a:cubicBezTo>
                  <a:pt x="61098" y="40871"/>
                  <a:pt x="61136" y="40871"/>
                  <a:pt x="61173" y="40909"/>
                </a:cubicBezTo>
                <a:lnTo>
                  <a:pt x="61362" y="40833"/>
                </a:lnTo>
                <a:cubicBezTo>
                  <a:pt x="61400" y="40795"/>
                  <a:pt x="61400" y="40720"/>
                  <a:pt x="61400" y="40682"/>
                </a:cubicBezTo>
                <a:cubicBezTo>
                  <a:pt x="61400" y="40493"/>
                  <a:pt x="61287" y="40379"/>
                  <a:pt x="61060" y="40379"/>
                </a:cubicBezTo>
                <a:close/>
                <a:moveTo>
                  <a:pt x="79841" y="40553"/>
                </a:moveTo>
                <a:cubicBezTo>
                  <a:pt x="79819" y="40553"/>
                  <a:pt x="79797" y="40557"/>
                  <a:pt x="79775" y="40568"/>
                </a:cubicBezTo>
                <a:cubicBezTo>
                  <a:pt x="79661" y="40644"/>
                  <a:pt x="79623" y="40833"/>
                  <a:pt x="79737" y="40946"/>
                </a:cubicBezTo>
                <a:cubicBezTo>
                  <a:pt x="79762" y="40946"/>
                  <a:pt x="79804" y="40963"/>
                  <a:pt x="79841" y="40963"/>
                </a:cubicBezTo>
                <a:cubicBezTo>
                  <a:pt x="79859" y="40963"/>
                  <a:pt x="79876" y="40959"/>
                  <a:pt x="79888" y="40946"/>
                </a:cubicBezTo>
                <a:lnTo>
                  <a:pt x="79964" y="40909"/>
                </a:lnTo>
                <a:lnTo>
                  <a:pt x="79888" y="40909"/>
                </a:lnTo>
                <a:lnTo>
                  <a:pt x="80077" y="40795"/>
                </a:lnTo>
                <a:lnTo>
                  <a:pt x="80077" y="40682"/>
                </a:lnTo>
                <a:lnTo>
                  <a:pt x="80002" y="40606"/>
                </a:lnTo>
                <a:cubicBezTo>
                  <a:pt x="79948" y="40579"/>
                  <a:pt x="79895" y="40553"/>
                  <a:pt x="79841" y="40553"/>
                </a:cubicBezTo>
                <a:close/>
                <a:moveTo>
                  <a:pt x="32629" y="40568"/>
                </a:moveTo>
                <a:lnTo>
                  <a:pt x="32553" y="40682"/>
                </a:lnTo>
                <a:lnTo>
                  <a:pt x="32553" y="40909"/>
                </a:lnTo>
                <a:lnTo>
                  <a:pt x="32666" y="41022"/>
                </a:lnTo>
                <a:lnTo>
                  <a:pt x="32818" y="41022"/>
                </a:lnTo>
                <a:lnTo>
                  <a:pt x="32931" y="40871"/>
                </a:lnTo>
                <a:cubicBezTo>
                  <a:pt x="32931" y="40871"/>
                  <a:pt x="32931" y="40833"/>
                  <a:pt x="32931" y="40833"/>
                </a:cubicBezTo>
                <a:cubicBezTo>
                  <a:pt x="32931" y="40795"/>
                  <a:pt x="32931" y="40795"/>
                  <a:pt x="32931" y="40757"/>
                </a:cubicBezTo>
                <a:cubicBezTo>
                  <a:pt x="32931" y="40720"/>
                  <a:pt x="32931" y="40644"/>
                  <a:pt x="32855" y="40606"/>
                </a:cubicBezTo>
                <a:cubicBezTo>
                  <a:pt x="32818" y="40568"/>
                  <a:pt x="32742" y="40568"/>
                  <a:pt x="32629" y="40568"/>
                </a:cubicBezTo>
                <a:close/>
                <a:moveTo>
                  <a:pt x="12231" y="40413"/>
                </a:moveTo>
                <a:cubicBezTo>
                  <a:pt x="12214" y="40413"/>
                  <a:pt x="12195" y="40414"/>
                  <a:pt x="12175" y="40417"/>
                </a:cubicBezTo>
                <a:lnTo>
                  <a:pt x="12061" y="40531"/>
                </a:lnTo>
                <a:cubicBezTo>
                  <a:pt x="12023" y="40644"/>
                  <a:pt x="12061" y="40757"/>
                  <a:pt x="12137" y="40795"/>
                </a:cubicBezTo>
                <a:cubicBezTo>
                  <a:pt x="12175" y="40833"/>
                  <a:pt x="12212" y="40833"/>
                  <a:pt x="12250" y="40871"/>
                </a:cubicBezTo>
                <a:cubicBezTo>
                  <a:pt x="12212" y="40871"/>
                  <a:pt x="12175" y="40946"/>
                  <a:pt x="12175" y="41022"/>
                </a:cubicBezTo>
                <a:lnTo>
                  <a:pt x="12326" y="41022"/>
                </a:lnTo>
                <a:cubicBezTo>
                  <a:pt x="12326" y="41022"/>
                  <a:pt x="12288" y="41022"/>
                  <a:pt x="12326" y="41060"/>
                </a:cubicBezTo>
                <a:lnTo>
                  <a:pt x="12477" y="41060"/>
                </a:lnTo>
                <a:cubicBezTo>
                  <a:pt x="12515" y="41022"/>
                  <a:pt x="12477" y="41022"/>
                  <a:pt x="12477" y="41022"/>
                </a:cubicBezTo>
                <a:lnTo>
                  <a:pt x="12628" y="41022"/>
                </a:lnTo>
                <a:cubicBezTo>
                  <a:pt x="12628" y="40909"/>
                  <a:pt x="12553" y="40833"/>
                  <a:pt x="12402" y="40833"/>
                </a:cubicBezTo>
                <a:lnTo>
                  <a:pt x="12515" y="40720"/>
                </a:lnTo>
                <a:lnTo>
                  <a:pt x="12515" y="40682"/>
                </a:lnTo>
                <a:cubicBezTo>
                  <a:pt x="12480" y="40612"/>
                  <a:pt x="12445" y="40413"/>
                  <a:pt x="12231" y="40413"/>
                </a:cubicBezTo>
                <a:close/>
                <a:moveTo>
                  <a:pt x="33347" y="40720"/>
                </a:moveTo>
                <a:cubicBezTo>
                  <a:pt x="33082" y="40757"/>
                  <a:pt x="33044" y="40871"/>
                  <a:pt x="33082" y="40984"/>
                </a:cubicBezTo>
                <a:lnTo>
                  <a:pt x="33234" y="41060"/>
                </a:lnTo>
                <a:lnTo>
                  <a:pt x="33271" y="41060"/>
                </a:lnTo>
                <a:cubicBezTo>
                  <a:pt x="33347" y="41060"/>
                  <a:pt x="33536" y="41060"/>
                  <a:pt x="33536" y="40909"/>
                </a:cubicBezTo>
                <a:lnTo>
                  <a:pt x="33460" y="40833"/>
                </a:lnTo>
                <a:cubicBezTo>
                  <a:pt x="33460" y="40871"/>
                  <a:pt x="33460" y="40871"/>
                  <a:pt x="33460" y="40871"/>
                </a:cubicBezTo>
                <a:lnTo>
                  <a:pt x="33347" y="40720"/>
                </a:lnTo>
                <a:close/>
                <a:moveTo>
                  <a:pt x="89038" y="40531"/>
                </a:moveTo>
                <a:lnTo>
                  <a:pt x="88849" y="40682"/>
                </a:lnTo>
                <a:cubicBezTo>
                  <a:pt x="88849" y="40682"/>
                  <a:pt x="88849" y="40644"/>
                  <a:pt x="88849" y="40644"/>
                </a:cubicBezTo>
                <a:cubicBezTo>
                  <a:pt x="88849" y="40644"/>
                  <a:pt x="88849" y="40682"/>
                  <a:pt x="88811" y="40682"/>
                </a:cubicBezTo>
                <a:cubicBezTo>
                  <a:pt x="88735" y="40682"/>
                  <a:pt x="88622" y="40720"/>
                  <a:pt x="88584" y="40795"/>
                </a:cubicBezTo>
                <a:lnTo>
                  <a:pt x="88622" y="40909"/>
                </a:lnTo>
                <a:cubicBezTo>
                  <a:pt x="88714" y="41024"/>
                  <a:pt x="88864" y="41069"/>
                  <a:pt x="89026" y="41069"/>
                </a:cubicBezTo>
                <a:cubicBezTo>
                  <a:pt x="89129" y="41069"/>
                  <a:pt x="89238" y="41051"/>
                  <a:pt x="89340" y="41022"/>
                </a:cubicBezTo>
                <a:lnTo>
                  <a:pt x="89416" y="40909"/>
                </a:lnTo>
                <a:lnTo>
                  <a:pt x="89416" y="40871"/>
                </a:lnTo>
                <a:cubicBezTo>
                  <a:pt x="89416" y="40819"/>
                  <a:pt x="89398" y="40786"/>
                  <a:pt x="89375" y="40757"/>
                </a:cubicBezTo>
                <a:lnTo>
                  <a:pt x="89375" y="40757"/>
                </a:lnTo>
                <a:cubicBezTo>
                  <a:pt x="89376" y="40757"/>
                  <a:pt x="89377" y="40757"/>
                  <a:pt x="89378" y="40757"/>
                </a:cubicBezTo>
                <a:lnTo>
                  <a:pt x="89264" y="40568"/>
                </a:lnTo>
                <a:cubicBezTo>
                  <a:pt x="89231" y="40579"/>
                  <a:pt x="89201" y="40584"/>
                  <a:pt x="89174" y="40584"/>
                </a:cubicBezTo>
                <a:cubicBezTo>
                  <a:pt x="89110" y="40584"/>
                  <a:pt x="89064" y="40557"/>
                  <a:pt x="89038" y="40531"/>
                </a:cubicBezTo>
                <a:close/>
                <a:moveTo>
                  <a:pt x="70247" y="40720"/>
                </a:moveTo>
                <a:cubicBezTo>
                  <a:pt x="70134" y="40795"/>
                  <a:pt x="70096" y="40984"/>
                  <a:pt x="70209" y="41098"/>
                </a:cubicBezTo>
                <a:cubicBezTo>
                  <a:pt x="70235" y="41098"/>
                  <a:pt x="70277" y="41114"/>
                  <a:pt x="70313" y="41114"/>
                </a:cubicBezTo>
                <a:cubicBezTo>
                  <a:pt x="70331" y="41114"/>
                  <a:pt x="70348" y="41110"/>
                  <a:pt x="70361" y="41098"/>
                </a:cubicBezTo>
                <a:lnTo>
                  <a:pt x="70436" y="41060"/>
                </a:lnTo>
                <a:lnTo>
                  <a:pt x="70361" y="41060"/>
                </a:lnTo>
                <a:lnTo>
                  <a:pt x="70550" y="40946"/>
                </a:lnTo>
                <a:lnTo>
                  <a:pt x="70550" y="40833"/>
                </a:lnTo>
                <a:lnTo>
                  <a:pt x="70474" y="40757"/>
                </a:lnTo>
                <a:cubicBezTo>
                  <a:pt x="70398" y="40720"/>
                  <a:pt x="70323" y="40720"/>
                  <a:pt x="70247" y="40720"/>
                </a:cubicBezTo>
                <a:close/>
                <a:moveTo>
                  <a:pt x="26844" y="40606"/>
                </a:moveTo>
                <a:lnTo>
                  <a:pt x="26693" y="40720"/>
                </a:lnTo>
                <a:cubicBezTo>
                  <a:pt x="26693" y="40757"/>
                  <a:pt x="26693" y="40795"/>
                  <a:pt x="26693" y="40833"/>
                </a:cubicBezTo>
                <a:cubicBezTo>
                  <a:pt x="26693" y="40946"/>
                  <a:pt x="26731" y="41098"/>
                  <a:pt x="26957" y="41173"/>
                </a:cubicBezTo>
                <a:lnTo>
                  <a:pt x="27146" y="41098"/>
                </a:lnTo>
                <a:cubicBezTo>
                  <a:pt x="27146" y="41060"/>
                  <a:pt x="27184" y="41022"/>
                  <a:pt x="27184" y="40984"/>
                </a:cubicBezTo>
                <a:cubicBezTo>
                  <a:pt x="27222" y="40946"/>
                  <a:pt x="27260" y="40871"/>
                  <a:pt x="27260" y="40833"/>
                </a:cubicBezTo>
                <a:cubicBezTo>
                  <a:pt x="27260" y="40720"/>
                  <a:pt x="27184" y="40644"/>
                  <a:pt x="27109" y="40606"/>
                </a:cubicBezTo>
                <a:lnTo>
                  <a:pt x="26882" y="40682"/>
                </a:lnTo>
                <a:cubicBezTo>
                  <a:pt x="26882" y="40644"/>
                  <a:pt x="26919" y="40644"/>
                  <a:pt x="26920" y="40607"/>
                </a:cubicBezTo>
                <a:lnTo>
                  <a:pt x="26920" y="40607"/>
                </a:lnTo>
                <a:cubicBezTo>
                  <a:pt x="26919" y="40625"/>
                  <a:pt x="26910" y="40634"/>
                  <a:pt x="26896" y="40634"/>
                </a:cubicBezTo>
                <a:cubicBezTo>
                  <a:pt x="26882" y="40634"/>
                  <a:pt x="26863" y="40625"/>
                  <a:pt x="26844" y="40606"/>
                </a:cubicBezTo>
                <a:close/>
                <a:moveTo>
                  <a:pt x="34530" y="40671"/>
                </a:moveTo>
                <a:cubicBezTo>
                  <a:pt x="34501" y="40671"/>
                  <a:pt x="34472" y="40675"/>
                  <a:pt x="34443" y="40682"/>
                </a:cubicBezTo>
                <a:cubicBezTo>
                  <a:pt x="34368" y="40720"/>
                  <a:pt x="34292" y="40757"/>
                  <a:pt x="34254" y="40833"/>
                </a:cubicBezTo>
                <a:lnTo>
                  <a:pt x="34292" y="40984"/>
                </a:lnTo>
                <a:cubicBezTo>
                  <a:pt x="34368" y="41022"/>
                  <a:pt x="34443" y="41098"/>
                  <a:pt x="34519" y="41135"/>
                </a:cubicBezTo>
                <a:cubicBezTo>
                  <a:pt x="34632" y="41211"/>
                  <a:pt x="34708" y="41287"/>
                  <a:pt x="34859" y="41324"/>
                </a:cubicBezTo>
                <a:lnTo>
                  <a:pt x="35048" y="41173"/>
                </a:lnTo>
                <a:cubicBezTo>
                  <a:pt x="35048" y="41173"/>
                  <a:pt x="35048" y="41135"/>
                  <a:pt x="35048" y="41135"/>
                </a:cubicBezTo>
                <a:cubicBezTo>
                  <a:pt x="35048" y="41135"/>
                  <a:pt x="35048" y="41135"/>
                  <a:pt x="35048" y="41098"/>
                </a:cubicBezTo>
                <a:cubicBezTo>
                  <a:pt x="35086" y="41098"/>
                  <a:pt x="35162" y="41060"/>
                  <a:pt x="35162" y="40984"/>
                </a:cubicBezTo>
                <a:lnTo>
                  <a:pt x="35048" y="40833"/>
                </a:lnTo>
                <a:cubicBezTo>
                  <a:pt x="35010" y="40833"/>
                  <a:pt x="34935" y="40795"/>
                  <a:pt x="34859" y="40757"/>
                </a:cubicBezTo>
                <a:cubicBezTo>
                  <a:pt x="34767" y="40727"/>
                  <a:pt x="34651" y="40671"/>
                  <a:pt x="34530" y="40671"/>
                </a:cubicBezTo>
                <a:close/>
                <a:moveTo>
                  <a:pt x="6201" y="41022"/>
                </a:moveTo>
                <a:lnTo>
                  <a:pt x="6088" y="41173"/>
                </a:lnTo>
                <a:cubicBezTo>
                  <a:pt x="6088" y="41173"/>
                  <a:pt x="6088" y="41173"/>
                  <a:pt x="6088" y="41211"/>
                </a:cubicBezTo>
                <a:cubicBezTo>
                  <a:pt x="6050" y="41249"/>
                  <a:pt x="6012" y="41287"/>
                  <a:pt x="6012" y="41362"/>
                </a:cubicBezTo>
                <a:lnTo>
                  <a:pt x="6163" y="41476"/>
                </a:lnTo>
                <a:lnTo>
                  <a:pt x="6390" y="41476"/>
                </a:lnTo>
                <a:lnTo>
                  <a:pt x="6541" y="41362"/>
                </a:lnTo>
                <a:cubicBezTo>
                  <a:pt x="6541" y="41362"/>
                  <a:pt x="6541" y="41324"/>
                  <a:pt x="6541" y="41324"/>
                </a:cubicBezTo>
                <a:cubicBezTo>
                  <a:pt x="6541" y="41211"/>
                  <a:pt x="6504" y="41135"/>
                  <a:pt x="6466" y="41098"/>
                </a:cubicBezTo>
                <a:cubicBezTo>
                  <a:pt x="6390" y="41060"/>
                  <a:pt x="6314" y="41022"/>
                  <a:pt x="6201" y="41022"/>
                </a:cubicBezTo>
                <a:close/>
                <a:moveTo>
                  <a:pt x="25332" y="41022"/>
                </a:moveTo>
                <a:lnTo>
                  <a:pt x="25181" y="41135"/>
                </a:lnTo>
                <a:cubicBezTo>
                  <a:pt x="25181" y="41173"/>
                  <a:pt x="25143" y="41211"/>
                  <a:pt x="25143" y="41287"/>
                </a:cubicBezTo>
                <a:lnTo>
                  <a:pt x="25143" y="41324"/>
                </a:lnTo>
                <a:lnTo>
                  <a:pt x="25294" y="41438"/>
                </a:lnTo>
                <a:lnTo>
                  <a:pt x="25332" y="41438"/>
                </a:lnTo>
                <a:cubicBezTo>
                  <a:pt x="25370" y="41476"/>
                  <a:pt x="25445" y="41476"/>
                  <a:pt x="25521" y="41476"/>
                </a:cubicBezTo>
                <a:lnTo>
                  <a:pt x="25634" y="41362"/>
                </a:lnTo>
                <a:cubicBezTo>
                  <a:pt x="25634" y="41362"/>
                  <a:pt x="25634" y="41324"/>
                  <a:pt x="25634" y="41324"/>
                </a:cubicBezTo>
                <a:cubicBezTo>
                  <a:pt x="25634" y="41211"/>
                  <a:pt x="25634" y="41135"/>
                  <a:pt x="25559" y="41098"/>
                </a:cubicBezTo>
                <a:cubicBezTo>
                  <a:pt x="25483" y="41060"/>
                  <a:pt x="25407" y="41022"/>
                  <a:pt x="25332" y="41022"/>
                </a:cubicBezTo>
                <a:close/>
                <a:moveTo>
                  <a:pt x="23880" y="41082"/>
                </a:moveTo>
                <a:cubicBezTo>
                  <a:pt x="23848" y="41082"/>
                  <a:pt x="23815" y="41087"/>
                  <a:pt x="23782" y="41098"/>
                </a:cubicBezTo>
                <a:lnTo>
                  <a:pt x="23668" y="41211"/>
                </a:lnTo>
                <a:lnTo>
                  <a:pt x="23668" y="41362"/>
                </a:lnTo>
                <a:lnTo>
                  <a:pt x="23857" y="41476"/>
                </a:lnTo>
                <a:cubicBezTo>
                  <a:pt x="23857" y="41514"/>
                  <a:pt x="23895" y="41551"/>
                  <a:pt x="23933" y="41551"/>
                </a:cubicBezTo>
                <a:lnTo>
                  <a:pt x="24084" y="41551"/>
                </a:lnTo>
                <a:cubicBezTo>
                  <a:pt x="24160" y="41514"/>
                  <a:pt x="24198" y="41400"/>
                  <a:pt x="24198" y="41324"/>
                </a:cubicBezTo>
                <a:cubicBezTo>
                  <a:pt x="24198" y="41249"/>
                  <a:pt x="24160" y="41173"/>
                  <a:pt x="24084" y="41135"/>
                </a:cubicBezTo>
                <a:cubicBezTo>
                  <a:pt x="24031" y="41109"/>
                  <a:pt x="23958" y="41082"/>
                  <a:pt x="23880" y="41082"/>
                </a:cubicBezTo>
                <a:close/>
                <a:moveTo>
                  <a:pt x="65166" y="41158"/>
                </a:moveTo>
                <a:cubicBezTo>
                  <a:pt x="65134" y="41158"/>
                  <a:pt x="65101" y="41162"/>
                  <a:pt x="65068" y="41173"/>
                </a:cubicBezTo>
                <a:cubicBezTo>
                  <a:pt x="64992" y="41173"/>
                  <a:pt x="64954" y="41249"/>
                  <a:pt x="64916" y="41324"/>
                </a:cubicBezTo>
                <a:lnTo>
                  <a:pt x="64916" y="41438"/>
                </a:lnTo>
                <a:cubicBezTo>
                  <a:pt x="64992" y="41514"/>
                  <a:pt x="65030" y="41551"/>
                  <a:pt x="65105" y="41551"/>
                </a:cubicBezTo>
                <a:lnTo>
                  <a:pt x="65257" y="41514"/>
                </a:lnTo>
                <a:lnTo>
                  <a:pt x="65332" y="41514"/>
                </a:lnTo>
                <a:cubicBezTo>
                  <a:pt x="65408" y="41514"/>
                  <a:pt x="65521" y="41476"/>
                  <a:pt x="65521" y="41400"/>
                </a:cubicBezTo>
                <a:lnTo>
                  <a:pt x="65446" y="41249"/>
                </a:lnTo>
                <a:cubicBezTo>
                  <a:pt x="65408" y="41249"/>
                  <a:pt x="65370" y="41211"/>
                  <a:pt x="65370" y="41211"/>
                </a:cubicBezTo>
                <a:cubicBezTo>
                  <a:pt x="65317" y="41184"/>
                  <a:pt x="65244" y="41158"/>
                  <a:pt x="65166" y="41158"/>
                </a:cubicBezTo>
                <a:close/>
                <a:moveTo>
                  <a:pt x="24410" y="41279"/>
                </a:moveTo>
                <a:cubicBezTo>
                  <a:pt x="24390" y="41279"/>
                  <a:pt x="24370" y="41281"/>
                  <a:pt x="24349" y="41287"/>
                </a:cubicBezTo>
                <a:lnTo>
                  <a:pt x="24235" y="41362"/>
                </a:lnTo>
                <a:cubicBezTo>
                  <a:pt x="24160" y="41514"/>
                  <a:pt x="24311" y="41665"/>
                  <a:pt x="24500" y="41703"/>
                </a:cubicBezTo>
                <a:cubicBezTo>
                  <a:pt x="24613" y="41703"/>
                  <a:pt x="24727" y="41665"/>
                  <a:pt x="24727" y="41551"/>
                </a:cubicBezTo>
                <a:lnTo>
                  <a:pt x="24613" y="41400"/>
                </a:lnTo>
                <a:cubicBezTo>
                  <a:pt x="24613" y="41368"/>
                  <a:pt x="24529" y="41279"/>
                  <a:pt x="24410" y="41279"/>
                </a:cubicBezTo>
                <a:close/>
                <a:moveTo>
                  <a:pt x="29869" y="41287"/>
                </a:moveTo>
                <a:lnTo>
                  <a:pt x="29680" y="41400"/>
                </a:lnTo>
                <a:cubicBezTo>
                  <a:pt x="29680" y="41438"/>
                  <a:pt x="29604" y="41476"/>
                  <a:pt x="29604" y="41551"/>
                </a:cubicBezTo>
                <a:lnTo>
                  <a:pt x="29755" y="41703"/>
                </a:lnTo>
                <a:lnTo>
                  <a:pt x="29793" y="41703"/>
                </a:lnTo>
                <a:cubicBezTo>
                  <a:pt x="29831" y="41703"/>
                  <a:pt x="29869" y="41740"/>
                  <a:pt x="29982" y="41740"/>
                </a:cubicBezTo>
                <a:lnTo>
                  <a:pt x="30095" y="41627"/>
                </a:lnTo>
                <a:cubicBezTo>
                  <a:pt x="30095" y="41627"/>
                  <a:pt x="30095" y="41589"/>
                  <a:pt x="30095" y="41551"/>
                </a:cubicBezTo>
                <a:cubicBezTo>
                  <a:pt x="30095" y="41400"/>
                  <a:pt x="30020" y="41324"/>
                  <a:pt x="29869" y="41287"/>
                </a:cubicBezTo>
                <a:close/>
                <a:moveTo>
                  <a:pt x="27260" y="41400"/>
                </a:moveTo>
                <a:lnTo>
                  <a:pt x="27109" y="41551"/>
                </a:lnTo>
                <a:cubicBezTo>
                  <a:pt x="27109" y="41665"/>
                  <a:pt x="27146" y="41740"/>
                  <a:pt x="27222" y="41816"/>
                </a:cubicBezTo>
                <a:lnTo>
                  <a:pt x="27298" y="41854"/>
                </a:lnTo>
                <a:cubicBezTo>
                  <a:pt x="27562" y="41854"/>
                  <a:pt x="27600" y="41665"/>
                  <a:pt x="27638" y="41589"/>
                </a:cubicBezTo>
                <a:lnTo>
                  <a:pt x="27638" y="41551"/>
                </a:lnTo>
                <a:lnTo>
                  <a:pt x="27487" y="41400"/>
                </a:lnTo>
                <a:close/>
                <a:moveTo>
                  <a:pt x="22799" y="41476"/>
                </a:moveTo>
                <a:lnTo>
                  <a:pt x="22610" y="41551"/>
                </a:lnTo>
                <a:cubicBezTo>
                  <a:pt x="22610" y="41589"/>
                  <a:pt x="22610" y="41627"/>
                  <a:pt x="22610" y="41665"/>
                </a:cubicBezTo>
                <a:cubicBezTo>
                  <a:pt x="22610" y="41892"/>
                  <a:pt x="22761" y="41929"/>
                  <a:pt x="22836" y="41929"/>
                </a:cubicBezTo>
                <a:lnTo>
                  <a:pt x="22988" y="41816"/>
                </a:lnTo>
                <a:lnTo>
                  <a:pt x="22988" y="41778"/>
                </a:lnTo>
                <a:cubicBezTo>
                  <a:pt x="22988" y="41589"/>
                  <a:pt x="22912" y="41514"/>
                  <a:pt x="22799" y="41476"/>
                </a:cubicBezTo>
                <a:close/>
                <a:moveTo>
                  <a:pt x="20830" y="41544"/>
                </a:moveTo>
                <a:cubicBezTo>
                  <a:pt x="20808" y="41544"/>
                  <a:pt x="20783" y="41546"/>
                  <a:pt x="20757" y="41551"/>
                </a:cubicBezTo>
                <a:lnTo>
                  <a:pt x="20681" y="41627"/>
                </a:lnTo>
                <a:cubicBezTo>
                  <a:pt x="20606" y="41778"/>
                  <a:pt x="20757" y="41929"/>
                  <a:pt x="20908" y="41967"/>
                </a:cubicBezTo>
                <a:cubicBezTo>
                  <a:pt x="21059" y="41967"/>
                  <a:pt x="21135" y="41892"/>
                  <a:pt x="21173" y="41816"/>
                </a:cubicBezTo>
                <a:lnTo>
                  <a:pt x="21059" y="41665"/>
                </a:lnTo>
                <a:cubicBezTo>
                  <a:pt x="21027" y="41632"/>
                  <a:pt x="20966" y="41544"/>
                  <a:pt x="20830" y="41544"/>
                </a:cubicBezTo>
                <a:close/>
                <a:moveTo>
                  <a:pt x="77166" y="41400"/>
                </a:moveTo>
                <a:lnTo>
                  <a:pt x="76939" y="41514"/>
                </a:lnTo>
                <a:cubicBezTo>
                  <a:pt x="76939" y="41476"/>
                  <a:pt x="77015" y="41476"/>
                  <a:pt x="77015" y="41438"/>
                </a:cubicBezTo>
                <a:lnTo>
                  <a:pt x="76977" y="41438"/>
                </a:lnTo>
                <a:cubicBezTo>
                  <a:pt x="76901" y="41438"/>
                  <a:pt x="76826" y="41438"/>
                  <a:pt x="76750" y="41514"/>
                </a:cubicBezTo>
                <a:cubicBezTo>
                  <a:pt x="76712" y="41551"/>
                  <a:pt x="76674" y="41589"/>
                  <a:pt x="76750" y="41740"/>
                </a:cubicBezTo>
                <a:cubicBezTo>
                  <a:pt x="76750" y="41778"/>
                  <a:pt x="76788" y="41778"/>
                  <a:pt x="76826" y="41816"/>
                </a:cubicBezTo>
                <a:cubicBezTo>
                  <a:pt x="76788" y="41854"/>
                  <a:pt x="76750" y="41929"/>
                  <a:pt x="76788" y="42005"/>
                </a:cubicBezTo>
                <a:lnTo>
                  <a:pt x="76901" y="42081"/>
                </a:lnTo>
                <a:cubicBezTo>
                  <a:pt x="76938" y="42085"/>
                  <a:pt x="76971" y="42087"/>
                  <a:pt x="77001" y="42087"/>
                </a:cubicBezTo>
                <a:cubicBezTo>
                  <a:pt x="77249" y="42087"/>
                  <a:pt x="77279" y="41959"/>
                  <a:pt x="77279" y="41892"/>
                </a:cubicBezTo>
                <a:lnTo>
                  <a:pt x="77242" y="41816"/>
                </a:lnTo>
                <a:cubicBezTo>
                  <a:pt x="77242" y="41778"/>
                  <a:pt x="77204" y="41778"/>
                  <a:pt x="77166" y="41740"/>
                </a:cubicBezTo>
                <a:cubicBezTo>
                  <a:pt x="77317" y="41665"/>
                  <a:pt x="77317" y="41476"/>
                  <a:pt x="77166" y="41400"/>
                </a:cubicBezTo>
                <a:close/>
                <a:moveTo>
                  <a:pt x="44311" y="41703"/>
                </a:moveTo>
                <a:lnTo>
                  <a:pt x="44160" y="41816"/>
                </a:lnTo>
                <a:lnTo>
                  <a:pt x="44160" y="41967"/>
                </a:lnTo>
                <a:lnTo>
                  <a:pt x="44311" y="42081"/>
                </a:lnTo>
                <a:cubicBezTo>
                  <a:pt x="44333" y="42092"/>
                  <a:pt x="44359" y="42096"/>
                  <a:pt x="44384" y="42096"/>
                </a:cubicBezTo>
                <a:cubicBezTo>
                  <a:pt x="44447" y="42096"/>
                  <a:pt x="44511" y="42070"/>
                  <a:pt x="44538" y="42043"/>
                </a:cubicBezTo>
                <a:cubicBezTo>
                  <a:pt x="44576" y="42005"/>
                  <a:pt x="44614" y="41967"/>
                  <a:pt x="44614" y="41854"/>
                </a:cubicBezTo>
                <a:lnTo>
                  <a:pt x="44614" y="41816"/>
                </a:lnTo>
                <a:lnTo>
                  <a:pt x="44500" y="41703"/>
                </a:lnTo>
                <a:close/>
                <a:moveTo>
                  <a:pt x="33460" y="41778"/>
                </a:moveTo>
                <a:cubicBezTo>
                  <a:pt x="33271" y="41778"/>
                  <a:pt x="33158" y="41816"/>
                  <a:pt x="33082" y="41929"/>
                </a:cubicBezTo>
                <a:lnTo>
                  <a:pt x="33120" y="42043"/>
                </a:lnTo>
                <a:cubicBezTo>
                  <a:pt x="33168" y="42115"/>
                  <a:pt x="33246" y="42141"/>
                  <a:pt x="33326" y="42141"/>
                </a:cubicBezTo>
                <a:cubicBezTo>
                  <a:pt x="33372" y="42141"/>
                  <a:pt x="33419" y="42132"/>
                  <a:pt x="33460" y="42118"/>
                </a:cubicBezTo>
                <a:cubicBezTo>
                  <a:pt x="33536" y="42081"/>
                  <a:pt x="33612" y="42005"/>
                  <a:pt x="33612" y="41929"/>
                </a:cubicBezTo>
                <a:cubicBezTo>
                  <a:pt x="33612" y="41892"/>
                  <a:pt x="33612" y="41892"/>
                  <a:pt x="33612" y="41854"/>
                </a:cubicBezTo>
                <a:lnTo>
                  <a:pt x="33460" y="41778"/>
                </a:lnTo>
                <a:close/>
                <a:moveTo>
                  <a:pt x="67859" y="41763"/>
                </a:moveTo>
                <a:cubicBezTo>
                  <a:pt x="67805" y="41763"/>
                  <a:pt x="67779" y="41789"/>
                  <a:pt x="67752" y="41816"/>
                </a:cubicBezTo>
                <a:cubicBezTo>
                  <a:pt x="67714" y="41854"/>
                  <a:pt x="67638" y="41929"/>
                  <a:pt x="67676" y="42043"/>
                </a:cubicBezTo>
                <a:lnTo>
                  <a:pt x="67828" y="42156"/>
                </a:lnTo>
                <a:lnTo>
                  <a:pt x="67941" y="42156"/>
                </a:lnTo>
                <a:lnTo>
                  <a:pt x="68054" y="42043"/>
                </a:lnTo>
                <a:lnTo>
                  <a:pt x="68054" y="41892"/>
                </a:lnTo>
                <a:lnTo>
                  <a:pt x="67941" y="41778"/>
                </a:lnTo>
                <a:cubicBezTo>
                  <a:pt x="67908" y="41767"/>
                  <a:pt x="67881" y="41763"/>
                  <a:pt x="67859" y="41763"/>
                </a:cubicBezTo>
                <a:close/>
                <a:moveTo>
                  <a:pt x="69189" y="41665"/>
                </a:moveTo>
                <a:lnTo>
                  <a:pt x="69075" y="41778"/>
                </a:lnTo>
                <a:cubicBezTo>
                  <a:pt x="69075" y="41816"/>
                  <a:pt x="69075" y="41816"/>
                  <a:pt x="69037" y="41816"/>
                </a:cubicBezTo>
                <a:cubicBezTo>
                  <a:pt x="69037" y="41854"/>
                  <a:pt x="69000" y="41892"/>
                  <a:pt x="69000" y="42005"/>
                </a:cubicBezTo>
                <a:lnTo>
                  <a:pt x="69189" y="42118"/>
                </a:lnTo>
                <a:cubicBezTo>
                  <a:pt x="69219" y="42118"/>
                  <a:pt x="69297" y="42167"/>
                  <a:pt x="69405" y="42167"/>
                </a:cubicBezTo>
                <a:cubicBezTo>
                  <a:pt x="69432" y="42167"/>
                  <a:pt x="69461" y="42164"/>
                  <a:pt x="69491" y="42156"/>
                </a:cubicBezTo>
                <a:lnTo>
                  <a:pt x="69567" y="42081"/>
                </a:lnTo>
                <a:cubicBezTo>
                  <a:pt x="69604" y="42043"/>
                  <a:pt x="69604" y="41967"/>
                  <a:pt x="69604" y="41929"/>
                </a:cubicBezTo>
                <a:cubicBezTo>
                  <a:pt x="69604" y="41854"/>
                  <a:pt x="69567" y="41778"/>
                  <a:pt x="69529" y="41740"/>
                </a:cubicBezTo>
                <a:cubicBezTo>
                  <a:pt x="69453" y="41665"/>
                  <a:pt x="69340" y="41665"/>
                  <a:pt x="69189" y="41665"/>
                </a:cubicBezTo>
                <a:close/>
                <a:moveTo>
                  <a:pt x="26920" y="41740"/>
                </a:moveTo>
                <a:lnTo>
                  <a:pt x="26693" y="41816"/>
                </a:lnTo>
                <a:cubicBezTo>
                  <a:pt x="26693" y="41816"/>
                  <a:pt x="26731" y="41778"/>
                  <a:pt x="26731" y="41778"/>
                </a:cubicBezTo>
                <a:lnTo>
                  <a:pt x="26693" y="41778"/>
                </a:lnTo>
                <a:cubicBezTo>
                  <a:pt x="26617" y="41816"/>
                  <a:pt x="26390" y="41854"/>
                  <a:pt x="26466" y="42043"/>
                </a:cubicBezTo>
                <a:lnTo>
                  <a:pt x="26504" y="42118"/>
                </a:lnTo>
                <a:cubicBezTo>
                  <a:pt x="26560" y="42175"/>
                  <a:pt x="26627" y="42194"/>
                  <a:pt x="26693" y="42194"/>
                </a:cubicBezTo>
                <a:cubicBezTo>
                  <a:pt x="26759" y="42194"/>
                  <a:pt x="26825" y="42175"/>
                  <a:pt x="26882" y="42156"/>
                </a:cubicBezTo>
                <a:lnTo>
                  <a:pt x="26995" y="42156"/>
                </a:lnTo>
                <a:lnTo>
                  <a:pt x="27146" y="42043"/>
                </a:lnTo>
                <a:lnTo>
                  <a:pt x="27146" y="42005"/>
                </a:lnTo>
                <a:cubicBezTo>
                  <a:pt x="27146" y="41854"/>
                  <a:pt x="26995" y="41778"/>
                  <a:pt x="26920" y="41740"/>
                </a:cubicBezTo>
                <a:close/>
                <a:moveTo>
                  <a:pt x="28356" y="41438"/>
                </a:moveTo>
                <a:cubicBezTo>
                  <a:pt x="28167" y="41438"/>
                  <a:pt x="28054" y="41514"/>
                  <a:pt x="27978" y="41551"/>
                </a:cubicBezTo>
                <a:cubicBezTo>
                  <a:pt x="27827" y="41665"/>
                  <a:pt x="27789" y="41892"/>
                  <a:pt x="27865" y="42118"/>
                </a:cubicBezTo>
                <a:lnTo>
                  <a:pt x="27940" y="42194"/>
                </a:lnTo>
                <a:cubicBezTo>
                  <a:pt x="27996" y="42201"/>
                  <a:pt x="28046" y="42204"/>
                  <a:pt x="28092" y="42204"/>
                </a:cubicBezTo>
                <a:cubicBezTo>
                  <a:pt x="28296" y="42204"/>
                  <a:pt x="28408" y="42142"/>
                  <a:pt x="28470" y="42081"/>
                </a:cubicBezTo>
                <a:lnTo>
                  <a:pt x="28545" y="42005"/>
                </a:lnTo>
                <a:cubicBezTo>
                  <a:pt x="28545" y="41967"/>
                  <a:pt x="28545" y="41929"/>
                  <a:pt x="28545" y="41892"/>
                </a:cubicBezTo>
                <a:cubicBezTo>
                  <a:pt x="28545" y="41816"/>
                  <a:pt x="28508" y="41740"/>
                  <a:pt x="28508" y="41703"/>
                </a:cubicBezTo>
                <a:cubicBezTo>
                  <a:pt x="28508" y="41665"/>
                  <a:pt x="28470" y="41665"/>
                  <a:pt x="28470" y="41589"/>
                </a:cubicBezTo>
                <a:lnTo>
                  <a:pt x="28356" y="41438"/>
                </a:lnTo>
                <a:close/>
                <a:moveTo>
                  <a:pt x="26164" y="41665"/>
                </a:moveTo>
                <a:lnTo>
                  <a:pt x="25974" y="41740"/>
                </a:lnTo>
                <a:cubicBezTo>
                  <a:pt x="25937" y="41816"/>
                  <a:pt x="25937" y="41854"/>
                  <a:pt x="25899" y="41892"/>
                </a:cubicBezTo>
                <a:cubicBezTo>
                  <a:pt x="25861" y="41967"/>
                  <a:pt x="25823" y="42005"/>
                  <a:pt x="25785" y="42118"/>
                </a:cubicBezTo>
                <a:lnTo>
                  <a:pt x="25899" y="42270"/>
                </a:lnTo>
                <a:cubicBezTo>
                  <a:pt x="26050" y="42270"/>
                  <a:pt x="26126" y="42232"/>
                  <a:pt x="26201" y="42232"/>
                </a:cubicBezTo>
                <a:cubicBezTo>
                  <a:pt x="26239" y="42194"/>
                  <a:pt x="26277" y="42194"/>
                  <a:pt x="26277" y="42194"/>
                </a:cubicBezTo>
                <a:lnTo>
                  <a:pt x="26428" y="42118"/>
                </a:lnTo>
                <a:cubicBezTo>
                  <a:pt x="26428" y="42081"/>
                  <a:pt x="26428" y="42043"/>
                  <a:pt x="26428" y="42005"/>
                </a:cubicBezTo>
                <a:cubicBezTo>
                  <a:pt x="26428" y="41892"/>
                  <a:pt x="26390" y="41740"/>
                  <a:pt x="26164" y="41665"/>
                </a:cubicBezTo>
                <a:close/>
                <a:moveTo>
                  <a:pt x="12401" y="41882"/>
                </a:moveTo>
                <a:cubicBezTo>
                  <a:pt x="12288" y="41882"/>
                  <a:pt x="12206" y="41949"/>
                  <a:pt x="12175" y="42043"/>
                </a:cubicBezTo>
                <a:lnTo>
                  <a:pt x="12288" y="42194"/>
                </a:lnTo>
                <a:cubicBezTo>
                  <a:pt x="12288" y="42194"/>
                  <a:pt x="12326" y="42232"/>
                  <a:pt x="12326" y="42232"/>
                </a:cubicBezTo>
                <a:cubicBezTo>
                  <a:pt x="12358" y="42264"/>
                  <a:pt x="12419" y="42353"/>
                  <a:pt x="12556" y="42353"/>
                </a:cubicBezTo>
                <a:cubicBezTo>
                  <a:pt x="12578" y="42353"/>
                  <a:pt x="12602" y="42351"/>
                  <a:pt x="12628" y="42345"/>
                </a:cubicBezTo>
                <a:lnTo>
                  <a:pt x="12742" y="42270"/>
                </a:lnTo>
                <a:cubicBezTo>
                  <a:pt x="12742" y="42232"/>
                  <a:pt x="12742" y="42232"/>
                  <a:pt x="12742" y="42194"/>
                </a:cubicBezTo>
                <a:cubicBezTo>
                  <a:pt x="12742" y="42043"/>
                  <a:pt x="12628" y="41892"/>
                  <a:pt x="12477" y="41892"/>
                </a:cubicBezTo>
                <a:cubicBezTo>
                  <a:pt x="12450" y="41885"/>
                  <a:pt x="12425" y="41882"/>
                  <a:pt x="12401" y="41882"/>
                </a:cubicBezTo>
                <a:close/>
                <a:moveTo>
                  <a:pt x="64689" y="42005"/>
                </a:moveTo>
                <a:cubicBezTo>
                  <a:pt x="64538" y="42005"/>
                  <a:pt x="64463" y="42043"/>
                  <a:pt x="64349" y="42081"/>
                </a:cubicBezTo>
                <a:cubicBezTo>
                  <a:pt x="64274" y="42156"/>
                  <a:pt x="64236" y="42232"/>
                  <a:pt x="64236" y="42345"/>
                </a:cubicBezTo>
                <a:lnTo>
                  <a:pt x="64387" y="42459"/>
                </a:lnTo>
                <a:cubicBezTo>
                  <a:pt x="64614" y="42459"/>
                  <a:pt x="64689" y="42345"/>
                  <a:pt x="64765" y="42270"/>
                </a:cubicBezTo>
                <a:cubicBezTo>
                  <a:pt x="64765" y="42232"/>
                  <a:pt x="64765" y="42232"/>
                  <a:pt x="64803" y="42194"/>
                </a:cubicBezTo>
                <a:lnTo>
                  <a:pt x="64689" y="42005"/>
                </a:lnTo>
                <a:close/>
                <a:moveTo>
                  <a:pt x="56865" y="42064"/>
                </a:moveTo>
                <a:cubicBezTo>
                  <a:pt x="56817" y="42064"/>
                  <a:pt x="56775" y="42081"/>
                  <a:pt x="56750" y="42081"/>
                </a:cubicBezTo>
                <a:cubicBezTo>
                  <a:pt x="56674" y="42118"/>
                  <a:pt x="56636" y="42194"/>
                  <a:pt x="56636" y="42270"/>
                </a:cubicBezTo>
                <a:cubicBezTo>
                  <a:pt x="56636" y="42345"/>
                  <a:pt x="56674" y="42497"/>
                  <a:pt x="56825" y="42534"/>
                </a:cubicBezTo>
                <a:cubicBezTo>
                  <a:pt x="56863" y="42534"/>
                  <a:pt x="56977" y="42534"/>
                  <a:pt x="57015" y="42459"/>
                </a:cubicBezTo>
                <a:lnTo>
                  <a:pt x="56939" y="42307"/>
                </a:lnTo>
                <a:cubicBezTo>
                  <a:pt x="56939" y="42307"/>
                  <a:pt x="56939" y="42270"/>
                  <a:pt x="56939" y="42270"/>
                </a:cubicBezTo>
                <a:cubicBezTo>
                  <a:pt x="56939" y="42307"/>
                  <a:pt x="56977" y="42307"/>
                  <a:pt x="56977" y="42383"/>
                </a:cubicBezTo>
                <a:cubicBezTo>
                  <a:pt x="57015" y="42345"/>
                  <a:pt x="57052" y="42307"/>
                  <a:pt x="57052" y="42232"/>
                </a:cubicBezTo>
                <a:cubicBezTo>
                  <a:pt x="57052" y="42194"/>
                  <a:pt x="57052" y="42156"/>
                  <a:pt x="57015" y="42118"/>
                </a:cubicBezTo>
                <a:lnTo>
                  <a:pt x="56939" y="42081"/>
                </a:lnTo>
                <a:cubicBezTo>
                  <a:pt x="56914" y="42068"/>
                  <a:pt x="56888" y="42064"/>
                  <a:pt x="56865" y="42064"/>
                </a:cubicBezTo>
                <a:close/>
                <a:moveTo>
                  <a:pt x="89680" y="42081"/>
                </a:moveTo>
                <a:lnTo>
                  <a:pt x="89491" y="42156"/>
                </a:lnTo>
                <a:cubicBezTo>
                  <a:pt x="89491" y="42156"/>
                  <a:pt x="89529" y="42118"/>
                  <a:pt x="89529" y="42118"/>
                </a:cubicBezTo>
                <a:lnTo>
                  <a:pt x="89491" y="42118"/>
                </a:lnTo>
                <a:cubicBezTo>
                  <a:pt x="89416" y="42156"/>
                  <a:pt x="89189" y="42194"/>
                  <a:pt x="89264" y="42421"/>
                </a:cubicBezTo>
                <a:lnTo>
                  <a:pt x="89340" y="42497"/>
                </a:lnTo>
                <a:cubicBezTo>
                  <a:pt x="89378" y="42497"/>
                  <a:pt x="89378" y="42534"/>
                  <a:pt x="89378" y="42534"/>
                </a:cubicBezTo>
                <a:cubicBezTo>
                  <a:pt x="89453" y="42534"/>
                  <a:pt x="89529" y="42572"/>
                  <a:pt x="89642" y="42572"/>
                </a:cubicBezTo>
                <a:lnTo>
                  <a:pt x="89756" y="42383"/>
                </a:lnTo>
                <a:cubicBezTo>
                  <a:pt x="89756" y="42383"/>
                  <a:pt x="89756" y="42383"/>
                  <a:pt x="89794" y="42345"/>
                </a:cubicBezTo>
                <a:cubicBezTo>
                  <a:pt x="89794" y="42307"/>
                  <a:pt x="89832" y="42270"/>
                  <a:pt x="89832" y="42232"/>
                </a:cubicBezTo>
                <a:cubicBezTo>
                  <a:pt x="89832" y="42194"/>
                  <a:pt x="89794" y="42118"/>
                  <a:pt x="89680" y="42081"/>
                </a:cubicBezTo>
                <a:close/>
                <a:moveTo>
                  <a:pt x="4136" y="42216"/>
                </a:moveTo>
                <a:cubicBezTo>
                  <a:pt x="4109" y="42216"/>
                  <a:pt x="4079" y="42221"/>
                  <a:pt x="4046" y="42232"/>
                </a:cubicBezTo>
                <a:lnTo>
                  <a:pt x="3933" y="42345"/>
                </a:lnTo>
                <a:lnTo>
                  <a:pt x="3933" y="42459"/>
                </a:lnTo>
                <a:cubicBezTo>
                  <a:pt x="3933" y="42497"/>
                  <a:pt x="3933" y="42534"/>
                  <a:pt x="4008" y="42572"/>
                </a:cubicBezTo>
                <a:cubicBezTo>
                  <a:pt x="4008" y="42610"/>
                  <a:pt x="4084" y="42610"/>
                  <a:pt x="4159" y="42610"/>
                </a:cubicBezTo>
                <a:lnTo>
                  <a:pt x="4235" y="42497"/>
                </a:lnTo>
                <a:lnTo>
                  <a:pt x="4273" y="42497"/>
                </a:lnTo>
                <a:cubicBezTo>
                  <a:pt x="4235" y="42534"/>
                  <a:pt x="4235" y="42572"/>
                  <a:pt x="4235" y="42572"/>
                </a:cubicBezTo>
                <a:cubicBezTo>
                  <a:pt x="4273" y="42534"/>
                  <a:pt x="4424" y="42534"/>
                  <a:pt x="4424" y="42421"/>
                </a:cubicBezTo>
                <a:lnTo>
                  <a:pt x="4311" y="42270"/>
                </a:lnTo>
                <a:lnTo>
                  <a:pt x="4273" y="42270"/>
                </a:lnTo>
                <a:cubicBezTo>
                  <a:pt x="4246" y="42243"/>
                  <a:pt x="4201" y="42216"/>
                  <a:pt x="4136" y="42216"/>
                </a:cubicBezTo>
                <a:close/>
                <a:moveTo>
                  <a:pt x="16523" y="42156"/>
                </a:moveTo>
                <a:cubicBezTo>
                  <a:pt x="16371" y="42156"/>
                  <a:pt x="16258" y="42270"/>
                  <a:pt x="16258" y="42383"/>
                </a:cubicBezTo>
                <a:lnTo>
                  <a:pt x="16409" y="42383"/>
                </a:lnTo>
                <a:cubicBezTo>
                  <a:pt x="16523" y="42421"/>
                  <a:pt x="16523" y="42421"/>
                  <a:pt x="16598" y="42421"/>
                </a:cubicBezTo>
                <a:cubicBezTo>
                  <a:pt x="16636" y="42421"/>
                  <a:pt x="16636" y="42459"/>
                  <a:pt x="16636" y="42459"/>
                </a:cubicBezTo>
                <a:cubicBezTo>
                  <a:pt x="16636" y="42459"/>
                  <a:pt x="16636" y="42459"/>
                  <a:pt x="16636" y="42421"/>
                </a:cubicBezTo>
                <a:cubicBezTo>
                  <a:pt x="16674" y="42421"/>
                  <a:pt x="16712" y="42421"/>
                  <a:pt x="16787" y="42459"/>
                </a:cubicBezTo>
                <a:cubicBezTo>
                  <a:pt x="16787" y="42459"/>
                  <a:pt x="16749" y="42421"/>
                  <a:pt x="16749" y="42421"/>
                </a:cubicBezTo>
                <a:lnTo>
                  <a:pt x="16863" y="42421"/>
                </a:lnTo>
                <a:lnTo>
                  <a:pt x="16863" y="42497"/>
                </a:lnTo>
                <a:lnTo>
                  <a:pt x="17014" y="42610"/>
                </a:lnTo>
                <a:cubicBezTo>
                  <a:pt x="17127" y="42610"/>
                  <a:pt x="17165" y="42648"/>
                  <a:pt x="17165" y="42648"/>
                </a:cubicBezTo>
                <a:lnTo>
                  <a:pt x="17392" y="42534"/>
                </a:lnTo>
                <a:cubicBezTo>
                  <a:pt x="17354" y="42383"/>
                  <a:pt x="17241" y="42270"/>
                  <a:pt x="17052" y="42232"/>
                </a:cubicBezTo>
                <a:lnTo>
                  <a:pt x="16901" y="42345"/>
                </a:lnTo>
                <a:cubicBezTo>
                  <a:pt x="16863" y="42307"/>
                  <a:pt x="16825" y="42270"/>
                  <a:pt x="16749" y="42232"/>
                </a:cubicBezTo>
                <a:cubicBezTo>
                  <a:pt x="16674" y="42194"/>
                  <a:pt x="16598" y="42156"/>
                  <a:pt x="16523" y="42156"/>
                </a:cubicBezTo>
                <a:close/>
                <a:moveTo>
                  <a:pt x="23366" y="41816"/>
                </a:moveTo>
                <a:lnTo>
                  <a:pt x="23215" y="41929"/>
                </a:lnTo>
                <a:cubicBezTo>
                  <a:pt x="23177" y="41929"/>
                  <a:pt x="23177" y="41967"/>
                  <a:pt x="23139" y="42005"/>
                </a:cubicBezTo>
                <a:lnTo>
                  <a:pt x="23252" y="42156"/>
                </a:lnTo>
                <a:cubicBezTo>
                  <a:pt x="23290" y="42156"/>
                  <a:pt x="23328" y="42194"/>
                  <a:pt x="23366" y="42194"/>
                </a:cubicBezTo>
                <a:lnTo>
                  <a:pt x="23479" y="42118"/>
                </a:lnTo>
                <a:lnTo>
                  <a:pt x="23404" y="42194"/>
                </a:lnTo>
                <a:cubicBezTo>
                  <a:pt x="23404" y="42270"/>
                  <a:pt x="23404" y="42270"/>
                  <a:pt x="23441" y="42307"/>
                </a:cubicBezTo>
                <a:cubicBezTo>
                  <a:pt x="23479" y="42383"/>
                  <a:pt x="23517" y="42421"/>
                  <a:pt x="23517" y="42459"/>
                </a:cubicBezTo>
                <a:cubicBezTo>
                  <a:pt x="23555" y="42497"/>
                  <a:pt x="23555" y="42497"/>
                  <a:pt x="23555" y="42534"/>
                </a:cubicBezTo>
                <a:lnTo>
                  <a:pt x="23706" y="42610"/>
                </a:lnTo>
                <a:cubicBezTo>
                  <a:pt x="23819" y="42610"/>
                  <a:pt x="23895" y="42610"/>
                  <a:pt x="23933" y="42648"/>
                </a:cubicBezTo>
                <a:lnTo>
                  <a:pt x="24046" y="42610"/>
                </a:lnTo>
                <a:lnTo>
                  <a:pt x="24084" y="42648"/>
                </a:lnTo>
                <a:cubicBezTo>
                  <a:pt x="24117" y="42659"/>
                  <a:pt x="24153" y="42666"/>
                  <a:pt x="24189" y="42666"/>
                </a:cubicBezTo>
                <a:cubicBezTo>
                  <a:pt x="24279" y="42666"/>
                  <a:pt x="24371" y="42620"/>
                  <a:pt x="24424" y="42459"/>
                </a:cubicBezTo>
                <a:lnTo>
                  <a:pt x="24424" y="42459"/>
                </a:lnTo>
                <a:cubicBezTo>
                  <a:pt x="24424" y="42459"/>
                  <a:pt x="24387" y="42459"/>
                  <a:pt x="24387" y="42497"/>
                </a:cubicBezTo>
                <a:lnTo>
                  <a:pt x="24349" y="42270"/>
                </a:lnTo>
                <a:lnTo>
                  <a:pt x="24311" y="42270"/>
                </a:lnTo>
                <a:cubicBezTo>
                  <a:pt x="24257" y="42243"/>
                  <a:pt x="24204" y="42216"/>
                  <a:pt x="24137" y="42216"/>
                </a:cubicBezTo>
                <a:cubicBezTo>
                  <a:pt x="24109" y="42216"/>
                  <a:pt x="24079" y="42221"/>
                  <a:pt x="24046" y="42232"/>
                </a:cubicBezTo>
                <a:lnTo>
                  <a:pt x="24008" y="42270"/>
                </a:lnTo>
                <a:cubicBezTo>
                  <a:pt x="23971" y="42232"/>
                  <a:pt x="23971" y="42232"/>
                  <a:pt x="23933" y="42232"/>
                </a:cubicBezTo>
                <a:cubicBezTo>
                  <a:pt x="23857" y="42194"/>
                  <a:pt x="23819" y="42194"/>
                  <a:pt x="23744" y="42194"/>
                </a:cubicBezTo>
                <a:cubicBezTo>
                  <a:pt x="23744" y="42156"/>
                  <a:pt x="23706" y="42156"/>
                  <a:pt x="23706" y="42118"/>
                </a:cubicBezTo>
                <a:cubicBezTo>
                  <a:pt x="23630" y="42118"/>
                  <a:pt x="23593" y="42081"/>
                  <a:pt x="23555" y="42081"/>
                </a:cubicBezTo>
                <a:cubicBezTo>
                  <a:pt x="23555" y="42081"/>
                  <a:pt x="23593" y="42043"/>
                  <a:pt x="23593" y="42005"/>
                </a:cubicBezTo>
                <a:lnTo>
                  <a:pt x="23479" y="41854"/>
                </a:lnTo>
                <a:cubicBezTo>
                  <a:pt x="23441" y="41854"/>
                  <a:pt x="23441" y="41816"/>
                  <a:pt x="23366" y="41816"/>
                </a:cubicBezTo>
                <a:close/>
                <a:moveTo>
                  <a:pt x="22761" y="42686"/>
                </a:moveTo>
                <a:cubicBezTo>
                  <a:pt x="22781" y="42686"/>
                  <a:pt x="22790" y="42696"/>
                  <a:pt x="22795" y="42706"/>
                </a:cubicBezTo>
                <a:lnTo>
                  <a:pt x="22795" y="42706"/>
                </a:lnTo>
                <a:lnTo>
                  <a:pt x="22761" y="42686"/>
                </a:lnTo>
                <a:close/>
                <a:moveTo>
                  <a:pt x="11305" y="41589"/>
                </a:moveTo>
                <a:lnTo>
                  <a:pt x="11154" y="41740"/>
                </a:lnTo>
                <a:cubicBezTo>
                  <a:pt x="11154" y="41778"/>
                  <a:pt x="11154" y="41816"/>
                  <a:pt x="10927" y="41816"/>
                </a:cubicBezTo>
                <a:lnTo>
                  <a:pt x="10814" y="41816"/>
                </a:lnTo>
                <a:lnTo>
                  <a:pt x="10738" y="41929"/>
                </a:lnTo>
                <a:cubicBezTo>
                  <a:pt x="10738" y="42005"/>
                  <a:pt x="10738" y="42081"/>
                  <a:pt x="10776" y="42118"/>
                </a:cubicBezTo>
                <a:cubicBezTo>
                  <a:pt x="10776" y="42156"/>
                  <a:pt x="10776" y="42156"/>
                  <a:pt x="10776" y="42194"/>
                </a:cubicBezTo>
                <a:lnTo>
                  <a:pt x="10738" y="42232"/>
                </a:lnTo>
                <a:cubicBezTo>
                  <a:pt x="10700" y="42345"/>
                  <a:pt x="10738" y="42421"/>
                  <a:pt x="10776" y="42497"/>
                </a:cubicBezTo>
                <a:cubicBezTo>
                  <a:pt x="10776" y="42497"/>
                  <a:pt x="10814" y="42534"/>
                  <a:pt x="10776" y="42572"/>
                </a:cubicBezTo>
                <a:lnTo>
                  <a:pt x="10965" y="42723"/>
                </a:lnTo>
                <a:cubicBezTo>
                  <a:pt x="11003" y="42686"/>
                  <a:pt x="11003" y="42686"/>
                  <a:pt x="11003" y="42686"/>
                </a:cubicBezTo>
                <a:cubicBezTo>
                  <a:pt x="11040" y="42723"/>
                  <a:pt x="11040" y="42761"/>
                  <a:pt x="11040" y="42761"/>
                </a:cubicBezTo>
                <a:lnTo>
                  <a:pt x="11154" y="42875"/>
                </a:lnTo>
                <a:cubicBezTo>
                  <a:pt x="11214" y="42887"/>
                  <a:pt x="11268" y="42892"/>
                  <a:pt x="11318" y="42892"/>
                </a:cubicBezTo>
                <a:cubicBezTo>
                  <a:pt x="11579" y="42892"/>
                  <a:pt x="11701" y="42743"/>
                  <a:pt x="11797" y="42648"/>
                </a:cubicBezTo>
                <a:cubicBezTo>
                  <a:pt x="11816" y="42667"/>
                  <a:pt x="11844" y="42676"/>
                  <a:pt x="11872" y="42676"/>
                </a:cubicBezTo>
                <a:cubicBezTo>
                  <a:pt x="11901" y="42676"/>
                  <a:pt x="11929" y="42667"/>
                  <a:pt x="11948" y="42648"/>
                </a:cubicBezTo>
                <a:lnTo>
                  <a:pt x="12023" y="42534"/>
                </a:lnTo>
                <a:cubicBezTo>
                  <a:pt x="12023" y="42270"/>
                  <a:pt x="11986" y="41665"/>
                  <a:pt x="11305" y="41589"/>
                </a:cubicBezTo>
                <a:close/>
                <a:moveTo>
                  <a:pt x="22609" y="42529"/>
                </a:moveTo>
                <a:cubicBezTo>
                  <a:pt x="22370" y="42529"/>
                  <a:pt x="22307" y="42689"/>
                  <a:pt x="22307" y="42723"/>
                </a:cubicBezTo>
                <a:lnTo>
                  <a:pt x="22383" y="42875"/>
                </a:lnTo>
                <a:lnTo>
                  <a:pt x="22534" y="42988"/>
                </a:lnTo>
                <a:lnTo>
                  <a:pt x="22610" y="42988"/>
                </a:lnTo>
                <a:cubicBezTo>
                  <a:pt x="22685" y="42988"/>
                  <a:pt x="22799" y="42988"/>
                  <a:pt x="22874" y="42950"/>
                </a:cubicBezTo>
                <a:cubicBezTo>
                  <a:pt x="22912" y="42912"/>
                  <a:pt x="22950" y="42875"/>
                  <a:pt x="22950" y="42799"/>
                </a:cubicBezTo>
                <a:lnTo>
                  <a:pt x="22799" y="42708"/>
                </a:lnTo>
                <a:lnTo>
                  <a:pt x="22799" y="42708"/>
                </a:lnTo>
                <a:cubicBezTo>
                  <a:pt x="22799" y="42686"/>
                  <a:pt x="22799" y="42686"/>
                  <a:pt x="22799" y="42686"/>
                </a:cubicBezTo>
                <a:lnTo>
                  <a:pt x="22685" y="42534"/>
                </a:lnTo>
                <a:cubicBezTo>
                  <a:pt x="22658" y="42531"/>
                  <a:pt x="22633" y="42529"/>
                  <a:pt x="22609" y="42529"/>
                </a:cubicBezTo>
                <a:close/>
                <a:moveTo>
                  <a:pt x="26074" y="42317"/>
                </a:moveTo>
                <a:cubicBezTo>
                  <a:pt x="26031" y="42317"/>
                  <a:pt x="25993" y="42326"/>
                  <a:pt x="25974" y="42345"/>
                </a:cubicBezTo>
                <a:cubicBezTo>
                  <a:pt x="25861" y="42383"/>
                  <a:pt x="25823" y="42459"/>
                  <a:pt x="25861" y="42572"/>
                </a:cubicBezTo>
                <a:cubicBezTo>
                  <a:pt x="25785" y="42534"/>
                  <a:pt x="25748" y="42534"/>
                  <a:pt x="25710" y="42534"/>
                </a:cubicBezTo>
                <a:lnTo>
                  <a:pt x="25559" y="42610"/>
                </a:lnTo>
                <a:cubicBezTo>
                  <a:pt x="25559" y="42648"/>
                  <a:pt x="25559" y="42648"/>
                  <a:pt x="25521" y="42648"/>
                </a:cubicBezTo>
                <a:cubicBezTo>
                  <a:pt x="25521" y="42686"/>
                  <a:pt x="25483" y="42799"/>
                  <a:pt x="25483" y="42875"/>
                </a:cubicBezTo>
                <a:lnTo>
                  <a:pt x="25634" y="42988"/>
                </a:lnTo>
                <a:lnTo>
                  <a:pt x="25937" y="42988"/>
                </a:lnTo>
                <a:lnTo>
                  <a:pt x="26050" y="42875"/>
                </a:lnTo>
                <a:cubicBezTo>
                  <a:pt x="26088" y="42875"/>
                  <a:pt x="26088" y="42837"/>
                  <a:pt x="26088" y="42799"/>
                </a:cubicBezTo>
                <a:cubicBezTo>
                  <a:pt x="26088" y="42761"/>
                  <a:pt x="26088" y="42761"/>
                  <a:pt x="26050" y="42723"/>
                </a:cubicBezTo>
                <a:lnTo>
                  <a:pt x="26088" y="42723"/>
                </a:lnTo>
                <a:lnTo>
                  <a:pt x="26126" y="42648"/>
                </a:lnTo>
                <a:lnTo>
                  <a:pt x="26088" y="42648"/>
                </a:lnTo>
                <a:lnTo>
                  <a:pt x="26239" y="42534"/>
                </a:lnTo>
                <a:lnTo>
                  <a:pt x="26239" y="42459"/>
                </a:lnTo>
                <a:lnTo>
                  <a:pt x="26201" y="42345"/>
                </a:lnTo>
                <a:cubicBezTo>
                  <a:pt x="26164" y="42326"/>
                  <a:pt x="26116" y="42317"/>
                  <a:pt x="26074" y="42317"/>
                </a:cubicBezTo>
                <a:close/>
                <a:moveTo>
                  <a:pt x="26559" y="43068"/>
                </a:moveTo>
                <a:lnTo>
                  <a:pt x="26560" y="43070"/>
                </a:lnTo>
                <a:lnTo>
                  <a:pt x="26560" y="43070"/>
                </a:lnTo>
                <a:cubicBezTo>
                  <a:pt x="26565" y="43073"/>
                  <a:pt x="26571" y="43077"/>
                  <a:pt x="26575" y="43083"/>
                </a:cubicBezTo>
                <a:lnTo>
                  <a:pt x="26575" y="43083"/>
                </a:lnTo>
                <a:cubicBezTo>
                  <a:pt x="26572" y="43075"/>
                  <a:pt x="26565" y="43070"/>
                  <a:pt x="26559" y="43068"/>
                </a:cubicBezTo>
                <a:close/>
                <a:moveTo>
                  <a:pt x="44573" y="42678"/>
                </a:moveTo>
                <a:cubicBezTo>
                  <a:pt x="44551" y="42678"/>
                  <a:pt x="44527" y="42680"/>
                  <a:pt x="44500" y="42686"/>
                </a:cubicBezTo>
                <a:lnTo>
                  <a:pt x="44425" y="42799"/>
                </a:lnTo>
                <a:lnTo>
                  <a:pt x="44425" y="43026"/>
                </a:lnTo>
                <a:lnTo>
                  <a:pt x="44538" y="43139"/>
                </a:lnTo>
                <a:cubicBezTo>
                  <a:pt x="44565" y="43143"/>
                  <a:pt x="44590" y="43144"/>
                  <a:pt x="44614" y="43144"/>
                </a:cubicBezTo>
                <a:cubicBezTo>
                  <a:pt x="44853" y="43144"/>
                  <a:pt x="44916" y="42981"/>
                  <a:pt x="44916" y="42912"/>
                </a:cubicBezTo>
                <a:lnTo>
                  <a:pt x="44803" y="42799"/>
                </a:lnTo>
                <a:cubicBezTo>
                  <a:pt x="44770" y="42766"/>
                  <a:pt x="44710" y="42678"/>
                  <a:pt x="44573" y="42678"/>
                </a:cubicBezTo>
                <a:close/>
                <a:moveTo>
                  <a:pt x="62923" y="42644"/>
                </a:moveTo>
                <a:cubicBezTo>
                  <a:pt x="62908" y="42644"/>
                  <a:pt x="62892" y="42645"/>
                  <a:pt x="62875" y="42648"/>
                </a:cubicBezTo>
                <a:cubicBezTo>
                  <a:pt x="62761" y="42648"/>
                  <a:pt x="62610" y="42686"/>
                  <a:pt x="62610" y="42950"/>
                </a:cubicBezTo>
                <a:lnTo>
                  <a:pt x="62610" y="43064"/>
                </a:lnTo>
                <a:lnTo>
                  <a:pt x="62723" y="43177"/>
                </a:lnTo>
                <a:cubicBezTo>
                  <a:pt x="62768" y="43188"/>
                  <a:pt x="62806" y="43193"/>
                  <a:pt x="62839" y="43193"/>
                </a:cubicBezTo>
                <a:cubicBezTo>
                  <a:pt x="62919" y="43193"/>
                  <a:pt x="62972" y="43166"/>
                  <a:pt x="63026" y="43139"/>
                </a:cubicBezTo>
                <a:lnTo>
                  <a:pt x="63177" y="42950"/>
                </a:lnTo>
                <a:cubicBezTo>
                  <a:pt x="63177" y="42950"/>
                  <a:pt x="63177" y="42912"/>
                  <a:pt x="63139" y="42912"/>
                </a:cubicBezTo>
                <a:cubicBezTo>
                  <a:pt x="63139" y="42843"/>
                  <a:pt x="63107" y="42644"/>
                  <a:pt x="62923" y="42644"/>
                </a:cubicBezTo>
                <a:close/>
                <a:moveTo>
                  <a:pt x="21627" y="42912"/>
                </a:moveTo>
                <a:cubicBezTo>
                  <a:pt x="21400" y="42912"/>
                  <a:pt x="21286" y="42988"/>
                  <a:pt x="21324" y="43139"/>
                </a:cubicBezTo>
                <a:lnTo>
                  <a:pt x="21475" y="43253"/>
                </a:lnTo>
                <a:lnTo>
                  <a:pt x="21589" y="43253"/>
                </a:lnTo>
                <a:lnTo>
                  <a:pt x="21740" y="43139"/>
                </a:lnTo>
                <a:cubicBezTo>
                  <a:pt x="21740" y="43101"/>
                  <a:pt x="21778" y="43101"/>
                  <a:pt x="21778" y="43026"/>
                </a:cubicBezTo>
                <a:lnTo>
                  <a:pt x="21627" y="42912"/>
                </a:lnTo>
                <a:close/>
                <a:moveTo>
                  <a:pt x="89227" y="42610"/>
                </a:moveTo>
                <a:lnTo>
                  <a:pt x="89000" y="42723"/>
                </a:lnTo>
                <a:cubicBezTo>
                  <a:pt x="89000" y="42723"/>
                  <a:pt x="89000" y="42723"/>
                  <a:pt x="89000" y="42761"/>
                </a:cubicBezTo>
                <a:cubicBezTo>
                  <a:pt x="88962" y="42799"/>
                  <a:pt x="88962" y="42799"/>
                  <a:pt x="88962" y="42875"/>
                </a:cubicBezTo>
                <a:cubicBezTo>
                  <a:pt x="88849" y="42875"/>
                  <a:pt x="88697" y="42950"/>
                  <a:pt x="88697" y="43101"/>
                </a:cubicBezTo>
                <a:lnTo>
                  <a:pt x="88697" y="43139"/>
                </a:lnTo>
                <a:lnTo>
                  <a:pt x="88924" y="43253"/>
                </a:lnTo>
                <a:cubicBezTo>
                  <a:pt x="88962" y="43253"/>
                  <a:pt x="89038" y="43290"/>
                  <a:pt x="89151" y="43290"/>
                </a:cubicBezTo>
                <a:lnTo>
                  <a:pt x="89264" y="43177"/>
                </a:lnTo>
                <a:lnTo>
                  <a:pt x="89264" y="43139"/>
                </a:lnTo>
                <a:cubicBezTo>
                  <a:pt x="89264" y="43101"/>
                  <a:pt x="89264" y="43101"/>
                  <a:pt x="89264" y="43064"/>
                </a:cubicBezTo>
                <a:lnTo>
                  <a:pt x="89302" y="43064"/>
                </a:lnTo>
                <a:cubicBezTo>
                  <a:pt x="89416" y="43026"/>
                  <a:pt x="89529" y="42912"/>
                  <a:pt x="89529" y="42799"/>
                </a:cubicBezTo>
                <a:cubicBezTo>
                  <a:pt x="89529" y="42723"/>
                  <a:pt x="89491" y="42648"/>
                  <a:pt x="89416" y="42610"/>
                </a:cubicBezTo>
                <a:lnTo>
                  <a:pt x="89189" y="42686"/>
                </a:lnTo>
                <a:cubicBezTo>
                  <a:pt x="89189" y="42659"/>
                  <a:pt x="89208" y="42632"/>
                  <a:pt x="89232" y="42632"/>
                </a:cubicBezTo>
                <a:cubicBezTo>
                  <a:pt x="89242" y="42632"/>
                  <a:pt x="89253" y="42637"/>
                  <a:pt x="89264" y="42648"/>
                </a:cubicBezTo>
                <a:cubicBezTo>
                  <a:pt x="89264" y="42648"/>
                  <a:pt x="89227" y="42610"/>
                  <a:pt x="89227" y="42610"/>
                </a:cubicBezTo>
                <a:close/>
                <a:moveTo>
                  <a:pt x="26353" y="42912"/>
                </a:moveTo>
                <a:cubicBezTo>
                  <a:pt x="26164" y="42912"/>
                  <a:pt x="26164" y="43026"/>
                  <a:pt x="26164" y="43064"/>
                </a:cubicBezTo>
                <a:lnTo>
                  <a:pt x="26164" y="43101"/>
                </a:lnTo>
                <a:lnTo>
                  <a:pt x="26277" y="43177"/>
                </a:lnTo>
                <a:lnTo>
                  <a:pt x="26239" y="43177"/>
                </a:lnTo>
                <a:cubicBezTo>
                  <a:pt x="26270" y="43270"/>
                  <a:pt x="26327" y="43338"/>
                  <a:pt x="26430" y="43338"/>
                </a:cubicBezTo>
                <a:cubicBezTo>
                  <a:pt x="26453" y="43338"/>
                  <a:pt x="26477" y="43335"/>
                  <a:pt x="26504" y="43328"/>
                </a:cubicBezTo>
                <a:lnTo>
                  <a:pt x="26617" y="43215"/>
                </a:lnTo>
                <a:cubicBezTo>
                  <a:pt x="26617" y="43163"/>
                  <a:pt x="26599" y="43110"/>
                  <a:pt x="26575" y="43083"/>
                </a:cubicBezTo>
                <a:lnTo>
                  <a:pt x="26575" y="43083"/>
                </a:lnTo>
                <a:cubicBezTo>
                  <a:pt x="26578" y="43088"/>
                  <a:pt x="26579" y="43094"/>
                  <a:pt x="26579" y="43101"/>
                </a:cubicBezTo>
                <a:lnTo>
                  <a:pt x="26560" y="43070"/>
                </a:lnTo>
                <a:lnTo>
                  <a:pt x="26560" y="43070"/>
                </a:lnTo>
                <a:cubicBezTo>
                  <a:pt x="26556" y="43067"/>
                  <a:pt x="26551" y="43065"/>
                  <a:pt x="26547" y="43064"/>
                </a:cubicBezTo>
                <a:lnTo>
                  <a:pt x="26547" y="43064"/>
                </a:lnTo>
                <a:cubicBezTo>
                  <a:pt x="26550" y="43065"/>
                  <a:pt x="26555" y="43066"/>
                  <a:pt x="26559" y="43068"/>
                </a:cubicBezTo>
                <a:lnTo>
                  <a:pt x="26559" y="43068"/>
                </a:lnTo>
                <a:lnTo>
                  <a:pt x="26466" y="42912"/>
                </a:lnTo>
                <a:close/>
                <a:moveTo>
                  <a:pt x="20190" y="42875"/>
                </a:moveTo>
                <a:cubicBezTo>
                  <a:pt x="20001" y="42875"/>
                  <a:pt x="19887" y="42988"/>
                  <a:pt x="19887" y="43101"/>
                </a:cubicBezTo>
                <a:lnTo>
                  <a:pt x="20039" y="43101"/>
                </a:lnTo>
                <a:cubicBezTo>
                  <a:pt x="20114" y="43177"/>
                  <a:pt x="20190" y="43177"/>
                  <a:pt x="20341" y="43177"/>
                </a:cubicBezTo>
                <a:cubicBezTo>
                  <a:pt x="20341" y="43139"/>
                  <a:pt x="20303" y="43139"/>
                  <a:pt x="20303" y="43139"/>
                </a:cubicBezTo>
                <a:lnTo>
                  <a:pt x="20341" y="43139"/>
                </a:lnTo>
                <a:lnTo>
                  <a:pt x="20379" y="43253"/>
                </a:lnTo>
                <a:cubicBezTo>
                  <a:pt x="20432" y="43306"/>
                  <a:pt x="20618" y="43360"/>
                  <a:pt x="20789" y="43360"/>
                </a:cubicBezTo>
                <a:cubicBezTo>
                  <a:pt x="20860" y="43360"/>
                  <a:pt x="20928" y="43350"/>
                  <a:pt x="20984" y="43328"/>
                </a:cubicBezTo>
                <a:cubicBezTo>
                  <a:pt x="21097" y="43290"/>
                  <a:pt x="21135" y="43215"/>
                  <a:pt x="21135" y="43139"/>
                </a:cubicBezTo>
                <a:lnTo>
                  <a:pt x="21135" y="43101"/>
                </a:lnTo>
                <a:lnTo>
                  <a:pt x="20984" y="42988"/>
                </a:lnTo>
                <a:lnTo>
                  <a:pt x="20946" y="42988"/>
                </a:lnTo>
                <a:cubicBezTo>
                  <a:pt x="20881" y="42988"/>
                  <a:pt x="20779" y="42963"/>
                  <a:pt x="20676" y="42963"/>
                </a:cubicBezTo>
                <a:cubicBezTo>
                  <a:pt x="20598" y="42963"/>
                  <a:pt x="20519" y="42977"/>
                  <a:pt x="20455" y="43026"/>
                </a:cubicBezTo>
                <a:cubicBezTo>
                  <a:pt x="20417" y="42988"/>
                  <a:pt x="20417" y="42950"/>
                  <a:pt x="20379" y="42950"/>
                </a:cubicBezTo>
                <a:cubicBezTo>
                  <a:pt x="20341" y="42875"/>
                  <a:pt x="20266" y="42875"/>
                  <a:pt x="20190" y="42875"/>
                </a:cubicBezTo>
                <a:close/>
                <a:moveTo>
                  <a:pt x="56580" y="43404"/>
                </a:moveTo>
                <a:cubicBezTo>
                  <a:pt x="56514" y="43404"/>
                  <a:pt x="56447" y="43442"/>
                  <a:pt x="56485" y="43517"/>
                </a:cubicBezTo>
                <a:lnTo>
                  <a:pt x="56674" y="43517"/>
                </a:lnTo>
                <a:cubicBezTo>
                  <a:pt x="56712" y="43442"/>
                  <a:pt x="56646" y="43404"/>
                  <a:pt x="56580" y="43404"/>
                </a:cubicBezTo>
                <a:close/>
                <a:moveTo>
                  <a:pt x="81854" y="43101"/>
                </a:moveTo>
                <a:cubicBezTo>
                  <a:pt x="81741" y="43139"/>
                  <a:pt x="81476" y="43139"/>
                  <a:pt x="81476" y="43366"/>
                </a:cubicBezTo>
                <a:lnTo>
                  <a:pt x="81514" y="43480"/>
                </a:lnTo>
                <a:cubicBezTo>
                  <a:pt x="81589" y="43517"/>
                  <a:pt x="81665" y="43517"/>
                  <a:pt x="81703" y="43517"/>
                </a:cubicBezTo>
                <a:cubicBezTo>
                  <a:pt x="81816" y="43517"/>
                  <a:pt x="81930" y="43442"/>
                  <a:pt x="82005" y="43366"/>
                </a:cubicBezTo>
                <a:cubicBezTo>
                  <a:pt x="82005" y="43366"/>
                  <a:pt x="82043" y="43328"/>
                  <a:pt x="82043" y="43328"/>
                </a:cubicBezTo>
                <a:lnTo>
                  <a:pt x="81930" y="43101"/>
                </a:lnTo>
                <a:close/>
                <a:moveTo>
                  <a:pt x="9716" y="43160"/>
                </a:moveTo>
                <a:cubicBezTo>
                  <a:pt x="9692" y="43160"/>
                  <a:pt x="9667" y="43164"/>
                  <a:pt x="9642" y="43177"/>
                </a:cubicBezTo>
                <a:lnTo>
                  <a:pt x="9528" y="43290"/>
                </a:lnTo>
                <a:lnTo>
                  <a:pt x="9528" y="43366"/>
                </a:lnTo>
                <a:lnTo>
                  <a:pt x="9642" y="43480"/>
                </a:lnTo>
                <a:cubicBezTo>
                  <a:pt x="9679" y="43517"/>
                  <a:pt x="9717" y="43517"/>
                  <a:pt x="9755" y="43555"/>
                </a:cubicBezTo>
                <a:lnTo>
                  <a:pt x="9906" y="43404"/>
                </a:lnTo>
                <a:cubicBezTo>
                  <a:pt x="9906" y="43328"/>
                  <a:pt x="9906" y="43253"/>
                  <a:pt x="9831" y="43177"/>
                </a:cubicBezTo>
                <a:cubicBezTo>
                  <a:pt x="9805" y="43177"/>
                  <a:pt x="9763" y="43160"/>
                  <a:pt x="9716" y="43160"/>
                </a:cubicBezTo>
                <a:close/>
                <a:moveTo>
                  <a:pt x="79813" y="43139"/>
                </a:moveTo>
                <a:cubicBezTo>
                  <a:pt x="79661" y="43139"/>
                  <a:pt x="79548" y="43215"/>
                  <a:pt x="79510" y="43328"/>
                </a:cubicBezTo>
                <a:lnTo>
                  <a:pt x="79623" y="43480"/>
                </a:lnTo>
                <a:cubicBezTo>
                  <a:pt x="79623" y="43517"/>
                  <a:pt x="79661" y="43517"/>
                  <a:pt x="79699" y="43555"/>
                </a:cubicBezTo>
                <a:lnTo>
                  <a:pt x="79888" y="43442"/>
                </a:lnTo>
                <a:cubicBezTo>
                  <a:pt x="79926" y="43404"/>
                  <a:pt x="79964" y="43366"/>
                  <a:pt x="79964" y="43290"/>
                </a:cubicBezTo>
                <a:lnTo>
                  <a:pt x="79926" y="43253"/>
                </a:lnTo>
                <a:lnTo>
                  <a:pt x="79813" y="43139"/>
                </a:lnTo>
                <a:close/>
                <a:moveTo>
                  <a:pt x="8507" y="42648"/>
                </a:moveTo>
                <a:cubicBezTo>
                  <a:pt x="8356" y="42723"/>
                  <a:pt x="8280" y="42837"/>
                  <a:pt x="8205" y="42950"/>
                </a:cubicBezTo>
                <a:cubicBezTo>
                  <a:pt x="8205" y="42988"/>
                  <a:pt x="8167" y="43026"/>
                  <a:pt x="8167" y="43064"/>
                </a:cubicBezTo>
                <a:lnTo>
                  <a:pt x="8205" y="43139"/>
                </a:lnTo>
                <a:lnTo>
                  <a:pt x="8091" y="43177"/>
                </a:lnTo>
                <a:cubicBezTo>
                  <a:pt x="7940" y="43404"/>
                  <a:pt x="8129" y="43631"/>
                  <a:pt x="8432" y="43631"/>
                </a:cubicBezTo>
                <a:lnTo>
                  <a:pt x="8545" y="43555"/>
                </a:lnTo>
                <a:lnTo>
                  <a:pt x="8583" y="43555"/>
                </a:lnTo>
                <a:cubicBezTo>
                  <a:pt x="8621" y="43555"/>
                  <a:pt x="8734" y="43555"/>
                  <a:pt x="8810" y="43480"/>
                </a:cubicBezTo>
                <a:cubicBezTo>
                  <a:pt x="8810" y="43480"/>
                  <a:pt x="8848" y="43442"/>
                  <a:pt x="8848" y="43404"/>
                </a:cubicBezTo>
                <a:cubicBezTo>
                  <a:pt x="8885" y="43442"/>
                  <a:pt x="8961" y="43480"/>
                  <a:pt x="9037" y="43480"/>
                </a:cubicBezTo>
                <a:lnTo>
                  <a:pt x="9188" y="43404"/>
                </a:lnTo>
                <a:cubicBezTo>
                  <a:pt x="9188" y="43404"/>
                  <a:pt x="9226" y="43366"/>
                  <a:pt x="9226" y="43328"/>
                </a:cubicBezTo>
                <a:cubicBezTo>
                  <a:pt x="9263" y="43290"/>
                  <a:pt x="9301" y="43253"/>
                  <a:pt x="9301" y="43177"/>
                </a:cubicBezTo>
                <a:cubicBezTo>
                  <a:pt x="9301" y="43139"/>
                  <a:pt x="9301" y="43064"/>
                  <a:pt x="9150" y="43026"/>
                </a:cubicBezTo>
                <a:lnTo>
                  <a:pt x="9074" y="43064"/>
                </a:lnTo>
                <a:cubicBezTo>
                  <a:pt x="9037" y="43026"/>
                  <a:pt x="8961" y="42988"/>
                  <a:pt x="8961" y="42988"/>
                </a:cubicBezTo>
                <a:lnTo>
                  <a:pt x="8885" y="42799"/>
                </a:lnTo>
                <a:cubicBezTo>
                  <a:pt x="8885" y="42799"/>
                  <a:pt x="8848" y="42761"/>
                  <a:pt x="8848" y="42761"/>
                </a:cubicBezTo>
                <a:cubicBezTo>
                  <a:pt x="8810" y="42723"/>
                  <a:pt x="8734" y="42648"/>
                  <a:pt x="8583" y="42648"/>
                </a:cubicBezTo>
                <a:close/>
                <a:moveTo>
                  <a:pt x="72780" y="42837"/>
                </a:moveTo>
                <a:cubicBezTo>
                  <a:pt x="72553" y="42837"/>
                  <a:pt x="72478" y="42950"/>
                  <a:pt x="72516" y="43101"/>
                </a:cubicBezTo>
                <a:lnTo>
                  <a:pt x="72553" y="43139"/>
                </a:lnTo>
                <a:lnTo>
                  <a:pt x="72553" y="43215"/>
                </a:lnTo>
                <a:lnTo>
                  <a:pt x="72591" y="43215"/>
                </a:lnTo>
                <a:cubicBezTo>
                  <a:pt x="72478" y="43253"/>
                  <a:pt x="72402" y="43290"/>
                  <a:pt x="72364" y="43328"/>
                </a:cubicBezTo>
                <a:cubicBezTo>
                  <a:pt x="72327" y="43366"/>
                  <a:pt x="72327" y="43366"/>
                  <a:pt x="72327" y="43404"/>
                </a:cubicBezTo>
                <a:lnTo>
                  <a:pt x="72440" y="43593"/>
                </a:lnTo>
                <a:cubicBezTo>
                  <a:pt x="72467" y="43620"/>
                  <a:pt x="72531" y="43646"/>
                  <a:pt x="72620" y="43646"/>
                </a:cubicBezTo>
                <a:cubicBezTo>
                  <a:pt x="72657" y="43646"/>
                  <a:pt x="72698" y="43642"/>
                  <a:pt x="72742" y="43631"/>
                </a:cubicBezTo>
                <a:lnTo>
                  <a:pt x="72818" y="43555"/>
                </a:lnTo>
                <a:lnTo>
                  <a:pt x="72894" y="43555"/>
                </a:lnTo>
                <a:cubicBezTo>
                  <a:pt x="72894" y="43555"/>
                  <a:pt x="72856" y="43593"/>
                  <a:pt x="72856" y="43593"/>
                </a:cubicBezTo>
                <a:cubicBezTo>
                  <a:pt x="72894" y="43593"/>
                  <a:pt x="72894" y="43593"/>
                  <a:pt x="72932" y="43555"/>
                </a:cubicBezTo>
                <a:lnTo>
                  <a:pt x="73045" y="43555"/>
                </a:lnTo>
                <a:lnTo>
                  <a:pt x="73045" y="43480"/>
                </a:lnTo>
                <a:cubicBezTo>
                  <a:pt x="73072" y="43506"/>
                  <a:pt x="73080" y="43533"/>
                  <a:pt x="73095" y="43533"/>
                </a:cubicBezTo>
                <a:cubicBezTo>
                  <a:pt x="73102" y="43533"/>
                  <a:pt x="73109" y="43528"/>
                  <a:pt x="73121" y="43517"/>
                </a:cubicBezTo>
                <a:cubicBezTo>
                  <a:pt x="73121" y="43517"/>
                  <a:pt x="73121" y="43517"/>
                  <a:pt x="73121" y="43480"/>
                </a:cubicBezTo>
                <a:lnTo>
                  <a:pt x="73272" y="43480"/>
                </a:lnTo>
                <a:cubicBezTo>
                  <a:pt x="73272" y="43404"/>
                  <a:pt x="73158" y="43328"/>
                  <a:pt x="73045" y="43328"/>
                </a:cubicBezTo>
                <a:cubicBezTo>
                  <a:pt x="72969" y="43328"/>
                  <a:pt x="72894" y="43328"/>
                  <a:pt x="72818" y="43404"/>
                </a:cubicBezTo>
                <a:lnTo>
                  <a:pt x="72818" y="43328"/>
                </a:lnTo>
                <a:lnTo>
                  <a:pt x="72780" y="43290"/>
                </a:lnTo>
                <a:cubicBezTo>
                  <a:pt x="73045" y="43253"/>
                  <a:pt x="73007" y="43101"/>
                  <a:pt x="72969" y="42988"/>
                </a:cubicBezTo>
                <a:cubicBezTo>
                  <a:pt x="72969" y="42988"/>
                  <a:pt x="72969" y="42950"/>
                  <a:pt x="72932" y="42950"/>
                </a:cubicBezTo>
                <a:lnTo>
                  <a:pt x="72780" y="42837"/>
                </a:lnTo>
                <a:close/>
                <a:moveTo>
                  <a:pt x="24991" y="43480"/>
                </a:moveTo>
                <a:lnTo>
                  <a:pt x="24916" y="43517"/>
                </a:lnTo>
                <a:cubicBezTo>
                  <a:pt x="24897" y="43498"/>
                  <a:pt x="24869" y="43489"/>
                  <a:pt x="24836" y="43489"/>
                </a:cubicBezTo>
                <a:cubicBezTo>
                  <a:pt x="24802" y="43489"/>
                  <a:pt x="24765" y="43498"/>
                  <a:pt x="24727" y="43517"/>
                </a:cubicBezTo>
                <a:cubicBezTo>
                  <a:pt x="24651" y="43555"/>
                  <a:pt x="24651" y="43631"/>
                  <a:pt x="24651" y="43669"/>
                </a:cubicBezTo>
                <a:lnTo>
                  <a:pt x="24802" y="43820"/>
                </a:lnTo>
                <a:lnTo>
                  <a:pt x="24878" y="43820"/>
                </a:lnTo>
                <a:lnTo>
                  <a:pt x="25029" y="43782"/>
                </a:lnTo>
                <a:lnTo>
                  <a:pt x="25143" y="43631"/>
                </a:lnTo>
                <a:cubicBezTo>
                  <a:pt x="25143" y="43517"/>
                  <a:pt x="25029" y="43480"/>
                  <a:pt x="24991" y="43480"/>
                </a:cubicBezTo>
                <a:close/>
                <a:moveTo>
                  <a:pt x="48583" y="43404"/>
                </a:moveTo>
                <a:lnTo>
                  <a:pt x="48470" y="43517"/>
                </a:lnTo>
                <a:lnTo>
                  <a:pt x="48470" y="43669"/>
                </a:lnTo>
                <a:lnTo>
                  <a:pt x="48583" y="43820"/>
                </a:lnTo>
                <a:cubicBezTo>
                  <a:pt x="48697" y="43820"/>
                  <a:pt x="48810" y="43782"/>
                  <a:pt x="48886" y="43744"/>
                </a:cubicBezTo>
                <a:cubicBezTo>
                  <a:pt x="48924" y="43706"/>
                  <a:pt x="48961" y="43669"/>
                  <a:pt x="48961" y="43555"/>
                </a:cubicBezTo>
                <a:cubicBezTo>
                  <a:pt x="48961" y="43555"/>
                  <a:pt x="48961" y="43517"/>
                  <a:pt x="48961" y="43517"/>
                </a:cubicBezTo>
                <a:lnTo>
                  <a:pt x="48848" y="43404"/>
                </a:lnTo>
                <a:close/>
                <a:moveTo>
                  <a:pt x="5332" y="43555"/>
                </a:moveTo>
                <a:lnTo>
                  <a:pt x="5180" y="43706"/>
                </a:lnTo>
                <a:lnTo>
                  <a:pt x="5332" y="43706"/>
                </a:lnTo>
                <a:lnTo>
                  <a:pt x="5294" y="43820"/>
                </a:lnTo>
                <a:cubicBezTo>
                  <a:pt x="5332" y="43820"/>
                  <a:pt x="5369" y="43820"/>
                  <a:pt x="5407" y="43858"/>
                </a:cubicBezTo>
                <a:cubicBezTo>
                  <a:pt x="5407" y="43858"/>
                  <a:pt x="5369" y="43820"/>
                  <a:pt x="5369" y="43820"/>
                </a:cubicBezTo>
                <a:lnTo>
                  <a:pt x="5407" y="43820"/>
                </a:lnTo>
                <a:cubicBezTo>
                  <a:pt x="5407" y="43820"/>
                  <a:pt x="5369" y="43858"/>
                  <a:pt x="5445" y="43858"/>
                </a:cubicBezTo>
                <a:cubicBezTo>
                  <a:pt x="5483" y="43820"/>
                  <a:pt x="5521" y="43820"/>
                  <a:pt x="5521" y="43820"/>
                </a:cubicBezTo>
                <a:lnTo>
                  <a:pt x="5634" y="43820"/>
                </a:lnTo>
                <a:cubicBezTo>
                  <a:pt x="5634" y="43669"/>
                  <a:pt x="5407" y="43555"/>
                  <a:pt x="5332" y="43555"/>
                </a:cubicBezTo>
                <a:close/>
                <a:moveTo>
                  <a:pt x="33046" y="43198"/>
                </a:moveTo>
                <a:cubicBezTo>
                  <a:pt x="32998" y="43198"/>
                  <a:pt x="32956" y="43215"/>
                  <a:pt x="32931" y="43215"/>
                </a:cubicBezTo>
                <a:lnTo>
                  <a:pt x="32855" y="43290"/>
                </a:lnTo>
                <a:lnTo>
                  <a:pt x="32818" y="43366"/>
                </a:lnTo>
                <a:cubicBezTo>
                  <a:pt x="32780" y="43593"/>
                  <a:pt x="32780" y="43706"/>
                  <a:pt x="32855" y="43858"/>
                </a:cubicBezTo>
                <a:lnTo>
                  <a:pt x="32931" y="43895"/>
                </a:lnTo>
                <a:cubicBezTo>
                  <a:pt x="32986" y="43918"/>
                  <a:pt x="33032" y="43927"/>
                  <a:pt x="33070" y="43927"/>
                </a:cubicBezTo>
                <a:cubicBezTo>
                  <a:pt x="33161" y="43927"/>
                  <a:pt x="33207" y="43873"/>
                  <a:pt x="33234" y="43820"/>
                </a:cubicBezTo>
                <a:cubicBezTo>
                  <a:pt x="33252" y="43829"/>
                  <a:pt x="33271" y="43834"/>
                  <a:pt x="33290" y="43834"/>
                </a:cubicBezTo>
                <a:cubicBezTo>
                  <a:pt x="33345" y="43834"/>
                  <a:pt x="33394" y="43791"/>
                  <a:pt x="33423" y="43706"/>
                </a:cubicBezTo>
                <a:lnTo>
                  <a:pt x="33271" y="43555"/>
                </a:lnTo>
                <a:cubicBezTo>
                  <a:pt x="33309" y="43555"/>
                  <a:pt x="33347" y="43593"/>
                  <a:pt x="33347" y="43631"/>
                </a:cubicBezTo>
                <a:cubicBezTo>
                  <a:pt x="33347" y="43593"/>
                  <a:pt x="33347" y="43593"/>
                  <a:pt x="33347" y="43555"/>
                </a:cubicBezTo>
                <a:cubicBezTo>
                  <a:pt x="33385" y="43480"/>
                  <a:pt x="33385" y="43442"/>
                  <a:pt x="33347" y="43404"/>
                </a:cubicBezTo>
                <a:lnTo>
                  <a:pt x="33234" y="43366"/>
                </a:lnTo>
                <a:cubicBezTo>
                  <a:pt x="33234" y="43328"/>
                  <a:pt x="33196" y="43253"/>
                  <a:pt x="33120" y="43215"/>
                </a:cubicBezTo>
                <a:cubicBezTo>
                  <a:pt x="33095" y="43202"/>
                  <a:pt x="33070" y="43198"/>
                  <a:pt x="33046" y="43198"/>
                </a:cubicBezTo>
                <a:close/>
                <a:moveTo>
                  <a:pt x="59547" y="43361"/>
                </a:moveTo>
                <a:cubicBezTo>
                  <a:pt x="59301" y="43361"/>
                  <a:pt x="59204" y="43527"/>
                  <a:pt x="59170" y="43631"/>
                </a:cubicBezTo>
                <a:lnTo>
                  <a:pt x="59132" y="43669"/>
                </a:lnTo>
                <a:lnTo>
                  <a:pt x="59207" y="43858"/>
                </a:lnTo>
                <a:lnTo>
                  <a:pt x="59245" y="43858"/>
                </a:lnTo>
                <a:cubicBezTo>
                  <a:pt x="59307" y="43919"/>
                  <a:pt x="59369" y="43981"/>
                  <a:pt x="59492" y="43981"/>
                </a:cubicBezTo>
                <a:cubicBezTo>
                  <a:pt x="59520" y="43981"/>
                  <a:pt x="59551" y="43978"/>
                  <a:pt x="59585" y="43971"/>
                </a:cubicBezTo>
                <a:lnTo>
                  <a:pt x="59699" y="43895"/>
                </a:lnTo>
                <a:lnTo>
                  <a:pt x="59699" y="43858"/>
                </a:lnTo>
                <a:cubicBezTo>
                  <a:pt x="59737" y="43782"/>
                  <a:pt x="59774" y="43706"/>
                  <a:pt x="59774" y="43593"/>
                </a:cubicBezTo>
                <a:cubicBezTo>
                  <a:pt x="59774" y="43555"/>
                  <a:pt x="59774" y="43480"/>
                  <a:pt x="59737" y="43442"/>
                </a:cubicBezTo>
                <a:lnTo>
                  <a:pt x="59623" y="43366"/>
                </a:lnTo>
                <a:cubicBezTo>
                  <a:pt x="59596" y="43363"/>
                  <a:pt x="59571" y="43361"/>
                  <a:pt x="59547" y="43361"/>
                </a:cubicBezTo>
                <a:close/>
                <a:moveTo>
                  <a:pt x="52856" y="43631"/>
                </a:moveTo>
                <a:lnTo>
                  <a:pt x="52742" y="43744"/>
                </a:lnTo>
                <a:cubicBezTo>
                  <a:pt x="52704" y="43744"/>
                  <a:pt x="52667" y="43782"/>
                  <a:pt x="52667" y="43858"/>
                </a:cubicBezTo>
                <a:lnTo>
                  <a:pt x="52667" y="43933"/>
                </a:lnTo>
                <a:lnTo>
                  <a:pt x="52742" y="44009"/>
                </a:lnTo>
                <a:cubicBezTo>
                  <a:pt x="52780" y="44028"/>
                  <a:pt x="52818" y="44037"/>
                  <a:pt x="52856" y="44037"/>
                </a:cubicBezTo>
                <a:cubicBezTo>
                  <a:pt x="52893" y="44037"/>
                  <a:pt x="52931" y="44028"/>
                  <a:pt x="52969" y="44009"/>
                </a:cubicBezTo>
                <a:cubicBezTo>
                  <a:pt x="53045" y="43971"/>
                  <a:pt x="53083" y="43895"/>
                  <a:pt x="53083" y="43820"/>
                </a:cubicBezTo>
                <a:cubicBezTo>
                  <a:pt x="53083" y="43744"/>
                  <a:pt x="53045" y="43706"/>
                  <a:pt x="53007" y="43669"/>
                </a:cubicBezTo>
                <a:cubicBezTo>
                  <a:pt x="52969" y="43631"/>
                  <a:pt x="52893" y="43631"/>
                  <a:pt x="52856" y="43631"/>
                </a:cubicBezTo>
                <a:close/>
                <a:moveTo>
                  <a:pt x="40039" y="43782"/>
                </a:moveTo>
                <a:cubicBezTo>
                  <a:pt x="39925" y="43782"/>
                  <a:pt x="39850" y="43782"/>
                  <a:pt x="39812" y="43820"/>
                </a:cubicBezTo>
                <a:cubicBezTo>
                  <a:pt x="39774" y="43858"/>
                  <a:pt x="39699" y="43933"/>
                  <a:pt x="39699" y="44009"/>
                </a:cubicBezTo>
                <a:lnTo>
                  <a:pt x="39699" y="44047"/>
                </a:lnTo>
                <a:lnTo>
                  <a:pt x="39850" y="44160"/>
                </a:lnTo>
                <a:cubicBezTo>
                  <a:pt x="39925" y="44160"/>
                  <a:pt x="40039" y="44160"/>
                  <a:pt x="40077" y="44122"/>
                </a:cubicBezTo>
                <a:cubicBezTo>
                  <a:pt x="40115" y="44084"/>
                  <a:pt x="40152" y="44009"/>
                  <a:pt x="40152" y="43933"/>
                </a:cubicBezTo>
                <a:lnTo>
                  <a:pt x="40152" y="43895"/>
                </a:lnTo>
                <a:lnTo>
                  <a:pt x="40039" y="43782"/>
                </a:lnTo>
                <a:close/>
                <a:moveTo>
                  <a:pt x="31797" y="43480"/>
                </a:moveTo>
                <a:cubicBezTo>
                  <a:pt x="31532" y="43517"/>
                  <a:pt x="31154" y="43631"/>
                  <a:pt x="31116" y="43971"/>
                </a:cubicBezTo>
                <a:lnTo>
                  <a:pt x="31230" y="44122"/>
                </a:lnTo>
                <a:lnTo>
                  <a:pt x="31305" y="44122"/>
                </a:lnTo>
                <a:cubicBezTo>
                  <a:pt x="31359" y="44149"/>
                  <a:pt x="31431" y="44176"/>
                  <a:pt x="31522" y="44176"/>
                </a:cubicBezTo>
                <a:cubicBezTo>
                  <a:pt x="31560" y="44176"/>
                  <a:pt x="31601" y="44171"/>
                  <a:pt x="31646" y="44160"/>
                </a:cubicBezTo>
                <a:lnTo>
                  <a:pt x="31683" y="44122"/>
                </a:lnTo>
                <a:cubicBezTo>
                  <a:pt x="31721" y="44084"/>
                  <a:pt x="31759" y="44047"/>
                  <a:pt x="31759" y="43971"/>
                </a:cubicBezTo>
                <a:cubicBezTo>
                  <a:pt x="31759" y="43933"/>
                  <a:pt x="31759" y="43895"/>
                  <a:pt x="31759" y="43895"/>
                </a:cubicBezTo>
                <a:cubicBezTo>
                  <a:pt x="31835" y="43820"/>
                  <a:pt x="31948" y="43744"/>
                  <a:pt x="31986" y="43593"/>
                </a:cubicBezTo>
                <a:lnTo>
                  <a:pt x="31797" y="43480"/>
                </a:lnTo>
                <a:close/>
                <a:moveTo>
                  <a:pt x="21059" y="43328"/>
                </a:moveTo>
                <a:lnTo>
                  <a:pt x="20946" y="43480"/>
                </a:lnTo>
                <a:cubicBezTo>
                  <a:pt x="20908" y="43480"/>
                  <a:pt x="20833" y="43517"/>
                  <a:pt x="20795" y="43593"/>
                </a:cubicBezTo>
                <a:lnTo>
                  <a:pt x="20870" y="43744"/>
                </a:lnTo>
                <a:cubicBezTo>
                  <a:pt x="20908" y="43744"/>
                  <a:pt x="20946" y="43782"/>
                  <a:pt x="20946" y="43782"/>
                </a:cubicBezTo>
                <a:cubicBezTo>
                  <a:pt x="20984" y="43820"/>
                  <a:pt x="21022" y="43820"/>
                  <a:pt x="21022" y="43820"/>
                </a:cubicBezTo>
                <a:lnTo>
                  <a:pt x="20984" y="43895"/>
                </a:lnTo>
                <a:cubicBezTo>
                  <a:pt x="20946" y="44084"/>
                  <a:pt x="21022" y="44198"/>
                  <a:pt x="21211" y="44236"/>
                </a:cubicBezTo>
                <a:lnTo>
                  <a:pt x="21324" y="44198"/>
                </a:lnTo>
                <a:cubicBezTo>
                  <a:pt x="21438" y="44122"/>
                  <a:pt x="21438" y="43933"/>
                  <a:pt x="21324" y="43858"/>
                </a:cubicBezTo>
                <a:lnTo>
                  <a:pt x="21362" y="43820"/>
                </a:lnTo>
                <a:cubicBezTo>
                  <a:pt x="21400" y="43782"/>
                  <a:pt x="21400" y="43706"/>
                  <a:pt x="21400" y="43631"/>
                </a:cubicBezTo>
                <a:cubicBezTo>
                  <a:pt x="21400" y="43442"/>
                  <a:pt x="21286" y="43328"/>
                  <a:pt x="21059" y="43328"/>
                </a:cubicBezTo>
                <a:close/>
                <a:moveTo>
                  <a:pt x="12402" y="44160"/>
                </a:moveTo>
                <a:cubicBezTo>
                  <a:pt x="12335" y="44160"/>
                  <a:pt x="12269" y="44198"/>
                  <a:pt x="12326" y="44273"/>
                </a:cubicBezTo>
                <a:lnTo>
                  <a:pt x="12477" y="44273"/>
                </a:lnTo>
                <a:cubicBezTo>
                  <a:pt x="12534" y="44198"/>
                  <a:pt x="12468" y="44160"/>
                  <a:pt x="12402" y="44160"/>
                </a:cubicBezTo>
                <a:close/>
                <a:moveTo>
                  <a:pt x="17691" y="44041"/>
                </a:moveTo>
                <a:cubicBezTo>
                  <a:pt x="17636" y="44041"/>
                  <a:pt x="17558" y="44054"/>
                  <a:pt x="17468" y="44122"/>
                </a:cubicBezTo>
                <a:lnTo>
                  <a:pt x="17506" y="44311"/>
                </a:lnTo>
                <a:cubicBezTo>
                  <a:pt x="17581" y="44349"/>
                  <a:pt x="17638" y="44359"/>
                  <a:pt x="17685" y="44359"/>
                </a:cubicBezTo>
                <a:cubicBezTo>
                  <a:pt x="17732" y="44359"/>
                  <a:pt x="17770" y="44349"/>
                  <a:pt x="17808" y="44349"/>
                </a:cubicBezTo>
                <a:cubicBezTo>
                  <a:pt x="17846" y="44311"/>
                  <a:pt x="17884" y="44236"/>
                  <a:pt x="17884" y="44198"/>
                </a:cubicBezTo>
                <a:cubicBezTo>
                  <a:pt x="17884" y="44122"/>
                  <a:pt x="17846" y="44084"/>
                  <a:pt x="17770" y="44047"/>
                </a:cubicBezTo>
                <a:cubicBezTo>
                  <a:pt x="17755" y="44047"/>
                  <a:pt x="17728" y="44041"/>
                  <a:pt x="17691" y="44041"/>
                </a:cubicBezTo>
                <a:close/>
                <a:moveTo>
                  <a:pt x="45672" y="43820"/>
                </a:moveTo>
                <a:cubicBezTo>
                  <a:pt x="45672" y="43820"/>
                  <a:pt x="45483" y="43858"/>
                  <a:pt x="45483" y="44047"/>
                </a:cubicBezTo>
                <a:cubicBezTo>
                  <a:pt x="45483" y="44047"/>
                  <a:pt x="45483" y="44084"/>
                  <a:pt x="45483" y="44122"/>
                </a:cubicBezTo>
                <a:cubicBezTo>
                  <a:pt x="45521" y="44160"/>
                  <a:pt x="45483" y="44198"/>
                  <a:pt x="45521" y="44236"/>
                </a:cubicBezTo>
                <a:lnTo>
                  <a:pt x="45597" y="44349"/>
                </a:lnTo>
                <a:cubicBezTo>
                  <a:pt x="45634" y="44368"/>
                  <a:pt x="45672" y="44377"/>
                  <a:pt x="45710" y="44377"/>
                </a:cubicBezTo>
                <a:cubicBezTo>
                  <a:pt x="45748" y="44377"/>
                  <a:pt x="45786" y="44368"/>
                  <a:pt x="45823" y="44349"/>
                </a:cubicBezTo>
                <a:cubicBezTo>
                  <a:pt x="45937" y="44273"/>
                  <a:pt x="45975" y="44160"/>
                  <a:pt x="45975" y="44084"/>
                </a:cubicBezTo>
                <a:cubicBezTo>
                  <a:pt x="45975" y="43971"/>
                  <a:pt x="45937" y="43933"/>
                  <a:pt x="45861" y="43858"/>
                </a:cubicBezTo>
                <a:cubicBezTo>
                  <a:pt x="45823" y="43820"/>
                  <a:pt x="45748" y="43820"/>
                  <a:pt x="45672" y="43820"/>
                </a:cubicBezTo>
                <a:close/>
                <a:moveTo>
                  <a:pt x="51154" y="44047"/>
                </a:moveTo>
                <a:lnTo>
                  <a:pt x="50965" y="44160"/>
                </a:lnTo>
                <a:cubicBezTo>
                  <a:pt x="50965" y="44160"/>
                  <a:pt x="50927" y="44198"/>
                  <a:pt x="50927" y="44273"/>
                </a:cubicBezTo>
                <a:lnTo>
                  <a:pt x="50927" y="44311"/>
                </a:lnTo>
                <a:lnTo>
                  <a:pt x="51079" y="44425"/>
                </a:lnTo>
                <a:lnTo>
                  <a:pt x="51230" y="44425"/>
                </a:lnTo>
                <a:lnTo>
                  <a:pt x="51381" y="44311"/>
                </a:lnTo>
                <a:lnTo>
                  <a:pt x="51381" y="44198"/>
                </a:lnTo>
                <a:lnTo>
                  <a:pt x="51268" y="44084"/>
                </a:lnTo>
                <a:cubicBezTo>
                  <a:pt x="51230" y="44084"/>
                  <a:pt x="51192" y="44047"/>
                  <a:pt x="51154" y="44047"/>
                </a:cubicBezTo>
                <a:close/>
                <a:moveTo>
                  <a:pt x="70247" y="44047"/>
                </a:moveTo>
                <a:cubicBezTo>
                  <a:pt x="70134" y="44047"/>
                  <a:pt x="70058" y="44047"/>
                  <a:pt x="70020" y="44084"/>
                </a:cubicBezTo>
                <a:cubicBezTo>
                  <a:pt x="69983" y="44122"/>
                  <a:pt x="69945" y="44198"/>
                  <a:pt x="69983" y="44311"/>
                </a:cubicBezTo>
                <a:lnTo>
                  <a:pt x="70096" y="44425"/>
                </a:lnTo>
                <a:lnTo>
                  <a:pt x="70209" y="44425"/>
                </a:lnTo>
                <a:lnTo>
                  <a:pt x="70361" y="44311"/>
                </a:lnTo>
                <a:lnTo>
                  <a:pt x="70361" y="44160"/>
                </a:lnTo>
                <a:lnTo>
                  <a:pt x="70247" y="44047"/>
                </a:lnTo>
                <a:close/>
                <a:moveTo>
                  <a:pt x="30738" y="44009"/>
                </a:moveTo>
                <a:cubicBezTo>
                  <a:pt x="30663" y="44047"/>
                  <a:pt x="30511" y="44160"/>
                  <a:pt x="30511" y="44273"/>
                </a:cubicBezTo>
                <a:cubicBezTo>
                  <a:pt x="30511" y="44311"/>
                  <a:pt x="30511" y="44425"/>
                  <a:pt x="30700" y="44463"/>
                </a:cubicBezTo>
                <a:lnTo>
                  <a:pt x="30889" y="44349"/>
                </a:lnTo>
                <a:cubicBezTo>
                  <a:pt x="30889" y="44349"/>
                  <a:pt x="30889" y="44311"/>
                  <a:pt x="30927" y="44311"/>
                </a:cubicBezTo>
                <a:cubicBezTo>
                  <a:pt x="30965" y="44273"/>
                  <a:pt x="31003" y="44236"/>
                  <a:pt x="31003" y="44160"/>
                </a:cubicBezTo>
                <a:cubicBezTo>
                  <a:pt x="31003" y="44084"/>
                  <a:pt x="30965" y="44047"/>
                  <a:pt x="30852" y="44009"/>
                </a:cubicBezTo>
                <a:close/>
                <a:moveTo>
                  <a:pt x="62383" y="44084"/>
                </a:moveTo>
                <a:cubicBezTo>
                  <a:pt x="62308" y="44084"/>
                  <a:pt x="62232" y="44084"/>
                  <a:pt x="62156" y="44122"/>
                </a:cubicBezTo>
                <a:cubicBezTo>
                  <a:pt x="61967" y="44198"/>
                  <a:pt x="61930" y="44425"/>
                  <a:pt x="62194" y="44463"/>
                </a:cubicBezTo>
                <a:lnTo>
                  <a:pt x="62345" y="44349"/>
                </a:lnTo>
                <a:cubicBezTo>
                  <a:pt x="62345" y="44387"/>
                  <a:pt x="62345" y="44387"/>
                  <a:pt x="62345" y="44387"/>
                </a:cubicBezTo>
                <a:cubicBezTo>
                  <a:pt x="62383" y="44387"/>
                  <a:pt x="62459" y="44349"/>
                  <a:pt x="62459" y="44236"/>
                </a:cubicBezTo>
                <a:cubicBezTo>
                  <a:pt x="62459" y="44198"/>
                  <a:pt x="62459" y="44198"/>
                  <a:pt x="62459" y="44160"/>
                </a:cubicBezTo>
                <a:lnTo>
                  <a:pt x="62383" y="44084"/>
                </a:lnTo>
                <a:close/>
                <a:moveTo>
                  <a:pt x="48191" y="44107"/>
                </a:moveTo>
                <a:cubicBezTo>
                  <a:pt x="48158" y="44107"/>
                  <a:pt x="48125" y="44111"/>
                  <a:pt x="48092" y="44122"/>
                </a:cubicBezTo>
                <a:cubicBezTo>
                  <a:pt x="47979" y="44160"/>
                  <a:pt x="47903" y="44236"/>
                  <a:pt x="47903" y="44349"/>
                </a:cubicBezTo>
                <a:lnTo>
                  <a:pt x="48016" y="44463"/>
                </a:lnTo>
                <a:cubicBezTo>
                  <a:pt x="48053" y="44467"/>
                  <a:pt x="48086" y="44468"/>
                  <a:pt x="48117" y="44468"/>
                </a:cubicBezTo>
                <a:cubicBezTo>
                  <a:pt x="48365" y="44468"/>
                  <a:pt x="48398" y="44341"/>
                  <a:pt x="48432" y="44273"/>
                </a:cubicBezTo>
                <a:lnTo>
                  <a:pt x="48394" y="44160"/>
                </a:lnTo>
                <a:cubicBezTo>
                  <a:pt x="48341" y="44133"/>
                  <a:pt x="48269" y="44107"/>
                  <a:pt x="48191" y="44107"/>
                </a:cubicBezTo>
                <a:close/>
                <a:moveTo>
                  <a:pt x="227" y="44273"/>
                </a:moveTo>
                <a:lnTo>
                  <a:pt x="1" y="44349"/>
                </a:lnTo>
                <a:lnTo>
                  <a:pt x="1" y="44500"/>
                </a:lnTo>
                <a:lnTo>
                  <a:pt x="152" y="44614"/>
                </a:lnTo>
                <a:lnTo>
                  <a:pt x="454" y="44614"/>
                </a:lnTo>
                <a:lnTo>
                  <a:pt x="643" y="44538"/>
                </a:lnTo>
                <a:lnTo>
                  <a:pt x="643" y="44500"/>
                </a:lnTo>
                <a:cubicBezTo>
                  <a:pt x="643" y="44311"/>
                  <a:pt x="417" y="44273"/>
                  <a:pt x="303" y="44273"/>
                </a:cubicBezTo>
                <a:close/>
                <a:moveTo>
                  <a:pt x="23224" y="43722"/>
                </a:moveTo>
                <a:cubicBezTo>
                  <a:pt x="23174" y="43722"/>
                  <a:pt x="23111" y="43748"/>
                  <a:pt x="23063" y="43820"/>
                </a:cubicBezTo>
                <a:cubicBezTo>
                  <a:pt x="23063" y="43782"/>
                  <a:pt x="23025" y="43782"/>
                  <a:pt x="23025" y="43782"/>
                </a:cubicBezTo>
                <a:lnTo>
                  <a:pt x="22950" y="43744"/>
                </a:lnTo>
                <a:cubicBezTo>
                  <a:pt x="22917" y="43733"/>
                  <a:pt x="22883" y="43729"/>
                  <a:pt x="22851" y="43729"/>
                </a:cubicBezTo>
                <a:cubicBezTo>
                  <a:pt x="22773" y="43729"/>
                  <a:pt x="22701" y="43755"/>
                  <a:pt x="22647" y="43782"/>
                </a:cubicBezTo>
                <a:cubicBezTo>
                  <a:pt x="22572" y="43858"/>
                  <a:pt x="22496" y="43933"/>
                  <a:pt x="22496" y="44047"/>
                </a:cubicBezTo>
                <a:lnTo>
                  <a:pt x="22307" y="44047"/>
                </a:lnTo>
                <a:cubicBezTo>
                  <a:pt x="22080" y="44047"/>
                  <a:pt x="21816" y="44047"/>
                  <a:pt x="21589" y="44160"/>
                </a:cubicBezTo>
                <a:lnTo>
                  <a:pt x="21513" y="44236"/>
                </a:lnTo>
                <a:cubicBezTo>
                  <a:pt x="21475" y="44387"/>
                  <a:pt x="21513" y="44500"/>
                  <a:pt x="21589" y="44576"/>
                </a:cubicBezTo>
                <a:lnTo>
                  <a:pt x="21702" y="44614"/>
                </a:lnTo>
                <a:cubicBezTo>
                  <a:pt x="21740" y="44626"/>
                  <a:pt x="21782" y="44631"/>
                  <a:pt x="21824" y="44631"/>
                </a:cubicBezTo>
                <a:cubicBezTo>
                  <a:pt x="21908" y="44631"/>
                  <a:pt x="21992" y="44614"/>
                  <a:pt x="22042" y="44614"/>
                </a:cubicBezTo>
                <a:cubicBezTo>
                  <a:pt x="22099" y="44595"/>
                  <a:pt x="22137" y="44585"/>
                  <a:pt x="22165" y="44585"/>
                </a:cubicBezTo>
                <a:cubicBezTo>
                  <a:pt x="22194" y="44585"/>
                  <a:pt x="22213" y="44595"/>
                  <a:pt x="22232" y="44614"/>
                </a:cubicBezTo>
                <a:lnTo>
                  <a:pt x="22458" y="44500"/>
                </a:lnTo>
                <a:cubicBezTo>
                  <a:pt x="22458" y="44463"/>
                  <a:pt x="22458" y="44463"/>
                  <a:pt x="22496" y="44425"/>
                </a:cubicBezTo>
                <a:cubicBezTo>
                  <a:pt x="22534" y="44425"/>
                  <a:pt x="22534" y="44387"/>
                  <a:pt x="22572" y="44349"/>
                </a:cubicBezTo>
                <a:lnTo>
                  <a:pt x="22761" y="44349"/>
                </a:lnTo>
                <a:cubicBezTo>
                  <a:pt x="22874" y="44311"/>
                  <a:pt x="23063" y="44160"/>
                  <a:pt x="23101" y="44009"/>
                </a:cubicBezTo>
                <a:cubicBezTo>
                  <a:pt x="23101" y="44009"/>
                  <a:pt x="23101" y="44009"/>
                  <a:pt x="23101" y="44047"/>
                </a:cubicBezTo>
                <a:cubicBezTo>
                  <a:pt x="23132" y="44108"/>
                  <a:pt x="23187" y="44218"/>
                  <a:pt x="23367" y="44218"/>
                </a:cubicBezTo>
                <a:cubicBezTo>
                  <a:pt x="23410" y="44218"/>
                  <a:pt x="23459" y="44212"/>
                  <a:pt x="23517" y="44198"/>
                </a:cubicBezTo>
                <a:lnTo>
                  <a:pt x="23593" y="44084"/>
                </a:lnTo>
                <a:cubicBezTo>
                  <a:pt x="23593" y="43971"/>
                  <a:pt x="23479" y="43782"/>
                  <a:pt x="23290" y="43744"/>
                </a:cubicBezTo>
                <a:cubicBezTo>
                  <a:pt x="23276" y="43730"/>
                  <a:pt x="23252" y="43722"/>
                  <a:pt x="23224" y="43722"/>
                </a:cubicBezTo>
                <a:close/>
                <a:moveTo>
                  <a:pt x="52780" y="44198"/>
                </a:moveTo>
                <a:lnTo>
                  <a:pt x="52629" y="44273"/>
                </a:lnTo>
                <a:cubicBezTo>
                  <a:pt x="52629" y="44273"/>
                  <a:pt x="52591" y="44311"/>
                  <a:pt x="52591" y="44311"/>
                </a:cubicBezTo>
                <a:cubicBezTo>
                  <a:pt x="52553" y="44349"/>
                  <a:pt x="52515" y="44425"/>
                  <a:pt x="52553" y="44538"/>
                </a:cubicBezTo>
                <a:lnTo>
                  <a:pt x="52742" y="44614"/>
                </a:lnTo>
                <a:lnTo>
                  <a:pt x="52818" y="44614"/>
                </a:lnTo>
                <a:cubicBezTo>
                  <a:pt x="52849" y="44629"/>
                  <a:pt x="52887" y="44639"/>
                  <a:pt x="52923" y="44639"/>
                </a:cubicBezTo>
                <a:cubicBezTo>
                  <a:pt x="52974" y="44639"/>
                  <a:pt x="53023" y="44620"/>
                  <a:pt x="53045" y="44576"/>
                </a:cubicBezTo>
                <a:cubicBezTo>
                  <a:pt x="53120" y="44576"/>
                  <a:pt x="53120" y="44500"/>
                  <a:pt x="53120" y="44463"/>
                </a:cubicBezTo>
                <a:lnTo>
                  <a:pt x="53083" y="44349"/>
                </a:lnTo>
                <a:cubicBezTo>
                  <a:pt x="53045" y="44349"/>
                  <a:pt x="53045" y="44349"/>
                  <a:pt x="53007" y="44311"/>
                </a:cubicBezTo>
                <a:cubicBezTo>
                  <a:pt x="52969" y="44273"/>
                  <a:pt x="52893" y="44198"/>
                  <a:pt x="52780" y="44198"/>
                </a:cubicBezTo>
                <a:close/>
                <a:moveTo>
                  <a:pt x="47374" y="44311"/>
                </a:moveTo>
                <a:lnTo>
                  <a:pt x="47260" y="44425"/>
                </a:lnTo>
                <a:lnTo>
                  <a:pt x="47260" y="44576"/>
                </a:lnTo>
                <a:lnTo>
                  <a:pt x="47374" y="44689"/>
                </a:lnTo>
                <a:lnTo>
                  <a:pt x="47563" y="44689"/>
                </a:lnTo>
                <a:lnTo>
                  <a:pt x="47714" y="44576"/>
                </a:lnTo>
                <a:lnTo>
                  <a:pt x="47714" y="44425"/>
                </a:lnTo>
                <a:lnTo>
                  <a:pt x="47563" y="44311"/>
                </a:lnTo>
                <a:close/>
                <a:moveTo>
                  <a:pt x="57204" y="44311"/>
                </a:moveTo>
                <a:cubicBezTo>
                  <a:pt x="57090" y="44311"/>
                  <a:pt x="56901" y="44349"/>
                  <a:pt x="56901" y="44538"/>
                </a:cubicBezTo>
                <a:lnTo>
                  <a:pt x="56901" y="44576"/>
                </a:lnTo>
                <a:lnTo>
                  <a:pt x="57015" y="44689"/>
                </a:lnTo>
                <a:cubicBezTo>
                  <a:pt x="57241" y="44689"/>
                  <a:pt x="57317" y="44576"/>
                  <a:pt x="57355" y="44500"/>
                </a:cubicBezTo>
                <a:lnTo>
                  <a:pt x="57393" y="44463"/>
                </a:lnTo>
                <a:lnTo>
                  <a:pt x="57241" y="44311"/>
                </a:lnTo>
                <a:close/>
                <a:moveTo>
                  <a:pt x="76864" y="44387"/>
                </a:moveTo>
                <a:lnTo>
                  <a:pt x="76712" y="44500"/>
                </a:lnTo>
                <a:cubicBezTo>
                  <a:pt x="76712" y="44500"/>
                  <a:pt x="76674" y="44538"/>
                  <a:pt x="76674" y="44576"/>
                </a:cubicBezTo>
                <a:lnTo>
                  <a:pt x="76788" y="44727"/>
                </a:lnTo>
                <a:cubicBezTo>
                  <a:pt x="76788" y="44765"/>
                  <a:pt x="76826" y="44765"/>
                  <a:pt x="76864" y="44765"/>
                </a:cubicBezTo>
                <a:lnTo>
                  <a:pt x="77053" y="44689"/>
                </a:lnTo>
                <a:cubicBezTo>
                  <a:pt x="77053" y="44652"/>
                  <a:pt x="77090" y="44652"/>
                  <a:pt x="77090" y="44576"/>
                </a:cubicBezTo>
                <a:lnTo>
                  <a:pt x="76977" y="44463"/>
                </a:lnTo>
                <a:cubicBezTo>
                  <a:pt x="76977" y="44425"/>
                  <a:pt x="76939" y="44425"/>
                  <a:pt x="76864" y="44387"/>
                </a:cubicBezTo>
                <a:close/>
                <a:moveTo>
                  <a:pt x="16946" y="44415"/>
                </a:moveTo>
                <a:cubicBezTo>
                  <a:pt x="16918" y="44415"/>
                  <a:pt x="16891" y="44418"/>
                  <a:pt x="16863" y="44425"/>
                </a:cubicBezTo>
                <a:cubicBezTo>
                  <a:pt x="16825" y="44463"/>
                  <a:pt x="16712" y="44500"/>
                  <a:pt x="16712" y="44652"/>
                </a:cubicBezTo>
                <a:lnTo>
                  <a:pt x="16863" y="44765"/>
                </a:lnTo>
                <a:cubicBezTo>
                  <a:pt x="16901" y="44765"/>
                  <a:pt x="16938" y="44803"/>
                  <a:pt x="16938" y="44803"/>
                </a:cubicBezTo>
                <a:cubicBezTo>
                  <a:pt x="17014" y="44803"/>
                  <a:pt x="17127" y="44803"/>
                  <a:pt x="17203" y="44765"/>
                </a:cubicBezTo>
                <a:cubicBezTo>
                  <a:pt x="17241" y="44727"/>
                  <a:pt x="17279" y="44689"/>
                  <a:pt x="17279" y="44614"/>
                </a:cubicBezTo>
                <a:lnTo>
                  <a:pt x="17241" y="44538"/>
                </a:lnTo>
                <a:cubicBezTo>
                  <a:pt x="17179" y="44476"/>
                  <a:pt x="17067" y="44415"/>
                  <a:pt x="16946" y="44415"/>
                </a:cubicBezTo>
                <a:close/>
                <a:moveTo>
                  <a:pt x="14368" y="44500"/>
                </a:moveTo>
                <a:cubicBezTo>
                  <a:pt x="14254" y="44500"/>
                  <a:pt x="14141" y="44538"/>
                  <a:pt x="14103" y="44689"/>
                </a:cubicBezTo>
                <a:lnTo>
                  <a:pt x="14216" y="44841"/>
                </a:lnTo>
                <a:lnTo>
                  <a:pt x="14254" y="44841"/>
                </a:lnTo>
                <a:cubicBezTo>
                  <a:pt x="14285" y="44902"/>
                  <a:pt x="14341" y="44964"/>
                  <a:pt x="14484" y="44964"/>
                </a:cubicBezTo>
                <a:cubicBezTo>
                  <a:pt x="14516" y="44964"/>
                  <a:pt x="14553" y="44961"/>
                  <a:pt x="14594" y="44954"/>
                </a:cubicBezTo>
                <a:lnTo>
                  <a:pt x="14670" y="44841"/>
                </a:lnTo>
                <a:lnTo>
                  <a:pt x="14670" y="44803"/>
                </a:lnTo>
                <a:cubicBezTo>
                  <a:pt x="14670" y="44652"/>
                  <a:pt x="14519" y="44538"/>
                  <a:pt x="14368" y="44500"/>
                </a:cubicBezTo>
                <a:close/>
                <a:moveTo>
                  <a:pt x="13422" y="44614"/>
                </a:moveTo>
                <a:lnTo>
                  <a:pt x="13271" y="44689"/>
                </a:lnTo>
                <a:cubicBezTo>
                  <a:pt x="13233" y="44841"/>
                  <a:pt x="13309" y="44878"/>
                  <a:pt x="13347" y="44916"/>
                </a:cubicBezTo>
                <a:cubicBezTo>
                  <a:pt x="13422" y="44992"/>
                  <a:pt x="13498" y="44992"/>
                  <a:pt x="13649" y="44992"/>
                </a:cubicBezTo>
                <a:lnTo>
                  <a:pt x="13763" y="44878"/>
                </a:lnTo>
                <a:lnTo>
                  <a:pt x="13763" y="44841"/>
                </a:lnTo>
                <a:cubicBezTo>
                  <a:pt x="13763" y="44652"/>
                  <a:pt x="13574" y="44614"/>
                  <a:pt x="13460" y="44614"/>
                </a:cubicBezTo>
                <a:close/>
                <a:moveTo>
                  <a:pt x="69113" y="44652"/>
                </a:moveTo>
                <a:cubicBezTo>
                  <a:pt x="69037" y="44652"/>
                  <a:pt x="68962" y="44652"/>
                  <a:pt x="68924" y="44727"/>
                </a:cubicBezTo>
                <a:cubicBezTo>
                  <a:pt x="68848" y="44765"/>
                  <a:pt x="68848" y="44841"/>
                  <a:pt x="68848" y="44916"/>
                </a:cubicBezTo>
                <a:lnTo>
                  <a:pt x="68962" y="44916"/>
                </a:lnTo>
                <a:cubicBezTo>
                  <a:pt x="68962" y="44954"/>
                  <a:pt x="69000" y="44992"/>
                  <a:pt x="69000" y="45030"/>
                </a:cubicBezTo>
                <a:cubicBezTo>
                  <a:pt x="69121" y="45030"/>
                  <a:pt x="69145" y="44981"/>
                  <a:pt x="69208" y="44981"/>
                </a:cubicBezTo>
                <a:cubicBezTo>
                  <a:pt x="69223" y="44981"/>
                  <a:pt x="69242" y="44984"/>
                  <a:pt x="69264" y="44992"/>
                </a:cubicBezTo>
                <a:cubicBezTo>
                  <a:pt x="69264" y="44954"/>
                  <a:pt x="69264" y="44954"/>
                  <a:pt x="69264" y="44954"/>
                </a:cubicBezTo>
                <a:lnTo>
                  <a:pt x="69415" y="44954"/>
                </a:lnTo>
                <a:cubicBezTo>
                  <a:pt x="69415" y="44727"/>
                  <a:pt x="69264" y="44652"/>
                  <a:pt x="69113" y="44652"/>
                </a:cubicBezTo>
                <a:close/>
                <a:moveTo>
                  <a:pt x="40530" y="44236"/>
                </a:moveTo>
                <a:cubicBezTo>
                  <a:pt x="40379" y="44273"/>
                  <a:pt x="40115" y="44273"/>
                  <a:pt x="40115" y="44463"/>
                </a:cubicBezTo>
                <a:cubicBezTo>
                  <a:pt x="40115" y="44463"/>
                  <a:pt x="40115" y="44500"/>
                  <a:pt x="40115" y="44538"/>
                </a:cubicBezTo>
                <a:cubicBezTo>
                  <a:pt x="40039" y="44652"/>
                  <a:pt x="40001" y="44765"/>
                  <a:pt x="40001" y="44992"/>
                </a:cubicBezTo>
                <a:lnTo>
                  <a:pt x="40152" y="45105"/>
                </a:lnTo>
                <a:lnTo>
                  <a:pt x="40379" y="45105"/>
                </a:lnTo>
                <a:cubicBezTo>
                  <a:pt x="40490" y="45119"/>
                  <a:pt x="40565" y="45128"/>
                  <a:pt x="40633" y="45128"/>
                </a:cubicBezTo>
                <a:cubicBezTo>
                  <a:pt x="40750" y="45128"/>
                  <a:pt x="40844" y="45102"/>
                  <a:pt x="41060" y="45030"/>
                </a:cubicBezTo>
                <a:lnTo>
                  <a:pt x="41135" y="44954"/>
                </a:lnTo>
                <a:cubicBezTo>
                  <a:pt x="41135" y="44916"/>
                  <a:pt x="41135" y="44841"/>
                  <a:pt x="41135" y="44803"/>
                </a:cubicBezTo>
                <a:cubicBezTo>
                  <a:pt x="41135" y="44614"/>
                  <a:pt x="41022" y="44538"/>
                  <a:pt x="40946" y="44463"/>
                </a:cubicBezTo>
                <a:cubicBezTo>
                  <a:pt x="40871" y="44425"/>
                  <a:pt x="40833" y="44387"/>
                  <a:pt x="40833" y="44311"/>
                </a:cubicBezTo>
                <a:lnTo>
                  <a:pt x="40682" y="44236"/>
                </a:lnTo>
                <a:close/>
                <a:moveTo>
                  <a:pt x="52289" y="44803"/>
                </a:moveTo>
                <a:lnTo>
                  <a:pt x="52137" y="44916"/>
                </a:lnTo>
                <a:cubicBezTo>
                  <a:pt x="52062" y="44954"/>
                  <a:pt x="51948" y="45030"/>
                  <a:pt x="52024" y="45181"/>
                </a:cubicBezTo>
                <a:lnTo>
                  <a:pt x="52100" y="45256"/>
                </a:lnTo>
                <a:cubicBezTo>
                  <a:pt x="52175" y="45256"/>
                  <a:pt x="52251" y="45256"/>
                  <a:pt x="52326" y="45219"/>
                </a:cubicBezTo>
                <a:cubicBezTo>
                  <a:pt x="52402" y="45181"/>
                  <a:pt x="52478" y="45105"/>
                  <a:pt x="52478" y="44992"/>
                </a:cubicBezTo>
                <a:cubicBezTo>
                  <a:pt x="52478" y="44916"/>
                  <a:pt x="52402" y="44841"/>
                  <a:pt x="52289" y="44803"/>
                </a:cubicBezTo>
                <a:close/>
                <a:moveTo>
                  <a:pt x="87374" y="44597"/>
                </a:moveTo>
                <a:cubicBezTo>
                  <a:pt x="87349" y="44597"/>
                  <a:pt x="87324" y="44601"/>
                  <a:pt x="87298" y="44614"/>
                </a:cubicBezTo>
                <a:cubicBezTo>
                  <a:pt x="87261" y="44614"/>
                  <a:pt x="87223" y="44652"/>
                  <a:pt x="87223" y="44652"/>
                </a:cubicBezTo>
                <a:lnTo>
                  <a:pt x="87109" y="44689"/>
                </a:lnTo>
                <a:cubicBezTo>
                  <a:pt x="87034" y="44765"/>
                  <a:pt x="86996" y="44841"/>
                  <a:pt x="86996" y="44954"/>
                </a:cubicBezTo>
                <a:cubicBezTo>
                  <a:pt x="86996" y="45067"/>
                  <a:pt x="87034" y="45143"/>
                  <a:pt x="87109" y="45219"/>
                </a:cubicBezTo>
                <a:lnTo>
                  <a:pt x="87223" y="45256"/>
                </a:lnTo>
                <a:lnTo>
                  <a:pt x="87639" y="45256"/>
                </a:lnTo>
                <a:lnTo>
                  <a:pt x="87752" y="45219"/>
                </a:lnTo>
                <a:cubicBezTo>
                  <a:pt x="87866" y="45067"/>
                  <a:pt x="87866" y="44992"/>
                  <a:pt x="87866" y="44878"/>
                </a:cubicBezTo>
                <a:cubicBezTo>
                  <a:pt x="87866" y="44841"/>
                  <a:pt x="87866" y="44803"/>
                  <a:pt x="87903" y="44765"/>
                </a:cubicBezTo>
                <a:lnTo>
                  <a:pt x="87677" y="44652"/>
                </a:lnTo>
                <a:cubicBezTo>
                  <a:pt x="87639" y="44652"/>
                  <a:pt x="87639" y="44652"/>
                  <a:pt x="87525" y="44614"/>
                </a:cubicBezTo>
                <a:cubicBezTo>
                  <a:pt x="87475" y="44614"/>
                  <a:pt x="87424" y="44597"/>
                  <a:pt x="87374" y="44597"/>
                </a:cubicBezTo>
                <a:close/>
                <a:moveTo>
                  <a:pt x="22305" y="44863"/>
                </a:moveTo>
                <a:cubicBezTo>
                  <a:pt x="22279" y="44863"/>
                  <a:pt x="22254" y="44867"/>
                  <a:pt x="22232" y="44878"/>
                </a:cubicBezTo>
                <a:lnTo>
                  <a:pt x="22156" y="44916"/>
                </a:lnTo>
                <a:cubicBezTo>
                  <a:pt x="22118" y="44954"/>
                  <a:pt x="22080" y="44992"/>
                  <a:pt x="22080" y="45030"/>
                </a:cubicBezTo>
                <a:cubicBezTo>
                  <a:pt x="22080" y="45105"/>
                  <a:pt x="22080" y="45105"/>
                  <a:pt x="22118" y="45143"/>
                </a:cubicBezTo>
                <a:cubicBezTo>
                  <a:pt x="22118" y="45143"/>
                  <a:pt x="22118" y="45143"/>
                  <a:pt x="22118" y="45181"/>
                </a:cubicBezTo>
                <a:lnTo>
                  <a:pt x="22232" y="45294"/>
                </a:lnTo>
                <a:cubicBezTo>
                  <a:pt x="22254" y="45305"/>
                  <a:pt x="22279" y="45310"/>
                  <a:pt x="22305" y="45310"/>
                </a:cubicBezTo>
                <a:cubicBezTo>
                  <a:pt x="22367" y="45310"/>
                  <a:pt x="22432" y="45283"/>
                  <a:pt x="22458" y="45256"/>
                </a:cubicBezTo>
                <a:cubicBezTo>
                  <a:pt x="22534" y="45219"/>
                  <a:pt x="22572" y="45143"/>
                  <a:pt x="22572" y="45067"/>
                </a:cubicBezTo>
                <a:cubicBezTo>
                  <a:pt x="22572" y="45030"/>
                  <a:pt x="22534" y="44954"/>
                  <a:pt x="22458" y="44916"/>
                </a:cubicBezTo>
                <a:cubicBezTo>
                  <a:pt x="22432" y="44889"/>
                  <a:pt x="22367" y="44863"/>
                  <a:pt x="22305" y="44863"/>
                </a:cubicBezTo>
                <a:close/>
                <a:moveTo>
                  <a:pt x="72780" y="44689"/>
                </a:moveTo>
                <a:lnTo>
                  <a:pt x="72553" y="44727"/>
                </a:lnTo>
                <a:cubicBezTo>
                  <a:pt x="72516" y="44878"/>
                  <a:pt x="72516" y="44954"/>
                  <a:pt x="72553" y="45105"/>
                </a:cubicBezTo>
                <a:lnTo>
                  <a:pt x="72591" y="45143"/>
                </a:lnTo>
                <a:cubicBezTo>
                  <a:pt x="72553" y="45181"/>
                  <a:pt x="72553" y="45219"/>
                  <a:pt x="72553" y="45294"/>
                </a:cubicBezTo>
                <a:lnTo>
                  <a:pt x="72591" y="45370"/>
                </a:lnTo>
                <a:cubicBezTo>
                  <a:pt x="72667" y="45446"/>
                  <a:pt x="72742" y="45446"/>
                  <a:pt x="72818" y="45446"/>
                </a:cubicBezTo>
                <a:cubicBezTo>
                  <a:pt x="72932" y="45408"/>
                  <a:pt x="73007" y="45294"/>
                  <a:pt x="73045" y="45256"/>
                </a:cubicBezTo>
                <a:lnTo>
                  <a:pt x="73045" y="45105"/>
                </a:lnTo>
                <a:cubicBezTo>
                  <a:pt x="73045" y="45105"/>
                  <a:pt x="73007" y="45105"/>
                  <a:pt x="73007" y="45067"/>
                </a:cubicBezTo>
                <a:cubicBezTo>
                  <a:pt x="73045" y="45030"/>
                  <a:pt x="73083" y="44916"/>
                  <a:pt x="73083" y="44841"/>
                </a:cubicBezTo>
                <a:lnTo>
                  <a:pt x="72932" y="44689"/>
                </a:lnTo>
                <a:cubicBezTo>
                  <a:pt x="72894" y="44702"/>
                  <a:pt x="72864" y="44706"/>
                  <a:pt x="72842" y="44706"/>
                </a:cubicBezTo>
                <a:cubicBezTo>
                  <a:pt x="72797" y="44706"/>
                  <a:pt x="72780" y="44689"/>
                  <a:pt x="72780" y="44689"/>
                </a:cubicBezTo>
                <a:close/>
                <a:moveTo>
                  <a:pt x="16712" y="45181"/>
                </a:moveTo>
                <a:lnTo>
                  <a:pt x="16560" y="45294"/>
                </a:lnTo>
                <a:lnTo>
                  <a:pt x="16560" y="45446"/>
                </a:lnTo>
                <a:lnTo>
                  <a:pt x="16712" y="45559"/>
                </a:lnTo>
                <a:cubicBezTo>
                  <a:pt x="16749" y="45559"/>
                  <a:pt x="16787" y="45559"/>
                  <a:pt x="16825" y="45597"/>
                </a:cubicBezTo>
                <a:lnTo>
                  <a:pt x="17014" y="45483"/>
                </a:lnTo>
                <a:lnTo>
                  <a:pt x="17014" y="45294"/>
                </a:lnTo>
                <a:lnTo>
                  <a:pt x="16901" y="45181"/>
                </a:lnTo>
                <a:close/>
                <a:moveTo>
                  <a:pt x="24519" y="45274"/>
                </a:moveTo>
                <a:cubicBezTo>
                  <a:pt x="24359" y="45274"/>
                  <a:pt x="24304" y="45384"/>
                  <a:pt x="24273" y="45446"/>
                </a:cubicBezTo>
                <a:cubicBezTo>
                  <a:pt x="24273" y="45446"/>
                  <a:pt x="24273" y="45483"/>
                  <a:pt x="24235" y="45483"/>
                </a:cubicBezTo>
                <a:lnTo>
                  <a:pt x="24349" y="45672"/>
                </a:lnTo>
                <a:lnTo>
                  <a:pt x="24613" y="45672"/>
                </a:lnTo>
                <a:lnTo>
                  <a:pt x="24727" y="45559"/>
                </a:lnTo>
                <a:lnTo>
                  <a:pt x="24727" y="45408"/>
                </a:lnTo>
                <a:lnTo>
                  <a:pt x="24651" y="45294"/>
                </a:lnTo>
                <a:cubicBezTo>
                  <a:pt x="24601" y="45280"/>
                  <a:pt x="24557" y="45274"/>
                  <a:pt x="24519" y="45274"/>
                </a:cubicBezTo>
                <a:close/>
                <a:moveTo>
                  <a:pt x="31660" y="45279"/>
                </a:moveTo>
                <a:cubicBezTo>
                  <a:pt x="31633" y="45279"/>
                  <a:pt x="31603" y="45283"/>
                  <a:pt x="31570" y="45294"/>
                </a:cubicBezTo>
                <a:lnTo>
                  <a:pt x="31457" y="45408"/>
                </a:lnTo>
                <a:lnTo>
                  <a:pt x="31457" y="45483"/>
                </a:lnTo>
                <a:lnTo>
                  <a:pt x="31608" y="45635"/>
                </a:lnTo>
                <a:cubicBezTo>
                  <a:pt x="31608" y="45635"/>
                  <a:pt x="31683" y="45672"/>
                  <a:pt x="31797" y="45672"/>
                </a:cubicBezTo>
                <a:lnTo>
                  <a:pt x="31910" y="45559"/>
                </a:lnTo>
                <a:lnTo>
                  <a:pt x="31910" y="45446"/>
                </a:lnTo>
                <a:lnTo>
                  <a:pt x="31797" y="45332"/>
                </a:lnTo>
                <a:cubicBezTo>
                  <a:pt x="31770" y="45305"/>
                  <a:pt x="31724" y="45279"/>
                  <a:pt x="31660" y="45279"/>
                </a:cubicBezTo>
                <a:close/>
                <a:moveTo>
                  <a:pt x="74028" y="45219"/>
                </a:moveTo>
                <a:lnTo>
                  <a:pt x="73877" y="45294"/>
                </a:lnTo>
                <a:cubicBezTo>
                  <a:pt x="73839" y="45370"/>
                  <a:pt x="73839" y="45483"/>
                  <a:pt x="73990" y="45521"/>
                </a:cubicBezTo>
                <a:cubicBezTo>
                  <a:pt x="73952" y="45597"/>
                  <a:pt x="73990" y="45710"/>
                  <a:pt x="74104" y="45710"/>
                </a:cubicBezTo>
                <a:lnTo>
                  <a:pt x="74293" y="45635"/>
                </a:lnTo>
                <a:cubicBezTo>
                  <a:pt x="74293" y="45635"/>
                  <a:pt x="74293" y="45597"/>
                  <a:pt x="74293" y="45597"/>
                </a:cubicBezTo>
                <a:cubicBezTo>
                  <a:pt x="74330" y="45559"/>
                  <a:pt x="74406" y="45521"/>
                  <a:pt x="74406" y="45408"/>
                </a:cubicBezTo>
                <a:cubicBezTo>
                  <a:pt x="74406" y="45370"/>
                  <a:pt x="74406" y="45332"/>
                  <a:pt x="74406" y="45294"/>
                </a:cubicBezTo>
                <a:lnTo>
                  <a:pt x="74255" y="45219"/>
                </a:lnTo>
                <a:close/>
                <a:moveTo>
                  <a:pt x="60304" y="45370"/>
                </a:moveTo>
                <a:cubicBezTo>
                  <a:pt x="60190" y="45370"/>
                  <a:pt x="60115" y="45408"/>
                  <a:pt x="60039" y="45446"/>
                </a:cubicBezTo>
                <a:cubicBezTo>
                  <a:pt x="60001" y="45483"/>
                  <a:pt x="59964" y="45521"/>
                  <a:pt x="59964" y="45635"/>
                </a:cubicBezTo>
                <a:lnTo>
                  <a:pt x="59964" y="45672"/>
                </a:lnTo>
                <a:lnTo>
                  <a:pt x="60077" y="45786"/>
                </a:lnTo>
                <a:cubicBezTo>
                  <a:pt x="60190" y="45786"/>
                  <a:pt x="60266" y="45748"/>
                  <a:pt x="60342" y="45710"/>
                </a:cubicBezTo>
                <a:cubicBezTo>
                  <a:pt x="60379" y="45672"/>
                  <a:pt x="60417" y="45635"/>
                  <a:pt x="60417" y="45521"/>
                </a:cubicBezTo>
                <a:lnTo>
                  <a:pt x="60417" y="45483"/>
                </a:lnTo>
                <a:lnTo>
                  <a:pt x="60304" y="45370"/>
                </a:lnTo>
                <a:close/>
                <a:moveTo>
                  <a:pt x="86566" y="45223"/>
                </a:moveTo>
                <a:cubicBezTo>
                  <a:pt x="86525" y="45223"/>
                  <a:pt x="86479" y="45231"/>
                  <a:pt x="86429" y="45256"/>
                </a:cubicBezTo>
                <a:cubicBezTo>
                  <a:pt x="86278" y="45332"/>
                  <a:pt x="86240" y="45483"/>
                  <a:pt x="86240" y="45635"/>
                </a:cubicBezTo>
                <a:cubicBezTo>
                  <a:pt x="86240" y="45710"/>
                  <a:pt x="86240" y="45786"/>
                  <a:pt x="86315" y="45899"/>
                </a:cubicBezTo>
                <a:lnTo>
                  <a:pt x="86467" y="45899"/>
                </a:lnTo>
                <a:cubicBezTo>
                  <a:pt x="86580" y="45899"/>
                  <a:pt x="86656" y="45861"/>
                  <a:pt x="86694" y="45861"/>
                </a:cubicBezTo>
                <a:cubicBezTo>
                  <a:pt x="86769" y="45861"/>
                  <a:pt x="86883" y="45824"/>
                  <a:pt x="86996" y="45748"/>
                </a:cubicBezTo>
                <a:lnTo>
                  <a:pt x="87034" y="45635"/>
                </a:lnTo>
                <a:cubicBezTo>
                  <a:pt x="87034" y="45483"/>
                  <a:pt x="86958" y="45332"/>
                  <a:pt x="86807" y="45256"/>
                </a:cubicBezTo>
                <a:lnTo>
                  <a:pt x="86694" y="45294"/>
                </a:lnTo>
                <a:lnTo>
                  <a:pt x="86656" y="45294"/>
                </a:lnTo>
                <a:cubicBezTo>
                  <a:pt x="86694" y="45256"/>
                  <a:pt x="86731" y="45256"/>
                  <a:pt x="86731" y="45256"/>
                </a:cubicBezTo>
                <a:cubicBezTo>
                  <a:pt x="86706" y="45256"/>
                  <a:pt x="86647" y="45223"/>
                  <a:pt x="86566" y="45223"/>
                </a:cubicBezTo>
                <a:close/>
                <a:moveTo>
                  <a:pt x="47903" y="45483"/>
                </a:moveTo>
                <a:cubicBezTo>
                  <a:pt x="47789" y="45483"/>
                  <a:pt x="47714" y="45483"/>
                  <a:pt x="47676" y="45559"/>
                </a:cubicBezTo>
                <a:cubicBezTo>
                  <a:pt x="47638" y="45521"/>
                  <a:pt x="47600" y="45521"/>
                  <a:pt x="47563" y="45521"/>
                </a:cubicBezTo>
                <a:lnTo>
                  <a:pt x="47411" y="45635"/>
                </a:lnTo>
                <a:lnTo>
                  <a:pt x="47411" y="45748"/>
                </a:lnTo>
                <a:lnTo>
                  <a:pt x="47563" y="45861"/>
                </a:lnTo>
                <a:cubicBezTo>
                  <a:pt x="47563" y="45899"/>
                  <a:pt x="47600" y="45899"/>
                  <a:pt x="47638" y="45937"/>
                </a:cubicBezTo>
                <a:lnTo>
                  <a:pt x="47827" y="45824"/>
                </a:lnTo>
                <a:lnTo>
                  <a:pt x="47827" y="45824"/>
                </a:lnTo>
                <a:cubicBezTo>
                  <a:pt x="47827" y="45861"/>
                  <a:pt x="47789" y="45861"/>
                  <a:pt x="47827" y="45861"/>
                </a:cubicBezTo>
                <a:cubicBezTo>
                  <a:pt x="47865" y="45824"/>
                  <a:pt x="48016" y="45786"/>
                  <a:pt x="48016" y="45635"/>
                </a:cubicBezTo>
                <a:cubicBezTo>
                  <a:pt x="48016" y="45635"/>
                  <a:pt x="48016" y="45597"/>
                  <a:pt x="48016" y="45559"/>
                </a:cubicBezTo>
                <a:lnTo>
                  <a:pt x="47903" y="45483"/>
                </a:lnTo>
                <a:close/>
                <a:moveTo>
                  <a:pt x="13080" y="45579"/>
                </a:moveTo>
                <a:cubicBezTo>
                  <a:pt x="12907" y="45579"/>
                  <a:pt x="12849" y="45716"/>
                  <a:pt x="12817" y="45748"/>
                </a:cubicBezTo>
                <a:cubicBezTo>
                  <a:pt x="12817" y="45786"/>
                  <a:pt x="12817" y="45786"/>
                  <a:pt x="12780" y="45786"/>
                </a:cubicBezTo>
                <a:lnTo>
                  <a:pt x="12931" y="45975"/>
                </a:lnTo>
                <a:lnTo>
                  <a:pt x="13158" y="45975"/>
                </a:lnTo>
                <a:lnTo>
                  <a:pt x="13309" y="45861"/>
                </a:lnTo>
                <a:lnTo>
                  <a:pt x="13309" y="45710"/>
                </a:lnTo>
                <a:lnTo>
                  <a:pt x="13195" y="45597"/>
                </a:lnTo>
                <a:cubicBezTo>
                  <a:pt x="13152" y="45584"/>
                  <a:pt x="13114" y="45579"/>
                  <a:pt x="13080" y="45579"/>
                </a:cubicBezTo>
                <a:close/>
                <a:moveTo>
                  <a:pt x="1135" y="45635"/>
                </a:moveTo>
                <a:cubicBezTo>
                  <a:pt x="1097" y="45635"/>
                  <a:pt x="1059" y="45672"/>
                  <a:pt x="1021" y="45672"/>
                </a:cubicBezTo>
                <a:cubicBezTo>
                  <a:pt x="946" y="45672"/>
                  <a:pt x="795" y="45710"/>
                  <a:pt x="757" y="45786"/>
                </a:cubicBezTo>
                <a:lnTo>
                  <a:pt x="757" y="45937"/>
                </a:lnTo>
                <a:cubicBezTo>
                  <a:pt x="812" y="45992"/>
                  <a:pt x="928" y="46027"/>
                  <a:pt x="1046" y="46027"/>
                </a:cubicBezTo>
                <a:cubicBezTo>
                  <a:pt x="1089" y="46027"/>
                  <a:pt x="1132" y="46023"/>
                  <a:pt x="1173" y="46013"/>
                </a:cubicBezTo>
                <a:cubicBezTo>
                  <a:pt x="1248" y="45975"/>
                  <a:pt x="1324" y="45899"/>
                  <a:pt x="1324" y="45824"/>
                </a:cubicBezTo>
                <a:cubicBezTo>
                  <a:pt x="1324" y="45786"/>
                  <a:pt x="1324" y="45748"/>
                  <a:pt x="1286" y="45710"/>
                </a:cubicBezTo>
                <a:lnTo>
                  <a:pt x="1135" y="45635"/>
                </a:lnTo>
                <a:close/>
                <a:moveTo>
                  <a:pt x="6579" y="45521"/>
                </a:moveTo>
                <a:cubicBezTo>
                  <a:pt x="6390" y="45559"/>
                  <a:pt x="6239" y="45672"/>
                  <a:pt x="6201" y="45824"/>
                </a:cubicBezTo>
                <a:lnTo>
                  <a:pt x="6277" y="45937"/>
                </a:lnTo>
                <a:cubicBezTo>
                  <a:pt x="6360" y="45992"/>
                  <a:pt x="6443" y="46027"/>
                  <a:pt x="6541" y="46027"/>
                </a:cubicBezTo>
                <a:cubicBezTo>
                  <a:pt x="6576" y="46027"/>
                  <a:pt x="6614" y="46023"/>
                  <a:pt x="6655" y="46013"/>
                </a:cubicBezTo>
                <a:lnTo>
                  <a:pt x="6768" y="45937"/>
                </a:lnTo>
                <a:cubicBezTo>
                  <a:pt x="6806" y="45899"/>
                  <a:pt x="6806" y="45861"/>
                  <a:pt x="6806" y="45824"/>
                </a:cubicBezTo>
                <a:cubicBezTo>
                  <a:pt x="6806" y="45748"/>
                  <a:pt x="6768" y="45672"/>
                  <a:pt x="6693" y="45597"/>
                </a:cubicBezTo>
                <a:lnTo>
                  <a:pt x="6579" y="45521"/>
                </a:lnTo>
                <a:close/>
                <a:moveTo>
                  <a:pt x="2609" y="46050"/>
                </a:moveTo>
                <a:cubicBezTo>
                  <a:pt x="2609" y="46088"/>
                  <a:pt x="2609" y="46088"/>
                  <a:pt x="2572" y="46088"/>
                </a:cubicBezTo>
                <a:lnTo>
                  <a:pt x="2609" y="46050"/>
                </a:lnTo>
                <a:close/>
                <a:moveTo>
                  <a:pt x="2572" y="45256"/>
                </a:moveTo>
                <a:cubicBezTo>
                  <a:pt x="2307" y="45256"/>
                  <a:pt x="2231" y="45446"/>
                  <a:pt x="2231" y="45559"/>
                </a:cubicBezTo>
                <a:lnTo>
                  <a:pt x="2193" y="45559"/>
                </a:lnTo>
                <a:lnTo>
                  <a:pt x="2004" y="45597"/>
                </a:lnTo>
                <a:cubicBezTo>
                  <a:pt x="2004" y="45635"/>
                  <a:pt x="2004" y="45635"/>
                  <a:pt x="2004" y="45672"/>
                </a:cubicBezTo>
                <a:lnTo>
                  <a:pt x="1891" y="45748"/>
                </a:lnTo>
                <a:cubicBezTo>
                  <a:pt x="1853" y="45899"/>
                  <a:pt x="1967" y="46050"/>
                  <a:pt x="2118" y="46126"/>
                </a:cubicBezTo>
                <a:cubicBezTo>
                  <a:pt x="2203" y="46160"/>
                  <a:pt x="2288" y="46179"/>
                  <a:pt x="2369" y="46179"/>
                </a:cubicBezTo>
                <a:cubicBezTo>
                  <a:pt x="2469" y="46179"/>
                  <a:pt x="2564" y="46151"/>
                  <a:pt x="2647" y="46088"/>
                </a:cubicBezTo>
                <a:lnTo>
                  <a:pt x="2609" y="46050"/>
                </a:lnTo>
                <a:lnTo>
                  <a:pt x="2572" y="45975"/>
                </a:lnTo>
                <a:lnTo>
                  <a:pt x="2609" y="45975"/>
                </a:lnTo>
                <a:lnTo>
                  <a:pt x="2609" y="45937"/>
                </a:lnTo>
                <a:cubicBezTo>
                  <a:pt x="2647" y="45975"/>
                  <a:pt x="2647" y="46013"/>
                  <a:pt x="2609" y="46050"/>
                </a:cubicBezTo>
                <a:lnTo>
                  <a:pt x="2761" y="45975"/>
                </a:lnTo>
                <a:cubicBezTo>
                  <a:pt x="2761" y="45937"/>
                  <a:pt x="2761" y="45899"/>
                  <a:pt x="2761" y="45861"/>
                </a:cubicBezTo>
                <a:cubicBezTo>
                  <a:pt x="2761" y="45748"/>
                  <a:pt x="2685" y="45672"/>
                  <a:pt x="2647" y="45597"/>
                </a:cubicBezTo>
                <a:cubicBezTo>
                  <a:pt x="2685" y="45559"/>
                  <a:pt x="2723" y="45483"/>
                  <a:pt x="2685" y="45370"/>
                </a:cubicBezTo>
                <a:lnTo>
                  <a:pt x="2572" y="45256"/>
                </a:lnTo>
                <a:close/>
                <a:moveTo>
                  <a:pt x="4764" y="46013"/>
                </a:moveTo>
                <a:cubicBezTo>
                  <a:pt x="4575" y="46013"/>
                  <a:pt x="4462" y="46088"/>
                  <a:pt x="4462" y="46239"/>
                </a:cubicBezTo>
                <a:lnTo>
                  <a:pt x="4613" y="46239"/>
                </a:lnTo>
                <a:cubicBezTo>
                  <a:pt x="4613" y="46239"/>
                  <a:pt x="4613" y="46239"/>
                  <a:pt x="4613" y="46277"/>
                </a:cubicBezTo>
                <a:lnTo>
                  <a:pt x="4916" y="46277"/>
                </a:lnTo>
                <a:cubicBezTo>
                  <a:pt x="4916" y="46239"/>
                  <a:pt x="4878" y="46239"/>
                  <a:pt x="4878" y="46239"/>
                </a:cubicBezTo>
                <a:lnTo>
                  <a:pt x="5029" y="46239"/>
                </a:lnTo>
                <a:cubicBezTo>
                  <a:pt x="5029" y="46164"/>
                  <a:pt x="4991" y="46088"/>
                  <a:pt x="4953" y="46050"/>
                </a:cubicBezTo>
                <a:cubicBezTo>
                  <a:pt x="4878" y="46013"/>
                  <a:pt x="4840" y="46013"/>
                  <a:pt x="4764" y="46013"/>
                </a:cubicBezTo>
                <a:close/>
                <a:moveTo>
                  <a:pt x="37846" y="45937"/>
                </a:moveTo>
                <a:cubicBezTo>
                  <a:pt x="37657" y="45937"/>
                  <a:pt x="37544" y="46050"/>
                  <a:pt x="37544" y="46202"/>
                </a:cubicBezTo>
                <a:lnTo>
                  <a:pt x="37695" y="46202"/>
                </a:lnTo>
                <a:cubicBezTo>
                  <a:pt x="37695" y="46239"/>
                  <a:pt x="37657" y="46239"/>
                  <a:pt x="37695" y="46277"/>
                </a:cubicBezTo>
                <a:cubicBezTo>
                  <a:pt x="37770" y="46277"/>
                  <a:pt x="37880" y="46328"/>
                  <a:pt x="37978" y="46328"/>
                </a:cubicBezTo>
                <a:cubicBezTo>
                  <a:pt x="38027" y="46328"/>
                  <a:pt x="38073" y="46315"/>
                  <a:pt x="38111" y="46277"/>
                </a:cubicBezTo>
                <a:cubicBezTo>
                  <a:pt x="38111" y="46239"/>
                  <a:pt x="38111" y="46239"/>
                  <a:pt x="38111" y="46239"/>
                </a:cubicBezTo>
                <a:lnTo>
                  <a:pt x="38262" y="46239"/>
                </a:lnTo>
                <a:cubicBezTo>
                  <a:pt x="38262" y="46164"/>
                  <a:pt x="38186" y="46088"/>
                  <a:pt x="38111" y="46013"/>
                </a:cubicBezTo>
                <a:cubicBezTo>
                  <a:pt x="38035" y="45975"/>
                  <a:pt x="37959" y="45937"/>
                  <a:pt x="37846" y="45937"/>
                </a:cubicBezTo>
                <a:close/>
                <a:moveTo>
                  <a:pt x="76608" y="45994"/>
                </a:moveTo>
                <a:cubicBezTo>
                  <a:pt x="76521" y="45994"/>
                  <a:pt x="76437" y="46041"/>
                  <a:pt x="76410" y="46202"/>
                </a:cubicBezTo>
                <a:lnTo>
                  <a:pt x="76448" y="46391"/>
                </a:lnTo>
                <a:cubicBezTo>
                  <a:pt x="76561" y="46391"/>
                  <a:pt x="76712" y="46391"/>
                  <a:pt x="76788" y="46202"/>
                </a:cubicBezTo>
                <a:lnTo>
                  <a:pt x="76750" y="46202"/>
                </a:lnTo>
                <a:lnTo>
                  <a:pt x="76712" y="46013"/>
                </a:lnTo>
                <a:cubicBezTo>
                  <a:pt x="76679" y="46002"/>
                  <a:pt x="76643" y="45994"/>
                  <a:pt x="76608" y="45994"/>
                </a:cubicBezTo>
                <a:close/>
                <a:moveTo>
                  <a:pt x="77766" y="45984"/>
                </a:moveTo>
                <a:cubicBezTo>
                  <a:pt x="77705" y="45984"/>
                  <a:pt x="77639" y="45994"/>
                  <a:pt x="77582" y="46013"/>
                </a:cubicBezTo>
                <a:cubicBezTo>
                  <a:pt x="77544" y="46050"/>
                  <a:pt x="77506" y="46088"/>
                  <a:pt x="77506" y="46164"/>
                </a:cubicBezTo>
                <a:lnTo>
                  <a:pt x="77506" y="46202"/>
                </a:lnTo>
                <a:lnTo>
                  <a:pt x="77544" y="46239"/>
                </a:lnTo>
                <a:lnTo>
                  <a:pt x="77620" y="46391"/>
                </a:lnTo>
                <a:lnTo>
                  <a:pt x="77884" y="46391"/>
                </a:lnTo>
                <a:lnTo>
                  <a:pt x="77998" y="46277"/>
                </a:lnTo>
                <a:lnTo>
                  <a:pt x="77998" y="46164"/>
                </a:lnTo>
                <a:lnTo>
                  <a:pt x="78036" y="46164"/>
                </a:lnTo>
                <a:cubicBezTo>
                  <a:pt x="78036" y="46088"/>
                  <a:pt x="77998" y="46050"/>
                  <a:pt x="77922" y="46013"/>
                </a:cubicBezTo>
                <a:cubicBezTo>
                  <a:pt x="77884" y="45994"/>
                  <a:pt x="77828" y="45984"/>
                  <a:pt x="77766" y="45984"/>
                </a:cubicBezTo>
                <a:close/>
                <a:moveTo>
                  <a:pt x="18300" y="46050"/>
                </a:moveTo>
                <a:lnTo>
                  <a:pt x="18148" y="46164"/>
                </a:lnTo>
                <a:cubicBezTo>
                  <a:pt x="18148" y="46126"/>
                  <a:pt x="18148" y="46126"/>
                  <a:pt x="18148" y="46126"/>
                </a:cubicBezTo>
                <a:cubicBezTo>
                  <a:pt x="18110" y="46126"/>
                  <a:pt x="17997" y="46202"/>
                  <a:pt x="18035" y="46353"/>
                </a:cubicBezTo>
                <a:lnTo>
                  <a:pt x="18110" y="46429"/>
                </a:lnTo>
                <a:cubicBezTo>
                  <a:pt x="18163" y="46455"/>
                  <a:pt x="18251" y="46499"/>
                  <a:pt x="18338" y="46499"/>
                </a:cubicBezTo>
                <a:cubicBezTo>
                  <a:pt x="18377" y="46499"/>
                  <a:pt x="18416" y="46490"/>
                  <a:pt x="18451" y="46466"/>
                </a:cubicBezTo>
                <a:cubicBezTo>
                  <a:pt x="18451" y="46466"/>
                  <a:pt x="18526" y="46429"/>
                  <a:pt x="18526" y="46315"/>
                </a:cubicBezTo>
                <a:lnTo>
                  <a:pt x="18413" y="46202"/>
                </a:lnTo>
                <a:cubicBezTo>
                  <a:pt x="18451" y="46202"/>
                  <a:pt x="18451" y="46239"/>
                  <a:pt x="18451" y="46239"/>
                </a:cubicBezTo>
                <a:cubicBezTo>
                  <a:pt x="18451" y="46202"/>
                  <a:pt x="18451" y="46088"/>
                  <a:pt x="18300" y="46050"/>
                </a:cubicBezTo>
                <a:close/>
                <a:moveTo>
                  <a:pt x="46693" y="45937"/>
                </a:moveTo>
                <a:lnTo>
                  <a:pt x="46542" y="46050"/>
                </a:lnTo>
                <a:cubicBezTo>
                  <a:pt x="46542" y="46013"/>
                  <a:pt x="46542" y="46013"/>
                  <a:pt x="46504" y="46013"/>
                </a:cubicBezTo>
                <a:cubicBezTo>
                  <a:pt x="46466" y="46050"/>
                  <a:pt x="46428" y="46050"/>
                  <a:pt x="46391" y="46088"/>
                </a:cubicBezTo>
                <a:lnTo>
                  <a:pt x="46353" y="46239"/>
                </a:lnTo>
                <a:cubicBezTo>
                  <a:pt x="46391" y="46239"/>
                  <a:pt x="46391" y="46239"/>
                  <a:pt x="46353" y="46277"/>
                </a:cubicBezTo>
                <a:lnTo>
                  <a:pt x="46353" y="46315"/>
                </a:lnTo>
                <a:cubicBezTo>
                  <a:pt x="46353" y="46353"/>
                  <a:pt x="46391" y="46429"/>
                  <a:pt x="46466" y="46466"/>
                </a:cubicBezTo>
                <a:lnTo>
                  <a:pt x="46580" y="46504"/>
                </a:lnTo>
                <a:cubicBezTo>
                  <a:pt x="46693" y="46466"/>
                  <a:pt x="46920" y="46315"/>
                  <a:pt x="46920" y="46164"/>
                </a:cubicBezTo>
                <a:cubicBezTo>
                  <a:pt x="46920" y="46126"/>
                  <a:pt x="46882" y="46013"/>
                  <a:pt x="46693" y="45937"/>
                </a:cubicBezTo>
                <a:close/>
                <a:moveTo>
                  <a:pt x="12742" y="46353"/>
                </a:moveTo>
                <a:cubicBezTo>
                  <a:pt x="12591" y="46353"/>
                  <a:pt x="12477" y="46429"/>
                  <a:pt x="12477" y="46580"/>
                </a:cubicBezTo>
                <a:lnTo>
                  <a:pt x="12553" y="46693"/>
                </a:lnTo>
                <a:cubicBezTo>
                  <a:pt x="12591" y="46693"/>
                  <a:pt x="12591" y="46693"/>
                  <a:pt x="12591" y="46731"/>
                </a:cubicBezTo>
                <a:cubicBezTo>
                  <a:pt x="12652" y="46762"/>
                  <a:pt x="12738" y="46817"/>
                  <a:pt x="12888" y="46817"/>
                </a:cubicBezTo>
                <a:cubicBezTo>
                  <a:pt x="12924" y="46817"/>
                  <a:pt x="12963" y="46814"/>
                  <a:pt x="13006" y="46807"/>
                </a:cubicBezTo>
                <a:lnTo>
                  <a:pt x="13120" y="46731"/>
                </a:lnTo>
                <a:cubicBezTo>
                  <a:pt x="13120" y="46693"/>
                  <a:pt x="13120" y="46693"/>
                  <a:pt x="13120" y="46655"/>
                </a:cubicBezTo>
                <a:cubicBezTo>
                  <a:pt x="13120" y="46504"/>
                  <a:pt x="12931" y="46353"/>
                  <a:pt x="12742" y="46353"/>
                </a:cubicBezTo>
                <a:close/>
                <a:moveTo>
                  <a:pt x="44527" y="46418"/>
                </a:moveTo>
                <a:cubicBezTo>
                  <a:pt x="44397" y="46418"/>
                  <a:pt x="44259" y="46480"/>
                  <a:pt x="44198" y="46542"/>
                </a:cubicBezTo>
                <a:lnTo>
                  <a:pt x="44349" y="46769"/>
                </a:lnTo>
                <a:cubicBezTo>
                  <a:pt x="44409" y="46769"/>
                  <a:pt x="44470" y="46817"/>
                  <a:pt x="44569" y="46817"/>
                </a:cubicBezTo>
                <a:cubicBezTo>
                  <a:pt x="44594" y="46817"/>
                  <a:pt x="44621" y="46814"/>
                  <a:pt x="44651" y="46807"/>
                </a:cubicBezTo>
                <a:lnTo>
                  <a:pt x="44765" y="46693"/>
                </a:lnTo>
                <a:cubicBezTo>
                  <a:pt x="44765" y="46693"/>
                  <a:pt x="44765" y="46655"/>
                  <a:pt x="44765" y="46655"/>
                </a:cubicBezTo>
                <a:cubicBezTo>
                  <a:pt x="44765" y="46504"/>
                  <a:pt x="44651" y="46466"/>
                  <a:pt x="44614" y="46429"/>
                </a:cubicBezTo>
                <a:cubicBezTo>
                  <a:pt x="44586" y="46422"/>
                  <a:pt x="44557" y="46418"/>
                  <a:pt x="44527" y="46418"/>
                </a:cubicBezTo>
                <a:close/>
                <a:moveTo>
                  <a:pt x="63139" y="46504"/>
                </a:moveTo>
                <a:cubicBezTo>
                  <a:pt x="63064" y="46504"/>
                  <a:pt x="62950" y="46542"/>
                  <a:pt x="62875" y="46580"/>
                </a:cubicBezTo>
                <a:cubicBezTo>
                  <a:pt x="62686" y="46693"/>
                  <a:pt x="62723" y="46882"/>
                  <a:pt x="62875" y="46958"/>
                </a:cubicBezTo>
                <a:lnTo>
                  <a:pt x="63064" y="46882"/>
                </a:lnTo>
                <a:cubicBezTo>
                  <a:pt x="63139" y="46844"/>
                  <a:pt x="63253" y="46807"/>
                  <a:pt x="63253" y="46693"/>
                </a:cubicBezTo>
                <a:cubicBezTo>
                  <a:pt x="63253" y="46655"/>
                  <a:pt x="63253" y="46618"/>
                  <a:pt x="63253" y="46618"/>
                </a:cubicBezTo>
                <a:lnTo>
                  <a:pt x="63139" y="46504"/>
                </a:lnTo>
                <a:close/>
                <a:moveTo>
                  <a:pt x="60417" y="46655"/>
                </a:moveTo>
                <a:cubicBezTo>
                  <a:pt x="60304" y="46655"/>
                  <a:pt x="60228" y="46693"/>
                  <a:pt x="60153" y="46731"/>
                </a:cubicBezTo>
                <a:cubicBezTo>
                  <a:pt x="60115" y="46769"/>
                  <a:pt x="60077" y="46807"/>
                  <a:pt x="60077" y="46920"/>
                </a:cubicBezTo>
                <a:lnTo>
                  <a:pt x="60077" y="46958"/>
                </a:lnTo>
                <a:lnTo>
                  <a:pt x="60190" y="47071"/>
                </a:lnTo>
                <a:cubicBezTo>
                  <a:pt x="60304" y="47071"/>
                  <a:pt x="60379" y="47033"/>
                  <a:pt x="60455" y="46996"/>
                </a:cubicBezTo>
                <a:cubicBezTo>
                  <a:pt x="60493" y="46958"/>
                  <a:pt x="60531" y="46920"/>
                  <a:pt x="60531" y="46807"/>
                </a:cubicBezTo>
                <a:lnTo>
                  <a:pt x="60531" y="46769"/>
                </a:lnTo>
                <a:lnTo>
                  <a:pt x="60417" y="46655"/>
                </a:lnTo>
                <a:close/>
                <a:moveTo>
                  <a:pt x="76488" y="46576"/>
                </a:moveTo>
                <a:cubicBezTo>
                  <a:pt x="76453" y="46576"/>
                  <a:pt x="76415" y="46589"/>
                  <a:pt x="76372" y="46618"/>
                </a:cubicBezTo>
                <a:lnTo>
                  <a:pt x="76296" y="46618"/>
                </a:lnTo>
                <a:lnTo>
                  <a:pt x="76183" y="46731"/>
                </a:lnTo>
                <a:lnTo>
                  <a:pt x="76183" y="46958"/>
                </a:lnTo>
                <a:lnTo>
                  <a:pt x="76296" y="47071"/>
                </a:lnTo>
                <a:cubicBezTo>
                  <a:pt x="76523" y="47033"/>
                  <a:pt x="76674" y="46920"/>
                  <a:pt x="76674" y="46731"/>
                </a:cubicBezTo>
                <a:lnTo>
                  <a:pt x="76637" y="46655"/>
                </a:lnTo>
                <a:cubicBezTo>
                  <a:pt x="76590" y="46609"/>
                  <a:pt x="76543" y="46576"/>
                  <a:pt x="76488" y="46576"/>
                </a:cubicBezTo>
                <a:close/>
                <a:moveTo>
                  <a:pt x="70932" y="46744"/>
                </a:moveTo>
                <a:cubicBezTo>
                  <a:pt x="70877" y="46744"/>
                  <a:pt x="70823" y="46753"/>
                  <a:pt x="70776" y="46769"/>
                </a:cubicBezTo>
                <a:cubicBezTo>
                  <a:pt x="70625" y="46844"/>
                  <a:pt x="70550" y="46958"/>
                  <a:pt x="70587" y="47109"/>
                </a:cubicBezTo>
                <a:lnTo>
                  <a:pt x="70701" y="47222"/>
                </a:lnTo>
                <a:cubicBezTo>
                  <a:pt x="70726" y="47225"/>
                  <a:pt x="70750" y="47226"/>
                  <a:pt x="70772" y="47226"/>
                </a:cubicBezTo>
                <a:cubicBezTo>
                  <a:pt x="71089" y="47226"/>
                  <a:pt x="71157" y="46991"/>
                  <a:pt x="71192" y="46920"/>
                </a:cubicBezTo>
                <a:lnTo>
                  <a:pt x="71155" y="46807"/>
                </a:lnTo>
                <a:cubicBezTo>
                  <a:pt x="71088" y="46762"/>
                  <a:pt x="71009" y="46744"/>
                  <a:pt x="70932" y="46744"/>
                </a:cubicBezTo>
                <a:close/>
                <a:moveTo>
                  <a:pt x="67865" y="46769"/>
                </a:moveTo>
                <a:cubicBezTo>
                  <a:pt x="67752" y="46807"/>
                  <a:pt x="67525" y="46844"/>
                  <a:pt x="67563" y="47071"/>
                </a:cubicBezTo>
                <a:lnTo>
                  <a:pt x="67714" y="47185"/>
                </a:lnTo>
                <a:cubicBezTo>
                  <a:pt x="67714" y="47185"/>
                  <a:pt x="67752" y="47222"/>
                  <a:pt x="67790" y="47260"/>
                </a:cubicBezTo>
                <a:lnTo>
                  <a:pt x="67979" y="47222"/>
                </a:lnTo>
                <a:cubicBezTo>
                  <a:pt x="68017" y="47185"/>
                  <a:pt x="68017" y="47185"/>
                  <a:pt x="68054" y="47147"/>
                </a:cubicBezTo>
                <a:cubicBezTo>
                  <a:pt x="68054" y="47109"/>
                  <a:pt x="68092" y="47071"/>
                  <a:pt x="68092" y="46996"/>
                </a:cubicBezTo>
                <a:cubicBezTo>
                  <a:pt x="68092" y="46958"/>
                  <a:pt x="68092" y="46920"/>
                  <a:pt x="68054" y="46844"/>
                </a:cubicBezTo>
                <a:lnTo>
                  <a:pt x="67903" y="46769"/>
                </a:lnTo>
                <a:close/>
                <a:moveTo>
                  <a:pt x="33347" y="47147"/>
                </a:moveTo>
                <a:cubicBezTo>
                  <a:pt x="33234" y="47147"/>
                  <a:pt x="33120" y="47185"/>
                  <a:pt x="33082" y="47336"/>
                </a:cubicBezTo>
                <a:lnTo>
                  <a:pt x="33196" y="47487"/>
                </a:lnTo>
                <a:cubicBezTo>
                  <a:pt x="33347" y="47487"/>
                  <a:pt x="33423" y="47487"/>
                  <a:pt x="33460" y="47411"/>
                </a:cubicBezTo>
                <a:lnTo>
                  <a:pt x="33536" y="47336"/>
                </a:lnTo>
                <a:cubicBezTo>
                  <a:pt x="33536" y="47222"/>
                  <a:pt x="33423" y="47147"/>
                  <a:pt x="33347" y="47147"/>
                </a:cubicBezTo>
                <a:close/>
                <a:moveTo>
                  <a:pt x="77544" y="46466"/>
                </a:moveTo>
                <a:cubicBezTo>
                  <a:pt x="77128" y="46504"/>
                  <a:pt x="77090" y="46920"/>
                  <a:pt x="77090" y="47033"/>
                </a:cubicBezTo>
                <a:lnTo>
                  <a:pt x="77242" y="47185"/>
                </a:lnTo>
                <a:lnTo>
                  <a:pt x="77242" y="47185"/>
                </a:lnTo>
                <a:cubicBezTo>
                  <a:pt x="77204" y="47147"/>
                  <a:pt x="77204" y="47147"/>
                  <a:pt x="77166" y="47147"/>
                </a:cubicBezTo>
                <a:cubicBezTo>
                  <a:pt x="77166" y="47147"/>
                  <a:pt x="77166" y="47185"/>
                  <a:pt x="77166" y="47222"/>
                </a:cubicBezTo>
                <a:lnTo>
                  <a:pt x="77090" y="47298"/>
                </a:lnTo>
                <a:cubicBezTo>
                  <a:pt x="77053" y="47411"/>
                  <a:pt x="77128" y="47525"/>
                  <a:pt x="77242" y="47563"/>
                </a:cubicBezTo>
                <a:cubicBezTo>
                  <a:pt x="77272" y="47573"/>
                  <a:pt x="77305" y="47578"/>
                  <a:pt x="77339" y="47578"/>
                </a:cubicBezTo>
                <a:cubicBezTo>
                  <a:pt x="77433" y="47578"/>
                  <a:pt x="77537" y="47542"/>
                  <a:pt x="77620" y="47487"/>
                </a:cubicBezTo>
                <a:lnTo>
                  <a:pt x="77657" y="47374"/>
                </a:lnTo>
                <a:cubicBezTo>
                  <a:pt x="77620" y="47298"/>
                  <a:pt x="77582" y="47260"/>
                  <a:pt x="77582" y="47222"/>
                </a:cubicBezTo>
                <a:cubicBezTo>
                  <a:pt x="77695" y="47222"/>
                  <a:pt x="77847" y="47185"/>
                  <a:pt x="77922" y="47109"/>
                </a:cubicBezTo>
                <a:lnTo>
                  <a:pt x="77960" y="47071"/>
                </a:lnTo>
                <a:cubicBezTo>
                  <a:pt x="77960" y="47033"/>
                  <a:pt x="77960" y="47033"/>
                  <a:pt x="77960" y="46996"/>
                </a:cubicBezTo>
                <a:cubicBezTo>
                  <a:pt x="77960" y="46882"/>
                  <a:pt x="77884" y="46844"/>
                  <a:pt x="77809" y="46844"/>
                </a:cubicBezTo>
                <a:cubicBezTo>
                  <a:pt x="77847" y="46731"/>
                  <a:pt x="77771" y="46655"/>
                  <a:pt x="77733" y="46618"/>
                </a:cubicBezTo>
                <a:cubicBezTo>
                  <a:pt x="77733" y="46580"/>
                  <a:pt x="77695" y="46580"/>
                  <a:pt x="77695" y="46542"/>
                </a:cubicBezTo>
                <a:lnTo>
                  <a:pt x="77544" y="46466"/>
                </a:lnTo>
                <a:close/>
                <a:moveTo>
                  <a:pt x="67071" y="47071"/>
                </a:moveTo>
                <a:lnTo>
                  <a:pt x="66958" y="47185"/>
                </a:lnTo>
                <a:lnTo>
                  <a:pt x="66958" y="47222"/>
                </a:lnTo>
                <a:cubicBezTo>
                  <a:pt x="66958" y="47260"/>
                  <a:pt x="66958" y="47336"/>
                  <a:pt x="66958" y="47374"/>
                </a:cubicBezTo>
                <a:cubicBezTo>
                  <a:pt x="66958" y="47601"/>
                  <a:pt x="67071" y="47714"/>
                  <a:pt x="67260" y="47714"/>
                </a:cubicBezTo>
                <a:lnTo>
                  <a:pt x="67374" y="47676"/>
                </a:lnTo>
                <a:cubicBezTo>
                  <a:pt x="67412" y="47638"/>
                  <a:pt x="67487" y="47525"/>
                  <a:pt x="67487" y="47374"/>
                </a:cubicBezTo>
                <a:cubicBezTo>
                  <a:pt x="67487" y="47298"/>
                  <a:pt x="67487" y="47222"/>
                  <a:pt x="67412" y="47147"/>
                </a:cubicBezTo>
                <a:cubicBezTo>
                  <a:pt x="67336" y="47109"/>
                  <a:pt x="67223" y="47071"/>
                  <a:pt x="67071" y="47071"/>
                </a:cubicBezTo>
                <a:close/>
                <a:moveTo>
                  <a:pt x="32931" y="47411"/>
                </a:moveTo>
                <a:cubicBezTo>
                  <a:pt x="32780" y="47449"/>
                  <a:pt x="32591" y="47563"/>
                  <a:pt x="32591" y="47676"/>
                </a:cubicBezTo>
                <a:cubicBezTo>
                  <a:pt x="32591" y="47752"/>
                  <a:pt x="32629" y="47827"/>
                  <a:pt x="32818" y="47865"/>
                </a:cubicBezTo>
                <a:lnTo>
                  <a:pt x="33007" y="47790"/>
                </a:lnTo>
                <a:cubicBezTo>
                  <a:pt x="33007" y="47790"/>
                  <a:pt x="33044" y="47752"/>
                  <a:pt x="33044" y="47752"/>
                </a:cubicBezTo>
                <a:cubicBezTo>
                  <a:pt x="33120" y="47714"/>
                  <a:pt x="33196" y="47638"/>
                  <a:pt x="33196" y="47563"/>
                </a:cubicBezTo>
                <a:cubicBezTo>
                  <a:pt x="33196" y="47525"/>
                  <a:pt x="33158" y="47449"/>
                  <a:pt x="33044" y="47411"/>
                </a:cubicBezTo>
                <a:close/>
                <a:moveTo>
                  <a:pt x="9490" y="47563"/>
                </a:moveTo>
                <a:lnTo>
                  <a:pt x="9339" y="47676"/>
                </a:lnTo>
                <a:lnTo>
                  <a:pt x="9339" y="47827"/>
                </a:lnTo>
                <a:lnTo>
                  <a:pt x="9490" y="47941"/>
                </a:lnTo>
                <a:lnTo>
                  <a:pt x="9679" y="47941"/>
                </a:lnTo>
                <a:lnTo>
                  <a:pt x="9793" y="47827"/>
                </a:lnTo>
                <a:lnTo>
                  <a:pt x="9793" y="47676"/>
                </a:lnTo>
                <a:lnTo>
                  <a:pt x="9679" y="47563"/>
                </a:lnTo>
                <a:close/>
                <a:moveTo>
                  <a:pt x="22391" y="47460"/>
                </a:moveTo>
                <a:cubicBezTo>
                  <a:pt x="22327" y="47460"/>
                  <a:pt x="22261" y="47474"/>
                  <a:pt x="22194" y="47487"/>
                </a:cubicBezTo>
                <a:lnTo>
                  <a:pt x="22118" y="47487"/>
                </a:lnTo>
                <a:lnTo>
                  <a:pt x="22005" y="47601"/>
                </a:lnTo>
                <a:cubicBezTo>
                  <a:pt x="21929" y="47865"/>
                  <a:pt x="22118" y="48016"/>
                  <a:pt x="22345" y="48016"/>
                </a:cubicBezTo>
                <a:cubicBezTo>
                  <a:pt x="22496" y="48016"/>
                  <a:pt x="22685" y="47941"/>
                  <a:pt x="22685" y="47714"/>
                </a:cubicBezTo>
                <a:lnTo>
                  <a:pt x="22685" y="47676"/>
                </a:lnTo>
                <a:cubicBezTo>
                  <a:pt x="22612" y="47505"/>
                  <a:pt x="22507" y="47460"/>
                  <a:pt x="22391" y="47460"/>
                </a:cubicBezTo>
                <a:close/>
                <a:moveTo>
                  <a:pt x="11267" y="47676"/>
                </a:moveTo>
                <a:cubicBezTo>
                  <a:pt x="11192" y="47676"/>
                  <a:pt x="11154" y="47714"/>
                  <a:pt x="11116" y="47714"/>
                </a:cubicBezTo>
                <a:cubicBezTo>
                  <a:pt x="11078" y="47752"/>
                  <a:pt x="11040" y="47790"/>
                  <a:pt x="11040" y="47865"/>
                </a:cubicBezTo>
                <a:lnTo>
                  <a:pt x="11040" y="47903"/>
                </a:lnTo>
                <a:lnTo>
                  <a:pt x="11116" y="47941"/>
                </a:lnTo>
                <a:lnTo>
                  <a:pt x="11116" y="47941"/>
                </a:lnTo>
                <a:lnTo>
                  <a:pt x="11229" y="48054"/>
                </a:lnTo>
                <a:lnTo>
                  <a:pt x="11343" y="48054"/>
                </a:lnTo>
                <a:lnTo>
                  <a:pt x="11456" y="47979"/>
                </a:lnTo>
                <a:cubicBezTo>
                  <a:pt x="11494" y="47941"/>
                  <a:pt x="11494" y="47903"/>
                  <a:pt x="11494" y="47865"/>
                </a:cubicBezTo>
                <a:cubicBezTo>
                  <a:pt x="11494" y="47790"/>
                  <a:pt x="11381" y="47676"/>
                  <a:pt x="11267" y="47676"/>
                </a:cubicBezTo>
                <a:close/>
                <a:moveTo>
                  <a:pt x="40228" y="47790"/>
                </a:moveTo>
                <a:cubicBezTo>
                  <a:pt x="39925" y="47790"/>
                  <a:pt x="39850" y="47941"/>
                  <a:pt x="39850" y="48016"/>
                </a:cubicBezTo>
                <a:lnTo>
                  <a:pt x="39888" y="48092"/>
                </a:lnTo>
                <a:cubicBezTo>
                  <a:pt x="39943" y="48147"/>
                  <a:pt x="40019" y="48182"/>
                  <a:pt x="40100" y="48182"/>
                </a:cubicBezTo>
                <a:cubicBezTo>
                  <a:pt x="40129" y="48182"/>
                  <a:pt x="40160" y="48178"/>
                  <a:pt x="40190" y="48168"/>
                </a:cubicBezTo>
                <a:cubicBezTo>
                  <a:pt x="40304" y="48130"/>
                  <a:pt x="40341" y="48054"/>
                  <a:pt x="40341" y="47941"/>
                </a:cubicBezTo>
                <a:cubicBezTo>
                  <a:pt x="40341" y="47941"/>
                  <a:pt x="40341" y="47941"/>
                  <a:pt x="40341" y="47903"/>
                </a:cubicBezTo>
                <a:lnTo>
                  <a:pt x="40228" y="47790"/>
                </a:lnTo>
                <a:close/>
                <a:moveTo>
                  <a:pt x="48999" y="47752"/>
                </a:moveTo>
                <a:cubicBezTo>
                  <a:pt x="48924" y="47752"/>
                  <a:pt x="48848" y="47790"/>
                  <a:pt x="48810" y="47790"/>
                </a:cubicBezTo>
                <a:lnTo>
                  <a:pt x="48848" y="47790"/>
                </a:lnTo>
                <a:lnTo>
                  <a:pt x="48621" y="47865"/>
                </a:lnTo>
                <a:lnTo>
                  <a:pt x="48621" y="48092"/>
                </a:lnTo>
                <a:lnTo>
                  <a:pt x="48772" y="48205"/>
                </a:lnTo>
                <a:cubicBezTo>
                  <a:pt x="48999" y="48205"/>
                  <a:pt x="49151" y="48054"/>
                  <a:pt x="49151" y="47865"/>
                </a:cubicBezTo>
                <a:lnTo>
                  <a:pt x="48999" y="47752"/>
                </a:lnTo>
                <a:close/>
                <a:moveTo>
                  <a:pt x="45559" y="47752"/>
                </a:moveTo>
                <a:lnTo>
                  <a:pt x="45445" y="47865"/>
                </a:lnTo>
                <a:cubicBezTo>
                  <a:pt x="45445" y="47903"/>
                  <a:pt x="45445" y="47941"/>
                  <a:pt x="45445" y="47941"/>
                </a:cubicBezTo>
                <a:cubicBezTo>
                  <a:pt x="45445" y="48205"/>
                  <a:pt x="45597" y="48243"/>
                  <a:pt x="45672" y="48243"/>
                </a:cubicBezTo>
                <a:lnTo>
                  <a:pt x="45823" y="48168"/>
                </a:lnTo>
                <a:cubicBezTo>
                  <a:pt x="45823" y="48168"/>
                  <a:pt x="45861" y="48130"/>
                  <a:pt x="45861" y="48130"/>
                </a:cubicBezTo>
                <a:cubicBezTo>
                  <a:pt x="45899" y="48092"/>
                  <a:pt x="45975" y="48054"/>
                  <a:pt x="45975" y="47941"/>
                </a:cubicBezTo>
                <a:cubicBezTo>
                  <a:pt x="45975" y="47903"/>
                  <a:pt x="45975" y="47865"/>
                  <a:pt x="45937" y="47827"/>
                </a:cubicBezTo>
                <a:lnTo>
                  <a:pt x="45823" y="47752"/>
                </a:lnTo>
                <a:close/>
                <a:moveTo>
                  <a:pt x="54519" y="47903"/>
                </a:moveTo>
                <a:cubicBezTo>
                  <a:pt x="54330" y="47903"/>
                  <a:pt x="54255" y="47979"/>
                  <a:pt x="54179" y="48092"/>
                </a:cubicBezTo>
                <a:lnTo>
                  <a:pt x="54292" y="48243"/>
                </a:lnTo>
                <a:cubicBezTo>
                  <a:pt x="54330" y="48243"/>
                  <a:pt x="54368" y="48281"/>
                  <a:pt x="54406" y="48281"/>
                </a:cubicBezTo>
                <a:lnTo>
                  <a:pt x="54595" y="48205"/>
                </a:lnTo>
                <a:cubicBezTo>
                  <a:pt x="54595" y="48168"/>
                  <a:pt x="54633" y="48130"/>
                  <a:pt x="54633" y="48054"/>
                </a:cubicBezTo>
                <a:lnTo>
                  <a:pt x="54633" y="48016"/>
                </a:lnTo>
                <a:lnTo>
                  <a:pt x="54519" y="47903"/>
                </a:lnTo>
                <a:close/>
                <a:moveTo>
                  <a:pt x="13972" y="47870"/>
                </a:moveTo>
                <a:cubicBezTo>
                  <a:pt x="13842" y="47870"/>
                  <a:pt x="13711" y="47919"/>
                  <a:pt x="13611" y="47979"/>
                </a:cubicBezTo>
                <a:cubicBezTo>
                  <a:pt x="13574" y="47941"/>
                  <a:pt x="13536" y="47941"/>
                  <a:pt x="13498" y="47941"/>
                </a:cubicBezTo>
                <a:cubicBezTo>
                  <a:pt x="13436" y="47925"/>
                  <a:pt x="13356" y="47910"/>
                  <a:pt x="13271" y="47910"/>
                </a:cubicBezTo>
                <a:cubicBezTo>
                  <a:pt x="13150" y="47910"/>
                  <a:pt x="13020" y="47942"/>
                  <a:pt x="12931" y="48054"/>
                </a:cubicBezTo>
                <a:lnTo>
                  <a:pt x="12931" y="48205"/>
                </a:lnTo>
                <a:cubicBezTo>
                  <a:pt x="13120" y="48394"/>
                  <a:pt x="13271" y="48394"/>
                  <a:pt x="13498" y="48394"/>
                </a:cubicBezTo>
                <a:lnTo>
                  <a:pt x="13725" y="48394"/>
                </a:lnTo>
                <a:lnTo>
                  <a:pt x="13876" y="48243"/>
                </a:lnTo>
                <a:lnTo>
                  <a:pt x="13952" y="48243"/>
                </a:lnTo>
                <a:cubicBezTo>
                  <a:pt x="13984" y="48243"/>
                  <a:pt x="14023" y="48246"/>
                  <a:pt x="14063" y="48246"/>
                </a:cubicBezTo>
                <a:cubicBezTo>
                  <a:pt x="14164" y="48246"/>
                  <a:pt x="14276" y="48227"/>
                  <a:pt x="14330" y="48092"/>
                </a:cubicBezTo>
                <a:lnTo>
                  <a:pt x="14292" y="48016"/>
                </a:lnTo>
                <a:cubicBezTo>
                  <a:pt x="14203" y="47909"/>
                  <a:pt x="14088" y="47870"/>
                  <a:pt x="13972" y="47870"/>
                </a:cubicBezTo>
                <a:close/>
                <a:moveTo>
                  <a:pt x="28923" y="48319"/>
                </a:moveTo>
                <a:lnTo>
                  <a:pt x="28772" y="48470"/>
                </a:lnTo>
                <a:cubicBezTo>
                  <a:pt x="28772" y="48470"/>
                  <a:pt x="28772" y="48432"/>
                  <a:pt x="28772" y="48432"/>
                </a:cubicBezTo>
                <a:cubicBezTo>
                  <a:pt x="28697" y="48470"/>
                  <a:pt x="28545" y="48508"/>
                  <a:pt x="28583" y="48659"/>
                </a:cubicBezTo>
                <a:lnTo>
                  <a:pt x="28659" y="48773"/>
                </a:lnTo>
                <a:cubicBezTo>
                  <a:pt x="28681" y="48784"/>
                  <a:pt x="28706" y="48788"/>
                  <a:pt x="28734" y="48788"/>
                </a:cubicBezTo>
                <a:cubicBezTo>
                  <a:pt x="28801" y="48788"/>
                  <a:pt x="28881" y="48761"/>
                  <a:pt x="28961" y="48735"/>
                </a:cubicBezTo>
                <a:cubicBezTo>
                  <a:pt x="29037" y="48697"/>
                  <a:pt x="29075" y="48621"/>
                  <a:pt x="29075" y="48508"/>
                </a:cubicBezTo>
                <a:cubicBezTo>
                  <a:pt x="29075" y="48432"/>
                  <a:pt x="29037" y="48357"/>
                  <a:pt x="28923" y="48319"/>
                </a:cubicBezTo>
                <a:close/>
                <a:moveTo>
                  <a:pt x="6957" y="48357"/>
                </a:moveTo>
                <a:lnTo>
                  <a:pt x="6806" y="48508"/>
                </a:lnTo>
                <a:lnTo>
                  <a:pt x="6806" y="48659"/>
                </a:lnTo>
                <a:lnTo>
                  <a:pt x="6957" y="48773"/>
                </a:lnTo>
                <a:cubicBezTo>
                  <a:pt x="6995" y="48773"/>
                  <a:pt x="7033" y="48773"/>
                  <a:pt x="7071" y="48810"/>
                </a:cubicBezTo>
                <a:lnTo>
                  <a:pt x="7260" y="48735"/>
                </a:lnTo>
                <a:cubicBezTo>
                  <a:pt x="7260" y="48735"/>
                  <a:pt x="7260" y="48697"/>
                  <a:pt x="7297" y="48697"/>
                </a:cubicBezTo>
                <a:cubicBezTo>
                  <a:pt x="7297" y="48659"/>
                  <a:pt x="7335" y="48621"/>
                  <a:pt x="7335" y="48546"/>
                </a:cubicBezTo>
                <a:cubicBezTo>
                  <a:pt x="7335" y="48508"/>
                  <a:pt x="7335" y="48508"/>
                  <a:pt x="7335" y="48470"/>
                </a:cubicBezTo>
                <a:lnTo>
                  <a:pt x="7184" y="48357"/>
                </a:lnTo>
                <a:close/>
                <a:moveTo>
                  <a:pt x="24273" y="48394"/>
                </a:moveTo>
                <a:lnTo>
                  <a:pt x="24122" y="48546"/>
                </a:lnTo>
                <a:cubicBezTo>
                  <a:pt x="24122" y="48546"/>
                  <a:pt x="24122" y="48546"/>
                  <a:pt x="24122" y="48584"/>
                </a:cubicBezTo>
                <a:cubicBezTo>
                  <a:pt x="24084" y="48584"/>
                  <a:pt x="24046" y="48621"/>
                  <a:pt x="24046" y="48659"/>
                </a:cubicBezTo>
                <a:cubicBezTo>
                  <a:pt x="24046" y="48697"/>
                  <a:pt x="24046" y="48810"/>
                  <a:pt x="24235" y="48810"/>
                </a:cubicBezTo>
                <a:lnTo>
                  <a:pt x="24273" y="48773"/>
                </a:lnTo>
                <a:cubicBezTo>
                  <a:pt x="24273" y="48773"/>
                  <a:pt x="24273" y="48810"/>
                  <a:pt x="24273" y="48810"/>
                </a:cubicBezTo>
                <a:lnTo>
                  <a:pt x="24500" y="48697"/>
                </a:lnTo>
                <a:cubicBezTo>
                  <a:pt x="24500" y="48697"/>
                  <a:pt x="24500" y="48659"/>
                  <a:pt x="24500" y="48659"/>
                </a:cubicBezTo>
                <a:cubicBezTo>
                  <a:pt x="24500" y="48508"/>
                  <a:pt x="24424" y="48394"/>
                  <a:pt x="24273" y="48394"/>
                </a:cubicBezTo>
                <a:close/>
                <a:moveTo>
                  <a:pt x="29717" y="48357"/>
                </a:moveTo>
                <a:cubicBezTo>
                  <a:pt x="29642" y="48357"/>
                  <a:pt x="29528" y="48357"/>
                  <a:pt x="29453" y="48432"/>
                </a:cubicBezTo>
                <a:cubicBezTo>
                  <a:pt x="29415" y="48470"/>
                  <a:pt x="29377" y="48546"/>
                  <a:pt x="29415" y="48621"/>
                </a:cubicBezTo>
                <a:lnTo>
                  <a:pt x="29566" y="48697"/>
                </a:lnTo>
                <a:cubicBezTo>
                  <a:pt x="29604" y="48735"/>
                  <a:pt x="29680" y="48810"/>
                  <a:pt x="29793" y="48810"/>
                </a:cubicBezTo>
                <a:lnTo>
                  <a:pt x="29944" y="48697"/>
                </a:lnTo>
                <a:lnTo>
                  <a:pt x="29944" y="48508"/>
                </a:lnTo>
                <a:lnTo>
                  <a:pt x="29755" y="48394"/>
                </a:lnTo>
                <a:cubicBezTo>
                  <a:pt x="29755" y="48394"/>
                  <a:pt x="29717" y="48394"/>
                  <a:pt x="29717" y="48357"/>
                </a:cubicBezTo>
                <a:close/>
                <a:moveTo>
                  <a:pt x="31598" y="48465"/>
                </a:moveTo>
                <a:cubicBezTo>
                  <a:pt x="31323" y="48465"/>
                  <a:pt x="31223" y="48628"/>
                  <a:pt x="31154" y="48697"/>
                </a:cubicBezTo>
                <a:lnTo>
                  <a:pt x="31116" y="48735"/>
                </a:lnTo>
                <a:lnTo>
                  <a:pt x="31154" y="48886"/>
                </a:lnTo>
                <a:cubicBezTo>
                  <a:pt x="31208" y="48913"/>
                  <a:pt x="31242" y="48939"/>
                  <a:pt x="31285" y="48939"/>
                </a:cubicBezTo>
                <a:cubicBezTo>
                  <a:pt x="31302" y="48939"/>
                  <a:pt x="31321" y="48935"/>
                  <a:pt x="31343" y="48924"/>
                </a:cubicBezTo>
                <a:cubicBezTo>
                  <a:pt x="31570" y="48924"/>
                  <a:pt x="31721" y="48697"/>
                  <a:pt x="31759" y="48659"/>
                </a:cubicBezTo>
                <a:lnTo>
                  <a:pt x="31683" y="48470"/>
                </a:lnTo>
                <a:cubicBezTo>
                  <a:pt x="31653" y="48467"/>
                  <a:pt x="31624" y="48465"/>
                  <a:pt x="31598" y="48465"/>
                </a:cubicBezTo>
                <a:close/>
                <a:moveTo>
                  <a:pt x="79368" y="48682"/>
                </a:moveTo>
                <a:cubicBezTo>
                  <a:pt x="79303" y="48682"/>
                  <a:pt x="79235" y="48717"/>
                  <a:pt x="79208" y="48773"/>
                </a:cubicBezTo>
                <a:cubicBezTo>
                  <a:pt x="79132" y="48810"/>
                  <a:pt x="79132" y="48848"/>
                  <a:pt x="79132" y="48886"/>
                </a:cubicBezTo>
                <a:lnTo>
                  <a:pt x="79283" y="48886"/>
                </a:lnTo>
                <a:cubicBezTo>
                  <a:pt x="79283" y="48886"/>
                  <a:pt x="79245" y="48886"/>
                  <a:pt x="79245" y="48924"/>
                </a:cubicBezTo>
                <a:cubicBezTo>
                  <a:pt x="79283" y="48952"/>
                  <a:pt x="79316" y="48962"/>
                  <a:pt x="79346" y="48962"/>
                </a:cubicBezTo>
                <a:cubicBezTo>
                  <a:pt x="79405" y="48962"/>
                  <a:pt x="79450" y="48924"/>
                  <a:pt x="79490" y="48924"/>
                </a:cubicBezTo>
                <a:cubicBezTo>
                  <a:pt x="79510" y="48924"/>
                  <a:pt x="79529" y="48933"/>
                  <a:pt x="79548" y="48962"/>
                </a:cubicBezTo>
                <a:cubicBezTo>
                  <a:pt x="79623" y="48848"/>
                  <a:pt x="79548" y="48810"/>
                  <a:pt x="79434" y="48810"/>
                </a:cubicBezTo>
                <a:lnTo>
                  <a:pt x="79434" y="48697"/>
                </a:lnTo>
                <a:cubicBezTo>
                  <a:pt x="79414" y="48687"/>
                  <a:pt x="79391" y="48682"/>
                  <a:pt x="79368" y="48682"/>
                </a:cubicBezTo>
                <a:close/>
                <a:moveTo>
                  <a:pt x="24840" y="48735"/>
                </a:moveTo>
                <a:lnTo>
                  <a:pt x="24651" y="48848"/>
                </a:lnTo>
                <a:lnTo>
                  <a:pt x="24651" y="48999"/>
                </a:lnTo>
                <a:lnTo>
                  <a:pt x="24689" y="49075"/>
                </a:lnTo>
                <a:cubicBezTo>
                  <a:pt x="24744" y="49130"/>
                  <a:pt x="24840" y="49165"/>
                  <a:pt x="24932" y="49165"/>
                </a:cubicBezTo>
                <a:cubicBezTo>
                  <a:pt x="24966" y="49165"/>
                  <a:pt x="24999" y="49161"/>
                  <a:pt x="25029" y="49151"/>
                </a:cubicBezTo>
                <a:cubicBezTo>
                  <a:pt x="25143" y="49113"/>
                  <a:pt x="25218" y="48999"/>
                  <a:pt x="25218" y="48924"/>
                </a:cubicBezTo>
                <a:lnTo>
                  <a:pt x="25218" y="48886"/>
                </a:lnTo>
                <a:cubicBezTo>
                  <a:pt x="25218" y="48848"/>
                  <a:pt x="25218" y="48810"/>
                  <a:pt x="25181" y="48773"/>
                </a:cubicBezTo>
                <a:cubicBezTo>
                  <a:pt x="25105" y="48735"/>
                  <a:pt x="24991" y="48735"/>
                  <a:pt x="24916" y="48735"/>
                </a:cubicBezTo>
                <a:close/>
                <a:moveTo>
                  <a:pt x="6159" y="48933"/>
                </a:moveTo>
                <a:cubicBezTo>
                  <a:pt x="6125" y="48933"/>
                  <a:pt x="6088" y="48943"/>
                  <a:pt x="6050" y="48962"/>
                </a:cubicBezTo>
                <a:cubicBezTo>
                  <a:pt x="5974" y="48999"/>
                  <a:pt x="5936" y="49075"/>
                  <a:pt x="5936" y="49151"/>
                </a:cubicBezTo>
                <a:cubicBezTo>
                  <a:pt x="5936" y="49226"/>
                  <a:pt x="5974" y="49302"/>
                  <a:pt x="6050" y="49340"/>
                </a:cubicBezTo>
                <a:cubicBezTo>
                  <a:pt x="6125" y="49340"/>
                  <a:pt x="6201" y="49340"/>
                  <a:pt x="6239" y="49302"/>
                </a:cubicBezTo>
                <a:cubicBezTo>
                  <a:pt x="6314" y="49264"/>
                  <a:pt x="6352" y="49188"/>
                  <a:pt x="6352" y="49151"/>
                </a:cubicBezTo>
                <a:cubicBezTo>
                  <a:pt x="6352" y="49075"/>
                  <a:pt x="6314" y="48999"/>
                  <a:pt x="6239" y="48962"/>
                </a:cubicBezTo>
                <a:cubicBezTo>
                  <a:pt x="6220" y="48943"/>
                  <a:pt x="6192" y="48933"/>
                  <a:pt x="6159" y="48933"/>
                </a:cubicBezTo>
                <a:close/>
                <a:moveTo>
                  <a:pt x="84841" y="48848"/>
                </a:moveTo>
                <a:lnTo>
                  <a:pt x="84652" y="48962"/>
                </a:lnTo>
                <a:cubicBezTo>
                  <a:pt x="84652" y="48962"/>
                  <a:pt x="84652" y="48999"/>
                  <a:pt x="84652" y="48999"/>
                </a:cubicBezTo>
                <a:cubicBezTo>
                  <a:pt x="84652" y="49037"/>
                  <a:pt x="84614" y="49075"/>
                  <a:pt x="84614" y="49151"/>
                </a:cubicBezTo>
                <a:cubicBezTo>
                  <a:pt x="84614" y="49188"/>
                  <a:pt x="84652" y="49302"/>
                  <a:pt x="84841" y="49340"/>
                </a:cubicBezTo>
                <a:lnTo>
                  <a:pt x="84992" y="49226"/>
                </a:lnTo>
                <a:cubicBezTo>
                  <a:pt x="84992" y="49226"/>
                  <a:pt x="84992" y="49264"/>
                  <a:pt x="84992" y="49264"/>
                </a:cubicBezTo>
                <a:cubicBezTo>
                  <a:pt x="85030" y="49264"/>
                  <a:pt x="85181" y="49226"/>
                  <a:pt x="85181" y="49075"/>
                </a:cubicBezTo>
                <a:lnTo>
                  <a:pt x="85181" y="49037"/>
                </a:lnTo>
                <a:lnTo>
                  <a:pt x="85106" y="48962"/>
                </a:lnTo>
                <a:cubicBezTo>
                  <a:pt x="85068" y="48924"/>
                  <a:pt x="85030" y="48924"/>
                  <a:pt x="84992" y="48924"/>
                </a:cubicBezTo>
                <a:cubicBezTo>
                  <a:pt x="84954" y="48886"/>
                  <a:pt x="84917" y="48848"/>
                  <a:pt x="84841" y="48848"/>
                </a:cubicBezTo>
                <a:close/>
                <a:moveTo>
                  <a:pt x="9831" y="48962"/>
                </a:moveTo>
                <a:lnTo>
                  <a:pt x="9717" y="49075"/>
                </a:lnTo>
                <a:cubicBezTo>
                  <a:pt x="9717" y="49113"/>
                  <a:pt x="9717" y="49113"/>
                  <a:pt x="9717" y="49151"/>
                </a:cubicBezTo>
                <a:cubicBezTo>
                  <a:pt x="9679" y="49188"/>
                  <a:pt x="9642" y="49226"/>
                  <a:pt x="9642" y="49264"/>
                </a:cubicBezTo>
                <a:lnTo>
                  <a:pt x="9679" y="49340"/>
                </a:lnTo>
                <a:cubicBezTo>
                  <a:pt x="9747" y="49408"/>
                  <a:pt x="9815" y="49421"/>
                  <a:pt x="9867" y="49421"/>
                </a:cubicBezTo>
                <a:cubicBezTo>
                  <a:pt x="9902" y="49421"/>
                  <a:pt x="9929" y="49415"/>
                  <a:pt x="9944" y="49415"/>
                </a:cubicBezTo>
                <a:cubicBezTo>
                  <a:pt x="10057" y="49377"/>
                  <a:pt x="10095" y="49264"/>
                  <a:pt x="10095" y="49188"/>
                </a:cubicBezTo>
                <a:cubicBezTo>
                  <a:pt x="10095" y="49037"/>
                  <a:pt x="9982" y="48962"/>
                  <a:pt x="9831" y="48962"/>
                </a:cubicBezTo>
                <a:close/>
                <a:moveTo>
                  <a:pt x="19963" y="49113"/>
                </a:moveTo>
                <a:lnTo>
                  <a:pt x="19812" y="49226"/>
                </a:lnTo>
                <a:lnTo>
                  <a:pt x="19812" y="49377"/>
                </a:lnTo>
                <a:lnTo>
                  <a:pt x="19963" y="49491"/>
                </a:lnTo>
                <a:cubicBezTo>
                  <a:pt x="20039" y="49491"/>
                  <a:pt x="20190" y="49491"/>
                  <a:pt x="20303" y="49453"/>
                </a:cubicBezTo>
                <a:cubicBezTo>
                  <a:pt x="20303" y="49415"/>
                  <a:pt x="20341" y="49377"/>
                  <a:pt x="20341" y="49302"/>
                </a:cubicBezTo>
                <a:cubicBezTo>
                  <a:pt x="20341" y="49264"/>
                  <a:pt x="20341" y="49226"/>
                  <a:pt x="20341" y="49188"/>
                </a:cubicBezTo>
                <a:lnTo>
                  <a:pt x="20190" y="49113"/>
                </a:lnTo>
                <a:close/>
                <a:moveTo>
                  <a:pt x="83934" y="49113"/>
                </a:moveTo>
                <a:lnTo>
                  <a:pt x="83707" y="49226"/>
                </a:lnTo>
                <a:lnTo>
                  <a:pt x="83707" y="49377"/>
                </a:lnTo>
                <a:lnTo>
                  <a:pt x="83820" y="49491"/>
                </a:lnTo>
                <a:cubicBezTo>
                  <a:pt x="84009" y="49491"/>
                  <a:pt x="84085" y="49415"/>
                  <a:pt x="84160" y="49302"/>
                </a:cubicBezTo>
                <a:lnTo>
                  <a:pt x="84009" y="49151"/>
                </a:lnTo>
                <a:cubicBezTo>
                  <a:pt x="83971" y="49151"/>
                  <a:pt x="83971" y="49151"/>
                  <a:pt x="83934" y="49113"/>
                </a:cubicBezTo>
                <a:close/>
                <a:moveTo>
                  <a:pt x="55417" y="49097"/>
                </a:moveTo>
                <a:cubicBezTo>
                  <a:pt x="55326" y="49097"/>
                  <a:pt x="55253" y="49124"/>
                  <a:pt x="55200" y="49151"/>
                </a:cubicBezTo>
                <a:cubicBezTo>
                  <a:pt x="55124" y="49188"/>
                  <a:pt x="55049" y="49302"/>
                  <a:pt x="55086" y="49491"/>
                </a:cubicBezTo>
                <a:lnTo>
                  <a:pt x="55200" y="49604"/>
                </a:lnTo>
                <a:cubicBezTo>
                  <a:pt x="55351" y="49604"/>
                  <a:pt x="55464" y="49604"/>
                  <a:pt x="55540" y="49529"/>
                </a:cubicBezTo>
                <a:cubicBezTo>
                  <a:pt x="55616" y="49491"/>
                  <a:pt x="55653" y="49377"/>
                  <a:pt x="55653" y="49226"/>
                </a:cubicBezTo>
                <a:lnTo>
                  <a:pt x="55540" y="49113"/>
                </a:lnTo>
                <a:cubicBezTo>
                  <a:pt x="55496" y="49102"/>
                  <a:pt x="55455" y="49097"/>
                  <a:pt x="55417" y="49097"/>
                </a:cubicBezTo>
                <a:close/>
                <a:moveTo>
                  <a:pt x="3186" y="49302"/>
                </a:moveTo>
                <a:cubicBezTo>
                  <a:pt x="3129" y="49302"/>
                  <a:pt x="3082" y="49321"/>
                  <a:pt x="3063" y="49340"/>
                </a:cubicBezTo>
                <a:lnTo>
                  <a:pt x="2950" y="49340"/>
                </a:lnTo>
                <a:lnTo>
                  <a:pt x="2836" y="49491"/>
                </a:lnTo>
                <a:lnTo>
                  <a:pt x="2836" y="49680"/>
                </a:lnTo>
                <a:lnTo>
                  <a:pt x="2987" y="49793"/>
                </a:lnTo>
                <a:cubicBezTo>
                  <a:pt x="3101" y="49793"/>
                  <a:pt x="3403" y="49793"/>
                  <a:pt x="3403" y="49529"/>
                </a:cubicBezTo>
                <a:cubicBezTo>
                  <a:pt x="3403" y="49491"/>
                  <a:pt x="3403" y="49491"/>
                  <a:pt x="3403" y="49453"/>
                </a:cubicBezTo>
                <a:lnTo>
                  <a:pt x="3366" y="49377"/>
                </a:lnTo>
                <a:cubicBezTo>
                  <a:pt x="3309" y="49321"/>
                  <a:pt x="3243" y="49302"/>
                  <a:pt x="3186" y="49302"/>
                </a:cubicBezTo>
                <a:close/>
                <a:moveTo>
                  <a:pt x="60833" y="49453"/>
                </a:moveTo>
                <a:cubicBezTo>
                  <a:pt x="60871" y="49453"/>
                  <a:pt x="60871" y="49453"/>
                  <a:pt x="60871" y="49491"/>
                </a:cubicBezTo>
                <a:lnTo>
                  <a:pt x="60644" y="49529"/>
                </a:lnTo>
                <a:lnTo>
                  <a:pt x="60606" y="49567"/>
                </a:lnTo>
                <a:cubicBezTo>
                  <a:pt x="60606" y="49756"/>
                  <a:pt x="60833" y="49793"/>
                  <a:pt x="60909" y="49793"/>
                </a:cubicBezTo>
                <a:lnTo>
                  <a:pt x="60984" y="49793"/>
                </a:lnTo>
                <a:lnTo>
                  <a:pt x="61136" y="49718"/>
                </a:lnTo>
                <a:cubicBezTo>
                  <a:pt x="61136" y="49680"/>
                  <a:pt x="61136" y="49680"/>
                  <a:pt x="61136" y="49642"/>
                </a:cubicBezTo>
                <a:cubicBezTo>
                  <a:pt x="61136" y="49529"/>
                  <a:pt x="61060" y="49453"/>
                  <a:pt x="60909" y="49453"/>
                </a:cubicBezTo>
                <a:close/>
                <a:moveTo>
                  <a:pt x="61400" y="49415"/>
                </a:moveTo>
                <a:lnTo>
                  <a:pt x="61211" y="49529"/>
                </a:lnTo>
                <a:cubicBezTo>
                  <a:pt x="61211" y="49529"/>
                  <a:pt x="61173" y="49604"/>
                  <a:pt x="61173" y="49642"/>
                </a:cubicBezTo>
                <a:lnTo>
                  <a:pt x="61173" y="49718"/>
                </a:lnTo>
                <a:lnTo>
                  <a:pt x="61287" y="49793"/>
                </a:lnTo>
                <a:lnTo>
                  <a:pt x="61476" y="49793"/>
                </a:lnTo>
                <a:lnTo>
                  <a:pt x="61627" y="49680"/>
                </a:lnTo>
                <a:lnTo>
                  <a:pt x="61627" y="49567"/>
                </a:lnTo>
                <a:lnTo>
                  <a:pt x="61514" y="49453"/>
                </a:lnTo>
                <a:cubicBezTo>
                  <a:pt x="61476" y="49453"/>
                  <a:pt x="61438" y="49415"/>
                  <a:pt x="61400" y="49415"/>
                </a:cubicBezTo>
                <a:close/>
                <a:moveTo>
                  <a:pt x="3630" y="49567"/>
                </a:moveTo>
                <a:lnTo>
                  <a:pt x="3517" y="49680"/>
                </a:lnTo>
                <a:cubicBezTo>
                  <a:pt x="3517" y="49869"/>
                  <a:pt x="3668" y="49982"/>
                  <a:pt x="3857" y="50020"/>
                </a:cubicBezTo>
                <a:lnTo>
                  <a:pt x="4008" y="49869"/>
                </a:lnTo>
                <a:lnTo>
                  <a:pt x="4008" y="49680"/>
                </a:lnTo>
                <a:lnTo>
                  <a:pt x="3895" y="49567"/>
                </a:lnTo>
                <a:close/>
                <a:moveTo>
                  <a:pt x="50058" y="49652"/>
                </a:moveTo>
                <a:cubicBezTo>
                  <a:pt x="50020" y="49652"/>
                  <a:pt x="49982" y="49661"/>
                  <a:pt x="49944" y="49680"/>
                </a:cubicBezTo>
                <a:cubicBezTo>
                  <a:pt x="49831" y="49718"/>
                  <a:pt x="49793" y="49945"/>
                  <a:pt x="49907" y="50020"/>
                </a:cubicBezTo>
                <a:cubicBezTo>
                  <a:pt x="49944" y="50058"/>
                  <a:pt x="50020" y="50058"/>
                  <a:pt x="50058" y="50058"/>
                </a:cubicBezTo>
                <a:lnTo>
                  <a:pt x="50133" y="49983"/>
                </a:lnTo>
                <a:lnTo>
                  <a:pt x="50133" y="49983"/>
                </a:lnTo>
                <a:cubicBezTo>
                  <a:pt x="50096" y="50020"/>
                  <a:pt x="50096" y="50020"/>
                  <a:pt x="50058" y="50020"/>
                </a:cubicBezTo>
                <a:lnTo>
                  <a:pt x="50247" y="49907"/>
                </a:lnTo>
                <a:lnTo>
                  <a:pt x="50247" y="49793"/>
                </a:lnTo>
                <a:lnTo>
                  <a:pt x="50171" y="49680"/>
                </a:lnTo>
                <a:cubicBezTo>
                  <a:pt x="50134" y="49661"/>
                  <a:pt x="50096" y="49652"/>
                  <a:pt x="50058" y="49652"/>
                </a:cubicBezTo>
                <a:close/>
                <a:moveTo>
                  <a:pt x="56410" y="49756"/>
                </a:moveTo>
                <a:lnTo>
                  <a:pt x="56296" y="49869"/>
                </a:lnTo>
                <a:lnTo>
                  <a:pt x="56296" y="49982"/>
                </a:lnTo>
                <a:lnTo>
                  <a:pt x="56410" y="50096"/>
                </a:lnTo>
                <a:cubicBezTo>
                  <a:pt x="56410" y="50134"/>
                  <a:pt x="56447" y="50134"/>
                  <a:pt x="56523" y="50171"/>
                </a:cubicBezTo>
                <a:lnTo>
                  <a:pt x="56674" y="50020"/>
                </a:lnTo>
                <a:cubicBezTo>
                  <a:pt x="56674" y="49945"/>
                  <a:pt x="56674" y="49869"/>
                  <a:pt x="56599" y="49793"/>
                </a:cubicBezTo>
                <a:cubicBezTo>
                  <a:pt x="56561" y="49793"/>
                  <a:pt x="56485" y="49756"/>
                  <a:pt x="56410" y="49756"/>
                </a:cubicBezTo>
                <a:close/>
                <a:moveTo>
                  <a:pt x="6465" y="48689"/>
                </a:moveTo>
                <a:cubicBezTo>
                  <a:pt x="6441" y="48689"/>
                  <a:pt x="6417" y="48692"/>
                  <a:pt x="6390" y="48697"/>
                </a:cubicBezTo>
                <a:lnTo>
                  <a:pt x="6277" y="48773"/>
                </a:lnTo>
                <a:cubicBezTo>
                  <a:pt x="6239" y="48924"/>
                  <a:pt x="6314" y="48999"/>
                  <a:pt x="6352" y="49037"/>
                </a:cubicBezTo>
                <a:cubicBezTo>
                  <a:pt x="6352" y="49037"/>
                  <a:pt x="6352" y="49037"/>
                  <a:pt x="6352" y="49075"/>
                </a:cubicBezTo>
                <a:lnTo>
                  <a:pt x="6466" y="49226"/>
                </a:lnTo>
                <a:lnTo>
                  <a:pt x="6541" y="49226"/>
                </a:lnTo>
                <a:cubicBezTo>
                  <a:pt x="6541" y="49264"/>
                  <a:pt x="6579" y="49264"/>
                  <a:pt x="6579" y="49302"/>
                </a:cubicBezTo>
                <a:cubicBezTo>
                  <a:pt x="6617" y="49340"/>
                  <a:pt x="6655" y="49340"/>
                  <a:pt x="6617" y="49377"/>
                </a:cubicBezTo>
                <a:cubicBezTo>
                  <a:pt x="6617" y="49415"/>
                  <a:pt x="6617" y="49491"/>
                  <a:pt x="6655" y="49529"/>
                </a:cubicBezTo>
                <a:cubicBezTo>
                  <a:pt x="6655" y="49567"/>
                  <a:pt x="6693" y="49604"/>
                  <a:pt x="6730" y="49642"/>
                </a:cubicBezTo>
                <a:cubicBezTo>
                  <a:pt x="6806" y="49680"/>
                  <a:pt x="6844" y="49718"/>
                  <a:pt x="6882" y="49756"/>
                </a:cubicBezTo>
                <a:cubicBezTo>
                  <a:pt x="6984" y="50027"/>
                  <a:pt x="7238" y="50177"/>
                  <a:pt x="7508" y="50177"/>
                </a:cubicBezTo>
                <a:cubicBezTo>
                  <a:pt x="7539" y="50177"/>
                  <a:pt x="7569" y="50175"/>
                  <a:pt x="7600" y="50171"/>
                </a:cubicBezTo>
                <a:lnTo>
                  <a:pt x="7676" y="50096"/>
                </a:lnTo>
                <a:cubicBezTo>
                  <a:pt x="7713" y="50020"/>
                  <a:pt x="7751" y="49982"/>
                  <a:pt x="7751" y="49945"/>
                </a:cubicBezTo>
                <a:cubicBezTo>
                  <a:pt x="7789" y="49869"/>
                  <a:pt x="7865" y="49831"/>
                  <a:pt x="7827" y="49680"/>
                </a:cubicBezTo>
                <a:cubicBezTo>
                  <a:pt x="7978" y="49604"/>
                  <a:pt x="8016" y="49491"/>
                  <a:pt x="8016" y="49415"/>
                </a:cubicBezTo>
                <a:cubicBezTo>
                  <a:pt x="8016" y="49377"/>
                  <a:pt x="8016" y="49340"/>
                  <a:pt x="8016" y="49302"/>
                </a:cubicBezTo>
                <a:cubicBezTo>
                  <a:pt x="8016" y="49226"/>
                  <a:pt x="8016" y="49113"/>
                  <a:pt x="8054" y="49037"/>
                </a:cubicBezTo>
                <a:lnTo>
                  <a:pt x="7978" y="48886"/>
                </a:lnTo>
                <a:lnTo>
                  <a:pt x="7902" y="48886"/>
                </a:lnTo>
                <a:cubicBezTo>
                  <a:pt x="7827" y="48848"/>
                  <a:pt x="7713" y="48810"/>
                  <a:pt x="7562" y="48773"/>
                </a:cubicBezTo>
                <a:lnTo>
                  <a:pt x="7411" y="48886"/>
                </a:lnTo>
                <a:cubicBezTo>
                  <a:pt x="7373" y="48962"/>
                  <a:pt x="7335" y="48999"/>
                  <a:pt x="7108" y="48999"/>
                </a:cubicBezTo>
                <a:lnTo>
                  <a:pt x="6844" y="48999"/>
                </a:lnTo>
                <a:lnTo>
                  <a:pt x="6806" y="48962"/>
                </a:lnTo>
                <a:lnTo>
                  <a:pt x="6806" y="48848"/>
                </a:lnTo>
                <a:cubicBezTo>
                  <a:pt x="6768" y="48848"/>
                  <a:pt x="6768" y="48848"/>
                  <a:pt x="6730" y="48810"/>
                </a:cubicBezTo>
                <a:cubicBezTo>
                  <a:pt x="6698" y="48778"/>
                  <a:pt x="6609" y="48689"/>
                  <a:pt x="6465" y="48689"/>
                </a:cubicBezTo>
                <a:close/>
                <a:moveTo>
                  <a:pt x="7902" y="50020"/>
                </a:moveTo>
                <a:cubicBezTo>
                  <a:pt x="7789" y="50020"/>
                  <a:pt x="7676" y="50058"/>
                  <a:pt x="7676" y="50171"/>
                </a:cubicBezTo>
                <a:lnTo>
                  <a:pt x="7789" y="50323"/>
                </a:lnTo>
                <a:cubicBezTo>
                  <a:pt x="7789" y="50351"/>
                  <a:pt x="7833" y="50424"/>
                  <a:pt x="7936" y="50424"/>
                </a:cubicBezTo>
                <a:cubicBezTo>
                  <a:pt x="7969" y="50424"/>
                  <a:pt x="8008" y="50416"/>
                  <a:pt x="8054" y="50398"/>
                </a:cubicBezTo>
                <a:lnTo>
                  <a:pt x="8167" y="50360"/>
                </a:lnTo>
                <a:cubicBezTo>
                  <a:pt x="8167" y="50323"/>
                  <a:pt x="8167" y="50285"/>
                  <a:pt x="8167" y="50247"/>
                </a:cubicBezTo>
                <a:cubicBezTo>
                  <a:pt x="8167" y="50134"/>
                  <a:pt x="8054" y="50058"/>
                  <a:pt x="7902" y="50020"/>
                </a:cubicBezTo>
                <a:close/>
                <a:moveTo>
                  <a:pt x="38942" y="50020"/>
                </a:moveTo>
                <a:lnTo>
                  <a:pt x="38829" y="50171"/>
                </a:lnTo>
                <a:cubicBezTo>
                  <a:pt x="38829" y="50171"/>
                  <a:pt x="38829" y="50171"/>
                  <a:pt x="38829" y="50209"/>
                </a:cubicBezTo>
                <a:cubicBezTo>
                  <a:pt x="38829" y="50247"/>
                  <a:pt x="38829" y="50398"/>
                  <a:pt x="38980" y="50436"/>
                </a:cubicBezTo>
                <a:lnTo>
                  <a:pt x="39169" y="50285"/>
                </a:lnTo>
                <a:cubicBezTo>
                  <a:pt x="39207" y="50285"/>
                  <a:pt x="39245" y="50247"/>
                  <a:pt x="39245" y="50171"/>
                </a:cubicBezTo>
                <a:lnTo>
                  <a:pt x="39132" y="50020"/>
                </a:lnTo>
                <a:close/>
                <a:moveTo>
                  <a:pt x="47449" y="49945"/>
                </a:moveTo>
                <a:lnTo>
                  <a:pt x="47260" y="50058"/>
                </a:lnTo>
                <a:lnTo>
                  <a:pt x="47260" y="50285"/>
                </a:lnTo>
                <a:lnTo>
                  <a:pt x="47374" y="50436"/>
                </a:lnTo>
                <a:lnTo>
                  <a:pt x="47638" y="50436"/>
                </a:lnTo>
                <a:lnTo>
                  <a:pt x="47752" y="50285"/>
                </a:lnTo>
                <a:cubicBezTo>
                  <a:pt x="47752" y="50096"/>
                  <a:pt x="47600" y="50020"/>
                  <a:pt x="47525" y="49982"/>
                </a:cubicBezTo>
                <a:cubicBezTo>
                  <a:pt x="47487" y="49982"/>
                  <a:pt x="47487" y="49945"/>
                  <a:pt x="47449" y="49945"/>
                </a:cubicBezTo>
                <a:close/>
                <a:moveTo>
                  <a:pt x="29415" y="50096"/>
                </a:moveTo>
                <a:cubicBezTo>
                  <a:pt x="29226" y="50134"/>
                  <a:pt x="29037" y="50360"/>
                  <a:pt x="28999" y="50398"/>
                </a:cubicBezTo>
                <a:lnTo>
                  <a:pt x="29112" y="50587"/>
                </a:lnTo>
                <a:cubicBezTo>
                  <a:pt x="29226" y="50587"/>
                  <a:pt x="29302" y="50550"/>
                  <a:pt x="29377" y="50550"/>
                </a:cubicBezTo>
                <a:cubicBezTo>
                  <a:pt x="29415" y="50512"/>
                  <a:pt x="29453" y="50512"/>
                  <a:pt x="29528" y="50512"/>
                </a:cubicBezTo>
                <a:lnTo>
                  <a:pt x="29680" y="50398"/>
                </a:lnTo>
                <a:lnTo>
                  <a:pt x="29680" y="50247"/>
                </a:lnTo>
                <a:lnTo>
                  <a:pt x="29642" y="50171"/>
                </a:lnTo>
                <a:cubicBezTo>
                  <a:pt x="29566" y="50134"/>
                  <a:pt x="29491" y="50096"/>
                  <a:pt x="29415" y="50096"/>
                </a:cubicBezTo>
                <a:close/>
                <a:moveTo>
                  <a:pt x="48399" y="50181"/>
                </a:moveTo>
                <a:cubicBezTo>
                  <a:pt x="48366" y="50181"/>
                  <a:pt x="48338" y="50190"/>
                  <a:pt x="48319" y="50209"/>
                </a:cubicBezTo>
                <a:cubicBezTo>
                  <a:pt x="48168" y="50285"/>
                  <a:pt x="48130" y="50474"/>
                  <a:pt x="48243" y="50550"/>
                </a:cubicBezTo>
                <a:lnTo>
                  <a:pt x="48357" y="50587"/>
                </a:lnTo>
                <a:lnTo>
                  <a:pt x="48470" y="50474"/>
                </a:lnTo>
                <a:cubicBezTo>
                  <a:pt x="48470" y="50474"/>
                  <a:pt x="48470" y="50512"/>
                  <a:pt x="48470" y="50512"/>
                </a:cubicBezTo>
                <a:cubicBezTo>
                  <a:pt x="48508" y="50474"/>
                  <a:pt x="48621" y="50436"/>
                  <a:pt x="48621" y="50323"/>
                </a:cubicBezTo>
                <a:cubicBezTo>
                  <a:pt x="48621" y="50323"/>
                  <a:pt x="48621" y="50285"/>
                  <a:pt x="48583" y="50285"/>
                </a:cubicBezTo>
                <a:lnTo>
                  <a:pt x="48508" y="50209"/>
                </a:lnTo>
                <a:cubicBezTo>
                  <a:pt x="48470" y="50190"/>
                  <a:pt x="48432" y="50181"/>
                  <a:pt x="48399" y="50181"/>
                </a:cubicBezTo>
                <a:close/>
                <a:moveTo>
                  <a:pt x="73121" y="50171"/>
                </a:moveTo>
                <a:cubicBezTo>
                  <a:pt x="73007" y="50171"/>
                  <a:pt x="72969" y="50209"/>
                  <a:pt x="72932" y="50247"/>
                </a:cubicBezTo>
                <a:cubicBezTo>
                  <a:pt x="72856" y="50285"/>
                  <a:pt x="72818" y="50360"/>
                  <a:pt x="72856" y="50474"/>
                </a:cubicBezTo>
                <a:lnTo>
                  <a:pt x="73007" y="50587"/>
                </a:lnTo>
                <a:lnTo>
                  <a:pt x="73121" y="50587"/>
                </a:lnTo>
                <a:lnTo>
                  <a:pt x="73234" y="50474"/>
                </a:lnTo>
                <a:lnTo>
                  <a:pt x="73234" y="50285"/>
                </a:lnTo>
                <a:lnTo>
                  <a:pt x="73121" y="50171"/>
                </a:lnTo>
                <a:close/>
                <a:moveTo>
                  <a:pt x="59359" y="50247"/>
                </a:moveTo>
                <a:cubicBezTo>
                  <a:pt x="59283" y="50247"/>
                  <a:pt x="59094" y="50247"/>
                  <a:pt x="59018" y="50398"/>
                </a:cubicBezTo>
                <a:lnTo>
                  <a:pt x="59018" y="50550"/>
                </a:lnTo>
                <a:cubicBezTo>
                  <a:pt x="59072" y="50576"/>
                  <a:pt x="59163" y="50603"/>
                  <a:pt x="59252" y="50603"/>
                </a:cubicBezTo>
                <a:cubicBezTo>
                  <a:pt x="59289" y="50603"/>
                  <a:pt x="59325" y="50598"/>
                  <a:pt x="59359" y="50587"/>
                </a:cubicBezTo>
                <a:cubicBezTo>
                  <a:pt x="59434" y="50550"/>
                  <a:pt x="59510" y="50474"/>
                  <a:pt x="59510" y="50360"/>
                </a:cubicBezTo>
                <a:lnTo>
                  <a:pt x="59359" y="50247"/>
                </a:lnTo>
                <a:close/>
                <a:moveTo>
                  <a:pt x="41098" y="50512"/>
                </a:moveTo>
                <a:cubicBezTo>
                  <a:pt x="41022" y="50512"/>
                  <a:pt x="40757" y="50550"/>
                  <a:pt x="40682" y="50739"/>
                </a:cubicBezTo>
                <a:lnTo>
                  <a:pt x="40719" y="50852"/>
                </a:lnTo>
                <a:cubicBezTo>
                  <a:pt x="40833" y="50928"/>
                  <a:pt x="40908" y="50928"/>
                  <a:pt x="40984" y="50928"/>
                </a:cubicBezTo>
                <a:cubicBezTo>
                  <a:pt x="41098" y="50890"/>
                  <a:pt x="41173" y="50814"/>
                  <a:pt x="41249" y="50663"/>
                </a:cubicBezTo>
                <a:lnTo>
                  <a:pt x="41098" y="50512"/>
                </a:lnTo>
                <a:close/>
                <a:moveTo>
                  <a:pt x="36939" y="50587"/>
                </a:moveTo>
                <a:lnTo>
                  <a:pt x="36863" y="50776"/>
                </a:lnTo>
                <a:cubicBezTo>
                  <a:pt x="36901" y="50814"/>
                  <a:pt x="36901" y="50852"/>
                  <a:pt x="36901" y="50928"/>
                </a:cubicBezTo>
                <a:cubicBezTo>
                  <a:pt x="36901" y="51003"/>
                  <a:pt x="36901" y="51192"/>
                  <a:pt x="37279" y="51192"/>
                </a:cubicBezTo>
                <a:lnTo>
                  <a:pt x="37392" y="51117"/>
                </a:lnTo>
                <a:cubicBezTo>
                  <a:pt x="37430" y="51041"/>
                  <a:pt x="37430" y="51003"/>
                  <a:pt x="37430" y="50965"/>
                </a:cubicBezTo>
                <a:cubicBezTo>
                  <a:pt x="37430" y="50928"/>
                  <a:pt x="37430" y="50890"/>
                  <a:pt x="37506" y="50852"/>
                </a:cubicBezTo>
                <a:lnTo>
                  <a:pt x="37430" y="50663"/>
                </a:lnTo>
                <a:cubicBezTo>
                  <a:pt x="37392" y="50650"/>
                  <a:pt x="37355" y="50646"/>
                  <a:pt x="37320" y="50646"/>
                </a:cubicBezTo>
                <a:cubicBezTo>
                  <a:pt x="37250" y="50646"/>
                  <a:pt x="37191" y="50663"/>
                  <a:pt x="37166" y="50663"/>
                </a:cubicBezTo>
                <a:cubicBezTo>
                  <a:pt x="37166" y="50663"/>
                  <a:pt x="37128" y="50625"/>
                  <a:pt x="37128" y="50625"/>
                </a:cubicBezTo>
                <a:cubicBezTo>
                  <a:pt x="37090" y="50587"/>
                  <a:pt x="37014" y="50587"/>
                  <a:pt x="36939" y="50587"/>
                </a:cubicBezTo>
                <a:close/>
                <a:moveTo>
                  <a:pt x="76183" y="50814"/>
                </a:moveTo>
                <a:cubicBezTo>
                  <a:pt x="76107" y="50814"/>
                  <a:pt x="75994" y="50814"/>
                  <a:pt x="75918" y="50852"/>
                </a:cubicBezTo>
                <a:cubicBezTo>
                  <a:pt x="75843" y="50890"/>
                  <a:pt x="75805" y="51003"/>
                  <a:pt x="75881" y="51154"/>
                </a:cubicBezTo>
                <a:lnTo>
                  <a:pt x="75994" y="51230"/>
                </a:lnTo>
                <a:cubicBezTo>
                  <a:pt x="76018" y="51233"/>
                  <a:pt x="76039" y="51235"/>
                  <a:pt x="76060" y="51235"/>
                </a:cubicBezTo>
                <a:cubicBezTo>
                  <a:pt x="76265" y="51235"/>
                  <a:pt x="76296" y="51072"/>
                  <a:pt x="76296" y="51003"/>
                </a:cubicBezTo>
                <a:lnTo>
                  <a:pt x="76334" y="50965"/>
                </a:lnTo>
                <a:lnTo>
                  <a:pt x="76183" y="50814"/>
                </a:lnTo>
                <a:close/>
                <a:moveTo>
                  <a:pt x="89264" y="50814"/>
                </a:moveTo>
                <a:cubicBezTo>
                  <a:pt x="89038" y="50814"/>
                  <a:pt x="88886" y="50928"/>
                  <a:pt x="88886" y="51117"/>
                </a:cubicBezTo>
                <a:lnTo>
                  <a:pt x="89075" y="51230"/>
                </a:lnTo>
                <a:lnTo>
                  <a:pt x="89151" y="51230"/>
                </a:lnTo>
                <a:cubicBezTo>
                  <a:pt x="89198" y="51246"/>
                  <a:pt x="89245" y="51255"/>
                  <a:pt x="89289" y="51255"/>
                </a:cubicBezTo>
                <a:cubicBezTo>
                  <a:pt x="89352" y="51255"/>
                  <a:pt x="89409" y="51237"/>
                  <a:pt x="89453" y="51192"/>
                </a:cubicBezTo>
                <a:cubicBezTo>
                  <a:pt x="89491" y="51192"/>
                  <a:pt x="89529" y="51154"/>
                  <a:pt x="89529" y="51079"/>
                </a:cubicBezTo>
                <a:lnTo>
                  <a:pt x="89416" y="50965"/>
                </a:lnTo>
                <a:lnTo>
                  <a:pt x="89453" y="50965"/>
                </a:lnTo>
                <a:cubicBezTo>
                  <a:pt x="89416" y="50928"/>
                  <a:pt x="89416" y="50890"/>
                  <a:pt x="89378" y="50852"/>
                </a:cubicBezTo>
                <a:lnTo>
                  <a:pt x="89264" y="50814"/>
                </a:lnTo>
                <a:close/>
                <a:moveTo>
                  <a:pt x="41002" y="50978"/>
                </a:moveTo>
                <a:cubicBezTo>
                  <a:pt x="40971" y="50978"/>
                  <a:pt x="40940" y="50988"/>
                  <a:pt x="40908" y="51003"/>
                </a:cubicBezTo>
                <a:lnTo>
                  <a:pt x="40682" y="51079"/>
                </a:lnTo>
                <a:lnTo>
                  <a:pt x="40682" y="51117"/>
                </a:lnTo>
                <a:cubicBezTo>
                  <a:pt x="40682" y="51306"/>
                  <a:pt x="40795" y="51381"/>
                  <a:pt x="40871" y="51419"/>
                </a:cubicBezTo>
                <a:lnTo>
                  <a:pt x="41060" y="51343"/>
                </a:lnTo>
                <a:cubicBezTo>
                  <a:pt x="41098" y="51343"/>
                  <a:pt x="41211" y="51268"/>
                  <a:pt x="41211" y="51154"/>
                </a:cubicBezTo>
                <a:cubicBezTo>
                  <a:pt x="41211" y="51154"/>
                  <a:pt x="41211" y="51117"/>
                  <a:pt x="41173" y="51117"/>
                </a:cubicBezTo>
                <a:lnTo>
                  <a:pt x="41135" y="51041"/>
                </a:lnTo>
                <a:cubicBezTo>
                  <a:pt x="41091" y="50997"/>
                  <a:pt x="41047" y="50978"/>
                  <a:pt x="41002" y="50978"/>
                </a:cubicBezTo>
                <a:close/>
                <a:moveTo>
                  <a:pt x="10927" y="51117"/>
                </a:moveTo>
                <a:lnTo>
                  <a:pt x="10738" y="51192"/>
                </a:lnTo>
                <a:cubicBezTo>
                  <a:pt x="10662" y="51343"/>
                  <a:pt x="10776" y="51495"/>
                  <a:pt x="10965" y="51533"/>
                </a:cubicBezTo>
                <a:cubicBezTo>
                  <a:pt x="11116" y="51533"/>
                  <a:pt x="11229" y="51457"/>
                  <a:pt x="11229" y="51343"/>
                </a:cubicBezTo>
                <a:lnTo>
                  <a:pt x="11154" y="51230"/>
                </a:lnTo>
                <a:cubicBezTo>
                  <a:pt x="11116" y="51230"/>
                  <a:pt x="11078" y="51192"/>
                  <a:pt x="11040" y="51192"/>
                </a:cubicBezTo>
                <a:cubicBezTo>
                  <a:pt x="11003" y="51154"/>
                  <a:pt x="10965" y="51154"/>
                  <a:pt x="10927" y="51117"/>
                </a:cubicBezTo>
                <a:close/>
                <a:moveTo>
                  <a:pt x="23895" y="51533"/>
                </a:moveTo>
                <a:cubicBezTo>
                  <a:pt x="23919" y="51533"/>
                  <a:pt x="23943" y="51548"/>
                  <a:pt x="23958" y="51549"/>
                </a:cubicBezTo>
                <a:lnTo>
                  <a:pt x="23958" y="51549"/>
                </a:lnTo>
                <a:cubicBezTo>
                  <a:pt x="23948" y="51556"/>
                  <a:pt x="23940" y="51563"/>
                  <a:pt x="23933" y="51570"/>
                </a:cubicBezTo>
                <a:lnTo>
                  <a:pt x="23895" y="51533"/>
                </a:lnTo>
                <a:close/>
                <a:moveTo>
                  <a:pt x="34065" y="51117"/>
                </a:moveTo>
                <a:cubicBezTo>
                  <a:pt x="33990" y="51117"/>
                  <a:pt x="33914" y="51117"/>
                  <a:pt x="33838" y="51154"/>
                </a:cubicBezTo>
                <a:cubicBezTo>
                  <a:pt x="33763" y="51230"/>
                  <a:pt x="33725" y="51306"/>
                  <a:pt x="33763" y="51457"/>
                </a:cubicBezTo>
                <a:lnTo>
                  <a:pt x="33876" y="51570"/>
                </a:lnTo>
                <a:cubicBezTo>
                  <a:pt x="33952" y="51570"/>
                  <a:pt x="34065" y="51533"/>
                  <a:pt x="34103" y="51495"/>
                </a:cubicBezTo>
                <a:cubicBezTo>
                  <a:pt x="34179" y="51457"/>
                  <a:pt x="34217" y="51381"/>
                  <a:pt x="34217" y="51268"/>
                </a:cubicBezTo>
                <a:cubicBezTo>
                  <a:pt x="34217" y="51268"/>
                  <a:pt x="34217" y="51230"/>
                  <a:pt x="34217" y="51230"/>
                </a:cubicBezTo>
                <a:lnTo>
                  <a:pt x="34065" y="51117"/>
                </a:lnTo>
                <a:close/>
                <a:moveTo>
                  <a:pt x="4159" y="51117"/>
                </a:moveTo>
                <a:cubicBezTo>
                  <a:pt x="4084" y="51117"/>
                  <a:pt x="3970" y="51117"/>
                  <a:pt x="3933" y="51230"/>
                </a:cubicBezTo>
                <a:lnTo>
                  <a:pt x="4084" y="51381"/>
                </a:lnTo>
                <a:cubicBezTo>
                  <a:pt x="4084" y="51394"/>
                  <a:pt x="4080" y="51398"/>
                  <a:pt x="4073" y="51398"/>
                </a:cubicBezTo>
                <a:cubicBezTo>
                  <a:pt x="4059" y="51398"/>
                  <a:pt x="4033" y="51381"/>
                  <a:pt x="4008" y="51381"/>
                </a:cubicBezTo>
                <a:cubicBezTo>
                  <a:pt x="4008" y="51381"/>
                  <a:pt x="3970" y="51343"/>
                  <a:pt x="3970" y="51343"/>
                </a:cubicBezTo>
                <a:lnTo>
                  <a:pt x="3970" y="51381"/>
                </a:lnTo>
                <a:cubicBezTo>
                  <a:pt x="3970" y="51419"/>
                  <a:pt x="3970" y="51495"/>
                  <a:pt x="4084" y="51533"/>
                </a:cubicBezTo>
                <a:cubicBezTo>
                  <a:pt x="4116" y="51564"/>
                  <a:pt x="4155" y="51576"/>
                  <a:pt x="4191" y="51576"/>
                </a:cubicBezTo>
                <a:cubicBezTo>
                  <a:pt x="4242" y="51576"/>
                  <a:pt x="4289" y="51554"/>
                  <a:pt x="4311" y="51533"/>
                </a:cubicBezTo>
                <a:lnTo>
                  <a:pt x="4349" y="51495"/>
                </a:lnTo>
                <a:cubicBezTo>
                  <a:pt x="4386" y="51457"/>
                  <a:pt x="4386" y="51419"/>
                  <a:pt x="4386" y="51381"/>
                </a:cubicBezTo>
                <a:cubicBezTo>
                  <a:pt x="4386" y="51268"/>
                  <a:pt x="4273" y="51117"/>
                  <a:pt x="4159" y="51117"/>
                </a:cubicBezTo>
                <a:close/>
                <a:moveTo>
                  <a:pt x="47865" y="51154"/>
                </a:moveTo>
                <a:cubicBezTo>
                  <a:pt x="47638" y="51154"/>
                  <a:pt x="47563" y="51268"/>
                  <a:pt x="47525" y="51381"/>
                </a:cubicBezTo>
                <a:lnTo>
                  <a:pt x="47525" y="51533"/>
                </a:lnTo>
                <a:cubicBezTo>
                  <a:pt x="47600" y="51570"/>
                  <a:pt x="47676" y="51608"/>
                  <a:pt x="47789" y="51608"/>
                </a:cubicBezTo>
                <a:cubicBezTo>
                  <a:pt x="47903" y="51570"/>
                  <a:pt x="48016" y="51533"/>
                  <a:pt x="48054" y="51457"/>
                </a:cubicBezTo>
                <a:lnTo>
                  <a:pt x="47979" y="51268"/>
                </a:lnTo>
                <a:lnTo>
                  <a:pt x="47979" y="51268"/>
                </a:lnTo>
                <a:lnTo>
                  <a:pt x="47865" y="51154"/>
                </a:lnTo>
                <a:close/>
                <a:moveTo>
                  <a:pt x="58981" y="51268"/>
                </a:moveTo>
                <a:lnTo>
                  <a:pt x="58754" y="51343"/>
                </a:lnTo>
                <a:cubicBezTo>
                  <a:pt x="58754" y="51457"/>
                  <a:pt x="58791" y="51533"/>
                  <a:pt x="58829" y="51533"/>
                </a:cubicBezTo>
                <a:cubicBezTo>
                  <a:pt x="58867" y="51570"/>
                  <a:pt x="58943" y="51608"/>
                  <a:pt x="58981" y="51608"/>
                </a:cubicBezTo>
                <a:lnTo>
                  <a:pt x="58981" y="51646"/>
                </a:lnTo>
                <a:lnTo>
                  <a:pt x="59132" y="51759"/>
                </a:lnTo>
                <a:cubicBezTo>
                  <a:pt x="59245" y="51759"/>
                  <a:pt x="59585" y="51759"/>
                  <a:pt x="59585" y="51495"/>
                </a:cubicBezTo>
                <a:cubicBezTo>
                  <a:pt x="59585" y="51457"/>
                  <a:pt x="59585" y="51457"/>
                  <a:pt x="59585" y="51419"/>
                </a:cubicBezTo>
                <a:lnTo>
                  <a:pt x="59472" y="51306"/>
                </a:lnTo>
                <a:cubicBezTo>
                  <a:pt x="59321" y="51306"/>
                  <a:pt x="59283" y="51343"/>
                  <a:pt x="59207" y="51381"/>
                </a:cubicBezTo>
                <a:cubicBezTo>
                  <a:pt x="59170" y="51306"/>
                  <a:pt x="59056" y="51268"/>
                  <a:pt x="58981" y="51268"/>
                </a:cubicBezTo>
                <a:close/>
                <a:moveTo>
                  <a:pt x="22988" y="51268"/>
                </a:moveTo>
                <a:lnTo>
                  <a:pt x="22723" y="51343"/>
                </a:lnTo>
                <a:lnTo>
                  <a:pt x="22723" y="51457"/>
                </a:lnTo>
                <a:cubicBezTo>
                  <a:pt x="22723" y="51457"/>
                  <a:pt x="22723" y="51533"/>
                  <a:pt x="22799" y="51570"/>
                </a:cubicBezTo>
                <a:cubicBezTo>
                  <a:pt x="22799" y="51570"/>
                  <a:pt x="22836" y="51608"/>
                  <a:pt x="22836" y="51608"/>
                </a:cubicBezTo>
                <a:cubicBezTo>
                  <a:pt x="22874" y="51646"/>
                  <a:pt x="22912" y="51684"/>
                  <a:pt x="22950" y="51684"/>
                </a:cubicBezTo>
                <a:cubicBezTo>
                  <a:pt x="22969" y="51703"/>
                  <a:pt x="22997" y="51712"/>
                  <a:pt x="23025" y="51712"/>
                </a:cubicBezTo>
                <a:cubicBezTo>
                  <a:pt x="23054" y="51712"/>
                  <a:pt x="23082" y="51703"/>
                  <a:pt x="23101" y="51684"/>
                </a:cubicBezTo>
                <a:lnTo>
                  <a:pt x="23139" y="51646"/>
                </a:lnTo>
                <a:cubicBezTo>
                  <a:pt x="23139" y="51646"/>
                  <a:pt x="23177" y="51684"/>
                  <a:pt x="23177" y="51684"/>
                </a:cubicBezTo>
                <a:lnTo>
                  <a:pt x="23215" y="51684"/>
                </a:lnTo>
                <a:lnTo>
                  <a:pt x="23328" y="51608"/>
                </a:lnTo>
                <a:cubicBezTo>
                  <a:pt x="23328" y="51646"/>
                  <a:pt x="23328" y="51684"/>
                  <a:pt x="23328" y="51684"/>
                </a:cubicBezTo>
                <a:lnTo>
                  <a:pt x="23479" y="51797"/>
                </a:lnTo>
                <a:lnTo>
                  <a:pt x="23630" y="51797"/>
                </a:lnTo>
                <a:cubicBezTo>
                  <a:pt x="23668" y="51816"/>
                  <a:pt x="23715" y="51826"/>
                  <a:pt x="23763" y="51826"/>
                </a:cubicBezTo>
                <a:cubicBezTo>
                  <a:pt x="23810" y="51826"/>
                  <a:pt x="23857" y="51816"/>
                  <a:pt x="23895" y="51797"/>
                </a:cubicBezTo>
                <a:lnTo>
                  <a:pt x="23971" y="51873"/>
                </a:lnTo>
                <a:lnTo>
                  <a:pt x="24084" y="51873"/>
                </a:lnTo>
                <a:cubicBezTo>
                  <a:pt x="24122" y="51892"/>
                  <a:pt x="24160" y="51901"/>
                  <a:pt x="24198" y="51901"/>
                </a:cubicBezTo>
                <a:cubicBezTo>
                  <a:pt x="24235" y="51901"/>
                  <a:pt x="24273" y="51892"/>
                  <a:pt x="24311" y="51873"/>
                </a:cubicBezTo>
                <a:cubicBezTo>
                  <a:pt x="24387" y="51835"/>
                  <a:pt x="24424" y="51759"/>
                  <a:pt x="24424" y="51722"/>
                </a:cubicBezTo>
                <a:lnTo>
                  <a:pt x="24424" y="51608"/>
                </a:lnTo>
                <a:cubicBezTo>
                  <a:pt x="24311" y="51533"/>
                  <a:pt x="24198" y="51495"/>
                  <a:pt x="24084" y="51495"/>
                </a:cubicBezTo>
                <a:cubicBezTo>
                  <a:pt x="24056" y="51495"/>
                  <a:pt x="24008" y="51515"/>
                  <a:pt x="23970" y="51541"/>
                </a:cubicBezTo>
                <a:lnTo>
                  <a:pt x="23970" y="51541"/>
                </a:lnTo>
                <a:cubicBezTo>
                  <a:pt x="23970" y="51539"/>
                  <a:pt x="23971" y="51536"/>
                  <a:pt x="23971" y="51533"/>
                </a:cubicBezTo>
                <a:cubicBezTo>
                  <a:pt x="23971" y="51533"/>
                  <a:pt x="23971" y="51533"/>
                  <a:pt x="23971" y="51495"/>
                </a:cubicBezTo>
                <a:lnTo>
                  <a:pt x="23819" y="51381"/>
                </a:lnTo>
                <a:cubicBezTo>
                  <a:pt x="23779" y="51371"/>
                  <a:pt x="23741" y="51366"/>
                  <a:pt x="23705" y="51366"/>
                </a:cubicBezTo>
                <a:cubicBezTo>
                  <a:pt x="23607" y="51366"/>
                  <a:pt x="23524" y="51402"/>
                  <a:pt x="23441" y="51457"/>
                </a:cubicBezTo>
                <a:cubicBezTo>
                  <a:pt x="23441" y="51457"/>
                  <a:pt x="23404" y="51495"/>
                  <a:pt x="23404" y="51495"/>
                </a:cubicBezTo>
                <a:cubicBezTo>
                  <a:pt x="23328" y="51381"/>
                  <a:pt x="23215" y="51343"/>
                  <a:pt x="23101" y="51343"/>
                </a:cubicBezTo>
                <a:cubicBezTo>
                  <a:pt x="23063" y="51306"/>
                  <a:pt x="22988" y="51306"/>
                  <a:pt x="22988" y="51268"/>
                </a:cubicBezTo>
                <a:close/>
                <a:moveTo>
                  <a:pt x="88622" y="51570"/>
                </a:moveTo>
                <a:cubicBezTo>
                  <a:pt x="88508" y="51570"/>
                  <a:pt x="88433" y="51570"/>
                  <a:pt x="88357" y="51608"/>
                </a:cubicBezTo>
                <a:cubicBezTo>
                  <a:pt x="88319" y="51646"/>
                  <a:pt x="88244" y="51722"/>
                  <a:pt x="88281" y="51873"/>
                </a:cubicBezTo>
                <a:lnTo>
                  <a:pt x="88395" y="51948"/>
                </a:lnTo>
                <a:cubicBezTo>
                  <a:pt x="88428" y="51959"/>
                  <a:pt x="88461" y="51967"/>
                  <a:pt x="88493" y="51967"/>
                </a:cubicBezTo>
                <a:cubicBezTo>
                  <a:pt x="88568" y="51967"/>
                  <a:pt x="88638" y="51924"/>
                  <a:pt x="88691" y="51778"/>
                </a:cubicBezTo>
                <a:lnTo>
                  <a:pt x="88691" y="51778"/>
                </a:lnTo>
                <a:lnTo>
                  <a:pt x="88697" y="51797"/>
                </a:lnTo>
                <a:cubicBezTo>
                  <a:pt x="88697" y="51759"/>
                  <a:pt x="88697" y="51759"/>
                  <a:pt x="88697" y="51759"/>
                </a:cubicBezTo>
                <a:cubicBezTo>
                  <a:pt x="88695" y="51766"/>
                  <a:pt x="88693" y="51772"/>
                  <a:pt x="88691" y="51778"/>
                </a:cubicBezTo>
                <a:lnTo>
                  <a:pt x="88691" y="51778"/>
                </a:lnTo>
                <a:lnTo>
                  <a:pt x="88622" y="51570"/>
                </a:lnTo>
                <a:close/>
                <a:moveTo>
                  <a:pt x="17354" y="51343"/>
                </a:moveTo>
                <a:lnTo>
                  <a:pt x="17203" y="51381"/>
                </a:lnTo>
                <a:cubicBezTo>
                  <a:pt x="17127" y="51457"/>
                  <a:pt x="17090" y="51570"/>
                  <a:pt x="17127" y="51646"/>
                </a:cubicBezTo>
                <a:cubicBezTo>
                  <a:pt x="17090" y="51684"/>
                  <a:pt x="17014" y="51759"/>
                  <a:pt x="17014" y="51797"/>
                </a:cubicBezTo>
                <a:lnTo>
                  <a:pt x="17127" y="51986"/>
                </a:lnTo>
                <a:cubicBezTo>
                  <a:pt x="17127" y="51986"/>
                  <a:pt x="17165" y="52024"/>
                  <a:pt x="17241" y="52024"/>
                </a:cubicBezTo>
                <a:lnTo>
                  <a:pt x="17392" y="51911"/>
                </a:lnTo>
                <a:cubicBezTo>
                  <a:pt x="17392" y="51911"/>
                  <a:pt x="17430" y="51873"/>
                  <a:pt x="17430" y="51835"/>
                </a:cubicBezTo>
                <a:lnTo>
                  <a:pt x="17468" y="51835"/>
                </a:lnTo>
                <a:cubicBezTo>
                  <a:pt x="17619" y="51835"/>
                  <a:pt x="17808" y="51759"/>
                  <a:pt x="17808" y="51533"/>
                </a:cubicBezTo>
                <a:lnTo>
                  <a:pt x="17695" y="51419"/>
                </a:lnTo>
                <a:cubicBezTo>
                  <a:pt x="17581" y="51419"/>
                  <a:pt x="17506" y="51381"/>
                  <a:pt x="17392" y="51343"/>
                </a:cubicBezTo>
                <a:close/>
                <a:moveTo>
                  <a:pt x="21285" y="51743"/>
                </a:moveTo>
                <a:cubicBezTo>
                  <a:pt x="21261" y="51743"/>
                  <a:pt x="21236" y="51747"/>
                  <a:pt x="21211" y="51759"/>
                </a:cubicBezTo>
                <a:cubicBezTo>
                  <a:pt x="21135" y="51797"/>
                  <a:pt x="21135" y="51873"/>
                  <a:pt x="21097" y="51911"/>
                </a:cubicBezTo>
                <a:lnTo>
                  <a:pt x="21249" y="52062"/>
                </a:lnTo>
                <a:lnTo>
                  <a:pt x="21324" y="52062"/>
                </a:lnTo>
                <a:cubicBezTo>
                  <a:pt x="21400" y="52062"/>
                  <a:pt x="21551" y="52062"/>
                  <a:pt x="21589" y="51948"/>
                </a:cubicBezTo>
                <a:lnTo>
                  <a:pt x="21475" y="51797"/>
                </a:lnTo>
                <a:cubicBezTo>
                  <a:pt x="21438" y="51797"/>
                  <a:pt x="21438" y="51759"/>
                  <a:pt x="21400" y="51759"/>
                </a:cubicBezTo>
                <a:cubicBezTo>
                  <a:pt x="21375" y="51759"/>
                  <a:pt x="21333" y="51743"/>
                  <a:pt x="21285" y="51743"/>
                </a:cubicBezTo>
                <a:close/>
                <a:moveTo>
                  <a:pt x="53083" y="52251"/>
                </a:moveTo>
                <a:cubicBezTo>
                  <a:pt x="53016" y="52251"/>
                  <a:pt x="52950" y="52289"/>
                  <a:pt x="53007" y="52364"/>
                </a:cubicBezTo>
                <a:lnTo>
                  <a:pt x="53158" y="52364"/>
                </a:lnTo>
                <a:cubicBezTo>
                  <a:pt x="53215" y="52289"/>
                  <a:pt x="53149" y="52251"/>
                  <a:pt x="53083" y="52251"/>
                </a:cubicBezTo>
                <a:close/>
                <a:moveTo>
                  <a:pt x="32175" y="51986"/>
                </a:moveTo>
                <a:cubicBezTo>
                  <a:pt x="32061" y="52024"/>
                  <a:pt x="31986" y="52100"/>
                  <a:pt x="31986" y="52213"/>
                </a:cubicBezTo>
                <a:cubicBezTo>
                  <a:pt x="31986" y="52289"/>
                  <a:pt x="32024" y="52402"/>
                  <a:pt x="32099" y="52440"/>
                </a:cubicBezTo>
                <a:cubicBezTo>
                  <a:pt x="32175" y="52478"/>
                  <a:pt x="32213" y="52478"/>
                  <a:pt x="32288" y="52478"/>
                </a:cubicBezTo>
                <a:lnTo>
                  <a:pt x="32364" y="52440"/>
                </a:lnTo>
                <a:cubicBezTo>
                  <a:pt x="32402" y="52402"/>
                  <a:pt x="32477" y="52289"/>
                  <a:pt x="32477" y="52175"/>
                </a:cubicBezTo>
                <a:cubicBezTo>
                  <a:pt x="32477" y="52100"/>
                  <a:pt x="32402" y="52062"/>
                  <a:pt x="32364" y="52024"/>
                </a:cubicBezTo>
                <a:cubicBezTo>
                  <a:pt x="32326" y="51986"/>
                  <a:pt x="32288" y="51986"/>
                  <a:pt x="32175" y="51986"/>
                </a:cubicBezTo>
                <a:close/>
                <a:moveTo>
                  <a:pt x="60568" y="52100"/>
                </a:moveTo>
                <a:lnTo>
                  <a:pt x="60455" y="52213"/>
                </a:lnTo>
                <a:lnTo>
                  <a:pt x="60455" y="52364"/>
                </a:lnTo>
                <a:lnTo>
                  <a:pt x="60568" y="52478"/>
                </a:lnTo>
                <a:cubicBezTo>
                  <a:pt x="60613" y="52489"/>
                  <a:pt x="60651" y="52493"/>
                  <a:pt x="60684" y="52493"/>
                </a:cubicBezTo>
                <a:cubicBezTo>
                  <a:pt x="60764" y="52493"/>
                  <a:pt x="60817" y="52467"/>
                  <a:pt x="60871" y="52440"/>
                </a:cubicBezTo>
                <a:cubicBezTo>
                  <a:pt x="60909" y="52402"/>
                  <a:pt x="60947" y="52326"/>
                  <a:pt x="60947" y="52251"/>
                </a:cubicBezTo>
                <a:cubicBezTo>
                  <a:pt x="60947" y="52213"/>
                  <a:pt x="60947" y="52213"/>
                  <a:pt x="60947" y="52213"/>
                </a:cubicBezTo>
                <a:lnTo>
                  <a:pt x="60833" y="52100"/>
                </a:lnTo>
                <a:close/>
                <a:moveTo>
                  <a:pt x="68584" y="52137"/>
                </a:moveTo>
                <a:lnTo>
                  <a:pt x="68395" y="52251"/>
                </a:lnTo>
                <a:cubicBezTo>
                  <a:pt x="68395" y="52251"/>
                  <a:pt x="68357" y="52289"/>
                  <a:pt x="68357" y="52326"/>
                </a:cubicBezTo>
                <a:lnTo>
                  <a:pt x="68470" y="52478"/>
                </a:lnTo>
                <a:cubicBezTo>
                  <a:pt x="68470" y="52516"/>
                  <a:pt x="68508" y="52516"/>
                  <a:pt x="68584" y="52553"/>
                </a:cubicBezTo>
                <a:lnTo>
                  <a:pt x="68735" y="52440"/>
                </a:lnTo>
                <a:cubicBezTo>
                  <a:pt x="68735" y="52402"/>
                  <a:pt x="68773" y="52402"/>
                  <a:pt x="68773" y="52326"/>
                </a:cubicBezTo>
                <a:lnTo>
                  <a:pt x="68659" y="52213"/>
                </a:lnTo>
                <a:cubicBezTo>
                  <a:pt x="68659" y="52175"/>
                  <a:pt x="68621" y="52175"/>
                  <a:pt x="68584" y="52137"/>
                </a:cubicBezTo>
                <a:close/>
                <a:moveTo>
                  <a:pt x="39812" y="52289"/>
                </a:moveTo>
                <a:lnTo>
                  <a:pt x="39585" y="52326"/>
                </a:lnTo>
                <a:cubicBezTo>
                  <a:pt x="39510" y="52326"/>
                  <a:pt x="39358" y="52364"/>
                  <a:pt x="39283" y="52553"/>
                </a:cubicBezTo>
                <a:lnTo>
                  <a:pt x="39396" y="52705"/>
                </a:lnTo>
                <a:cubicBezTo>
                  <a:pt x="39547" y="52705"/>
                  <a:pt x="39699" y="52705"/>
                  <a:pt x="39812" y="52629"/>
                </a:cubicBezTo>
                <a:cubicBezTo>
                  <a:pt x="39888" y="52553"/>
                  <a:pt x="39925" y="52516"/>
                  <a:pt x="39925" y="52440"/>
                </a:cubicBezTo>
                <a:cubicBezTo>
                  <a:pt x="39925" y="52402"/>
                  <a:pt x="39925" y="52326"/>
                  <a:pt x="39812" y="52289"/>
                </a:cubicBezTo>
                <a:close/>
                <a:moveTo>
                  <a:pt x="12175" y="52402"/>
                </a:moveTo>
                <a:lnTo>
                  <a:pt x="12061" y="52516"/>
                </a:lnTo>
                <a:lnTo>
                  <a:pt x="12061" y="52629"/>
                </a:lnTo>
                <a:lnTo>
                  <a:pt x="12175" y="52742"/>
                </a:lnTo>
                <a:cubicBezTo>
                  <a:pt x="12201" y="52769"/>
                  <a:pt x="12247" y="52796"/>
                  <a:pt x="12312" y="52796"/>
                </a:cubicBezTo>
                <a:cubicBezTo>
                  <a:pt x="12338" y="52796"/>
                  <a:pt x="12368" y="52791"/>
                  <a:pt x="12402" y="52780"/>
                </a:cubicBezTo>
                <a:lnTo>
                  <a:pt x="12515" y="52667"/>
                </a:lnTo>
                <a:lnTo>
                  <a:pt x="12515" y="52516"/>
                </a:lnTo>
                <a:lnTo>
                  <a:pt x="12364" y="52402"/>
                </a:lnTo>
                <a:close/>
                <a:moveTo>
                  <a:pt x="5142" y="52705"/>
                </a:moveTo>
                <a:cubicBezTo>
                  <a:pt x="4991" y="52705"/>
                  <a:pt x="4878" y="52780"/>
                  <a:pt x="4878" y="52894"/>
                </a:cubicBezTo>
                <a:lnTo>
                  <a:pt x="5029" y="52894"/>
                </a:lnTo>
                <a:cubicBezTo>
                  <a:pt x="5029" y="52894"/>
                  <a:pt x="5029" y="52931"/>
                  <a:pt x="5067" y="53007"/>
                </a:cubicBezTo>
                <a:lnTo>
                  <a:pt x="5218" y="53007"/>
                </a:lnTo>
                <a:cubicBezTo>
                  <a:pt x="5256" y="52969"/>
                  <a:pt x="5256" y="52931"/>
                  <a:pt x="5256" y="52894"/>
                </a:cubicBezTo>
                <a:lnTo>
                  <a:pt x="5407" y="52894"/>
                </a:lnTo>
                <a:cubicBezTo>
                  <a:pt x="5407" y="52856"/>
                  <a:pt x="5369" y="52780"/>
                  <a:pt x="5332" y="52742"/>
                </a:cubicBezTo>
                <a:cubicBezTo>
                  <a:pt x="5294" y="52705"/>
                  <a:pt x="5218" y="52705"/>
                  <a:pt x="5142" y="52705"/>
                </a:cubicBezTo>
                <a:close/>
                <a:moveTo>
                  <a:pt x="72242" y="52464"/>
                </a:moveTo>
                <a:cubicBezTo>
                  <a:pt x="71977" y="52464"/>
                  <a:pt x="71944" y="52685"/>
                  <a:pt x="71911" y="52818"/>
                </a:cubicBezTo>
                <a:lnTo>
                  <a:pt x="72062" y="52931"/>
                </a:lnTo>
                <a:cubicBezTo>
                  <a:pt x="72062" y="52931"/>
                  <a:pt x="72062" y="52931"/>
                  <a:pt x="72100" y="52969"/>
                </a:cubicBezTo>
                <a:cubicBezTo>
                  <a:pt x="72138" y="52969"/>
                  <a:pt x="72175" y="53007"/>
                  <a:pt x="72289" y="53007"/>
                </a:cubicBezTo>
                <a:lnTo>
                  <a:pt x="72402" y="52894"/>
                </a:lnTo>
                <a:cubicBezTo>
                  <a:pt x="72402" y="52894"/>
                  <a:pt x="72402" y="52894"/>
                  <a:pt x="72402" y="52856"/>
                </a:cubicBezTo>
                <a:lnTo>
                  <a:pt x="72516" y="52780"/>
                </a:lnTo>
                <a:lnTo>
                  <a:pt x="72516" y="52742"/>
                </a:lnTo>
                <a:cubicBezTo>
                  <a:pt x="72516" y="52705"/>
                  <a:pt x="72516" y="52667"/>
                  <a:pt x="72478" y="52629"/>
                </a:cubicBezTo>
                <a:cubicBezTo>
                  <a:pt x="72478" y="52591"/>
                  <a:pt x="72478" y="52591"/>
                  <a:pt x="72478" y="52591"/>
                </a:cubicBezTo>
                <a:lnTo>
                  <a:pt x="72364" y="52478"/>
                </a:lnTo>
                <a:cubicBezTo>
                  <a:pt x="72319" y="52469"/>
                  <a:pt x="72278" y="52464"/>
                  <a:pt x="72242" y="52464"/>
                </a:cubicBezTo>
                <a:close/>
                <a:moveTo>
                  <a:pt x="27298" y="52667"/>
                </a:moveTo>
                <a:lnTo>
                  <a:pt x="27109" y="52780"/>
                </a:lnTo>
                <a:cubicBezTo>
                  <a:pt x="27109" y="52742"/>
                  <a:pt x="27146" y="52742"/>
                  <a:pt x="27146" y="52705"/>
                </a:cubicBezTo>
                <a:lnTo>
                  <a:pt x="27146" y="52705"/>
                </a:lnTo>
                <a:cubicBezTo>
                  <a:pt x="27109" y="52742"/>
                  <a:pt x="26957" y="52742"/>
                  <a:pt x="26957" y="52856"/>
                </a:cubicBezTo>
                <a:lnTo>
                  <a:pt x="26957" y="52931"/>
                </a:lnTo>
                <a:cubicBezTo>
                  <a:pt x="26995" y="53007"/>
                  <a:pt x="27109" y="53045"/>
                  <a:pt x="27184" y="53045"/>
                </a:cubicBezTo>
                <a:cubicBezTo>
                  <a:pt x="27298" y="53007"/>
                  <a:pt x="27449" y="52931"/>
                  <a:pt x="27449" y="52818"/>
                </a:cubicBezTo>
                <a:cubicBezTo>
                  <a:pt x="27449" y="52742"/>
                  <a:pt x="27373" y="52667"/>
                  <a:pt x="27298" y="52667"/>
                </a:cubicBezTo>
                <a:close/>
                <a:moveTo>
                  <a:pt x="40039" y="52629"/>
                </a:moveTo>
                <a:cubicBezTo>
                  <a:pt x="39925" y="52629"/>
                  <a:pt x="39850" y="52667"/>
                  <a:pt x="39812" y="52705"/>
                </a:cubicBezTo>
                <a:lnTo>
                  <a:pt x="39812" y="52742"/>
                </a:lnTo>
                <a:cubicBezTo>
                  <a:pt x="39736" y="52742"/>
                  <a:pt x="39699" y="52780"/>
                  <a:pt x="39661" y="52780"/>
                </a:cubicBezTo>
                <a:cubicBezTo>
                  <a:pt x="39547" y="52856"/>
                  <a:pt x="39585" y="53158"/>
                  <a:pt x="39774" y="53158"/>
                </a:cubicBezTo>
                <a:cubicBezTo>
                  <a:pt x="39812" y="53158"/>
                  <a:pt x="39888" y="53158"/>
                  <a:pt x="39963" y="53083"/>
                </a:cubicBezTo>
                <a:cubicBezTo>
                  <a:pt x="39963" y="53083"/>
                  <a:pt x="40001" y="53120"/>
                  <a:pt x="40001" y="53120"/>
                </a:cubicBezTo>
                <a:cubicBezTo>
                  <a:pt x="40077" y="53120"/>
                  <a:pt x="40115" y="53158"/>
                  <a:pt x="40228" y="53158"/>
                </a:cubicBezTo>
                <a:lnTo>
                  <a:pt x="40341" y="53045"/>
                </a:lnTo>
                <a:cubicBezTo>
                  <a:pt x="40341" y="52894"/>
                  <a:pt x="40190" y="52667"/>
                  <a:pt x="40039" y="52629"/>
                </a:cubicBezTo>
                <a:close/>
                <a:moveTo>
                  <a:pt x="46769" y="52289"/>
                </a:moveTo>
                <a:cubicBezTo>
                  <a:pt x="46617" y="52289"/>
                  <a:pt x="46504" y="52326"/>
                  <a:pt x="46466" y="52364"/>
                </a:cubicBezTo>
                <a:lnTo>
                  <a:pt x="46391" y="52364"/>
                </a:lnTo>
                <a:lnTo>
                  <a:pt x="46239" y="52478"/>
                </a:lnTo>
                <a:lnTo>
                  <a:pt x="46239" y="52553"/>
                </a:lnTo>
                <a:lnTo>
                  <a:pt x="46202" y="52553"/>
                </a:lnTo>
                <a:cubicBezTo>
                  <a:pt x="46013" y="52629"/>
                  <a:pt x="45975" y="52931"/>
                  <a:pt x="45975" y="53045"/>
                </a:cubicBezTo>
                <a:lnTo>
                  <a:pt x="46088" y="53158"/>
                </a:lnTo>
                <a:cubicBezTo>
                  <a:pt x="46202" y="53158"/>
                  <a:pt x="46277" y="53120"/>
                  <a:pt x="46315" y="53120"/>
                </a:cubicBezTo>
                <a:lnTo>
                  <a:pt x="46353" y="53120"/>
                </a:lnTo>
                <a:lnTo>
                  <a:pt x="46504" y="52969"/>
                </a:lnTo>
                <a:cubicBezTo>
                  <a:pt x="46504" y="52969"/>
                  <a:pt x="46504" y="52931"/>
                  <a:pt x="46466" y="52894"/>
                </a:cubicBezTo>
                <a:lnTo>
                  <a:pt x="46466" y="52894"/>
                </a:lnTo>
                <a:cubicBezTo>
                  <a:pt x="46507" y="52904"/>
                  <a:pt x="46545" y="52908"/>
                  <a:pt x="46580" y="52908"/>
                </a:cubicBezTo>
                <a:cubicBezTo>
                  <a:pt x="46675" y="52908"/>
                  <a:pt x="46751" y="52873"/>
                  <a:pt x="46806" y="52818"/>
                </a:cubicBezTo>
                <a:cubicBezTo>
                  <a:pt x="46882" y="52742"/>
                  <a:pt x="46958" y="52667"/>
                  <a:pt x="46958" y="52553"/>
                </a:cubicBezTo>
                <a:cubicBezTo>
                  <a:pt x="46958" y="52478"/>
                  <a:pt x="46882" y="52364"/>
                  <a:pt x="46806" y="52326"/>
                </a:cubicBezTo>
                <a:lnTo>
                  <a:pt x="46769" y="52289"/>
                </a:lnTo>
                <a:close/>
                <a:moveTo>
                  <a:pt x="63026" y="52553"/>
                </a:moveTo>
                <a:lnTo>
                  <a:pt x="62950" y="52742"/>
                </a:lnTo>
                <a:cubicBezTo>
                  <a:pt x="62988" y="52818"/>
                  <a:pt x="62988" y="52818"/>
                  <a:pt x="62950" y="52894"/>
                </a:cubicBezTo>
                <a:cubicBezTo>
                  <a:pt x="62913" y="52969"/>
                  <a:pt x="62875" y="53045"/>
                  <a:pt x="62837" y="53158"/>
                </a:cubicBezTo>
                <a:lnTo>
                  <a:pt x="62988" y="53272"/>
                </a:lnTo>
                <a:cubicBezTo>
                  <a:pt x="63102" y="53272"/>
                  <a:pt x="63253" y="53234"/>
                  <a:pt x="63366" y="53083"/>
                </a:cubicBezTo>
                <a:lnTo>
                  <a:pt x="63253" y="53045"/>
                </a:lnTo>
                <a:cubicBezTo>
                  <a:pt x="63291" y="52969"/>
                  <a:pt x="63328" y="52818"/>
                  <a:pt x="63328" y="52780"/>
                </a:cubicBezTo>
                <a:cubicBezTo>
                  <a:pt x="63328" y="52667"/>
                  <a:pt x="63291" y="52629"/>
                  <a:pt x="63253" y="52591"/>
                </a:cubicBezTo>
                <a:cubicBezTo>
                  <a:pt x="63177" y="52553"/>
                  <a:pt x="63102" y="52553"/>
                  <a:pt x="63026" y="52553"/>
                </a:cubicBezTo>
                <a:close/>
                <a:moveTo>
                  <a:pt x="26163" y="52926"/>
                </a:moveTo>
                <a:cubicBezTo>
                  <a:pt x="25924" y="52926"/>
                  <a:pt x="25861" y="53086"/>
                  <a:pt x="25861" y="53120"/>
                </a:cubicBezTo>
                <a:lnTo>
                  <a:pt x="25899" y="53234"/>
                </a:lnTo>
                <a:cubicBezTo>
                  <a:pt x="25974" y="53309"/>
                  <a:pt x="26088" y="53309"/>
                  <a:pt x="26201" y="53309"/>
                </a:cubicBezTo>
                <a:cubicBezTo>
                  <a:pt x="26315" y="53272"/>
                  <a:pt x="26390" y="53158"/>
                  <a:pt x="26390" y="53083"/>
                </a:cubicBezTo>
                <a:cubicBezTo>
                  <a:pt x="26390" y="53045"/>
                  <a:pt x="26390" y="53045"/>
                  <a:pt x="26353" y="53007"/>
                </a:cubicBezTo>
                <a:lnTo>
                  <a:pt x="26239" y="52931"/>
                </a:lnTo>
                <a:cubicBezTo>
                  <a:pt x="26212" y="52928"/>
                  <a:pt x="26186" y="52926"/>
                  <a:pt x="26163" y="52926"/>
                </a:cubicBezTo>
                <a:close/>
                <a:moveTo>
                  <a:pt x="70776" y="52931"/>
                </a:moveTo>
                <a:cubicBezTo>
                  <a:pt x="70663" y="52931"/>
                  <a:pt x="70587" y="52931"/>
                  <a:pt x="70550" y="52969"/>
                </a:cubicBezTo>
                <a:cubicBezTo>
                  <a:pt x="70512" y="53007"/>
                  <a:pt x="70436" y="53083"/>
                  <a:pt x="70436" y="53158"/>
                </a:cubicBezTo>
                <a:lnTo>
                  <a:pt x="70436" y="53196"/>
                </a:lnTo>
                <a:lnTo>
                  <a:pt x="70587" y="53309"/>
                </a:lnTo>
                <a:cubicBezTo>
                  <a:pt x="70663" y="53309"/>
                  <a:pt x="70776" y="53309"/>
                  <a:pt x="70814" y="53272"/>
                </a:cubicBezTo>
                <a:cubicBezTo>
                  <a:pt x="70852" y="53234"/>
                  <a:pt x="70890" y="53158"/>
                  <a:pt x="70890" y="53083"/>
                </a:cubicBezTo>
                <a:lnTo>
                  <a:pt x="70890" y="53045"/>
                </a:lnTo>
                <a:lnTo>
                  <a:pt x="70776" y="52931"/>
                </a:lnTo>
                <a:close/>
                <a:moveTo>
                  <a:pt x="2496" y="53120"/>
                </a:moveTo>
                <a:cubicBezTo>
                  <a:pt x="2345" y="53120"/>
                  <a:pt x="2231" y="53196"/>
                  <a:pt x="2231" y="53309"/>
                </a:cubicBezTo>
                <a:lnTo>
                  <a:pt x="2383" y="53309"/>
                </a:lnTo>
                <a:cubicBezTo>
                  <a:pt x="2383" y="53309"/>
                  <a:pt x="2345" y="53347"/>
                  <a:pt x="2383" y="53347"/>
                </a:cubicBezTo>
                <a:cubicBezTo>
                  <a:pt x="2483" y="53347"/>
                  <a:pt x="2500" y="53314"/>
                  <a:pt x="2534" y="53314"/>
                </a:cubicBezTo>
                <a:cubicBezTo>
                  <a:pt x="2551" y="53314"/>
                  <a:pt x="2572" y="53322"/>
                  <a:pt x="2609" y="53347"/>
                </a:cubicBezTo>
                <a:cubicBezTo>
                  <a:pt x="2609" y="53347"/>
                  <a:pt x="2609" y="53309"/>
                  <a:pt x="2609" y="53309"/>
                </a:cubicBezTo>
                <a:lnTo>
                  <a:pt x="2761" y="53309"/>
                </a:lnTo>
                <a:cubicBezTo>
                  <a:pt x="2761" y="53234"/>
                  <a:pt x="2723" y="53196"/>
                  <a:pt x="2647" y="53158"/>
                </a:cubicBezTo>
                <a:cubicBezTo>
                  <a:pt x="2609" y="53120"/>
                  <a:pt x="2534" y="53120"/>
                  <a:pt x="2496" y="53120"/>
                </a:cubicBezTo>
                <a:close/>
                <a:moveTo>
                  <a:pt x="65559" y="52969"/>
                </a:moveTo>
                <a:cubicBezTo>
                  <a:pt x="65446" y="52969"/>
                  <a:pt x="65332" y="52969"/>
                  <a:pt x="65257" y="53045"/>
                </a:cubicBezTo>
                <a:cubicBezTo>
                  <a:pt x="65105" y="53120"/>
                  <a:pt x="65068" y="53309"/>
                  <a:pt x="65181" y="53423"/>
                </a:cubicBezTo>
                <a:lnTo>
                  <a:pt x="65294" y="53461"/>
                </a:lnTo>
                <a:cubicBezTo>
                  <a:pt x="65559" y="53423"/>
                  <a:pt x="65635" y="53234"/>
                  <a:pt x="65672" y="53120"/>
                </a:cubicBezTo>
                <a:lnTo>
                  <a:pt x="65559" y="52969"/>
                </a:lnTo>
                <a:close/>
                <a:moveTo>
                  <a:pt x="87089" y="53035"/>
                </a:moveTo>
                <a:cubicBezTo>
                  <a:pt x="87007" y="53035"/>
                  <a:pt x="86951" y="53097"/>
                  <a:pt x="86920" y="53158"/>
                </a:cubicBezTo>
                <a:lnTo>
                  <a:pt x="87034" y="53309"/>
                </a:lnTo>
                <a:cubicBezTo>
                  <a:pt x="87034" y="53309"/>
                  <a:pt x="87034" y="53347"/>
                  <a:pt x="87034" y="53347"/>
                </a:cubicBezTo>
                <a:cubicBezTo>
                  <a:pt x="87072" y="53385"/>
                  <a:pt x="87147" y="53461"/>
                  <a:pt x="87261" y="53461"/>
                </a:cubicBezTo>
                <a:lnTo>
                  <a:pt x="87412" y="53385"/>
                </a:lnTo>
                <a:lnTo>
                  <a:pt x="87412" y="53347"/>
                </a:lnTo>
                <a:cubicBezTo>
                  <a:pt x="87412" y="53196"/>
                  <a:pt x="87298" y="53045"/>
                  <a:pt x="87147" y="53045"/>
                </a:cubicBezTo>
                <a:cubicBezTo>
                  <a:pt x="87126" y="53038"/>
                  <a:pt x="87107" y="53035"/>
                  <a:pt x="87089" y="53035"/>
                </a:cubicBezTo>
                <a:close/>
                <a:moveTo>
                  <a:pt x="55162" y="52969"/>
                </a:moveTo>
                <a:cubicBezTo>
                  <a:pt x="55124" y="53045"/>
                  <a:pt x="55011" y="53120"/>
                  <a:pt x="54935" y="53158"/>
                </a:cubicBezTo>
                <a:cubicBezTo>
                  <a:pt x="54897" y="53196"/>
                  <a:pt x="54859" y="53234"/>
                  <a:pt x="54822" y="53272"/>
                </a:cubicBezTo>
                <a:lnTo>
                  <a:pt x="54784" y="53423"/>
                </a:lnTo>
                <a:cubicBezTo>
                  <a:pt x="54846" y="53485"/>
                  <a:pt x="54933" y="53546"/>
                  <a:pt x="55045" y="53546"/>
                </a:cubicBezTo>
                <a:cubicBezTo>
                  <a:pt x="55070" y="53546"/>
                  <a:pt x="55096" y="53543"/>
                  <a:pt x="55124" y="53536"/>
                </a:cubicBezTo>
                <a:cubicBezTo>
                  <a:pt x="55313" y="53499"/>
                  <a:pt x="55464" y="53309"/>
                  <a:pt x="55464" y="53158"/>
                </a:cubicBezTo>
                <a:cubicBezTo>
                  <a:pt x="55464" y="53083"/>
                  <a:pt x="55427" y="53007"/>
                  <a:pt x="55389" y="52969"/>
                </a:cubicBezTo>
                <a:close/>
                <a:moveTo>
                  <a:pt x="78867" y="53120"/>
                </a:moveTo>
                <a:cubicBezTo>
                  <a:pt x="78754" y="53158"/>
                  <a:pt x="78451" y="53196"/>
                  <a:pt x="78527" y="53461"/>
                </a:cubicBezTo>
                <a:lnTo>
                  <a:pt x="78640" y="53574"/>
                </a:lnTo>
                <a:cubicBezTo>
                  <a:pt x="78661" y="53578"/>
                  <a:pt x="78680" y="53579"/>
                  <a:pt x="78698" y="53579"/>
                </a:cubicBezTo>
                <a:cubicBezTo>
                  <a:pt x="78881" y="53579"/>
                  <a:pt x="78946" y="53420"/>
                  <a:pt x="78981" y="53385"/>
                </a:cubicBezTo>
                <a:cubicBezTo>
                  <a:pt x="78981" y="53347"/>
                  <a:pt x="79019" y="53347"/>
                  <a:pt x="79019" y="53309"/>
                </a:cubicBezTo>
                <a:lnTo>
                  <a:pt x="78867" y="53120"/>
                </a:lnTo>
                <a:close/>
                <a:moveTo>
                  <a:pt x="53871" y="52770"/>
                </a:moveTo>
                <a:cubicBezTo>
                  <a:pt x="53811" y="52770"/>
                  <a:pt x="53756" y="52825"/>
                  <a:pt x="53725" y="52856"/>
                </a:cubicBezTo>
                <a:cubicBezTo>
                  <a:pt x="53725" y="52856"/>
                  <a:pt x="53725" y="52856"/>
                  <a:pt x="53687" y="52894"/>
                </a:cubicBezTo>
                <a:cubicBezTo>
                  <a:pt x="53725" y="52894"/>
                  <a:pt x="53725" y="52856"/>
                  <a:pt x="53763" y="52856"/>
                </a:cubicBezTo>
                <a:cubicBezTo>
                  <a:pt x="53839" y="52894"/>
                  <a:pt x="53839" y="52894"/>
                  <a:pt x="53839" y="52894"/>
                </a:cubicBezTo>
                <a:lnTo>
                  <a:pt x="53574" y="52931"/>
                </a:lnTo>
                <a:lnTo>
                  <a:pt x="53574" y="53158"/>
                </a:lnTo>
                <a:lnTo>
                  <a:pt x="53687" y="53272"/>
                </a:lnTo>
                <a:lnTo>
                  <a:pt x="53763" y="53272"/>
                </a:lnTo>
                <a:cubicBezTo>
                  <a:pt x="53763" y="53309"/>
                  <a:pt x="53763" y="53347"/>
                  <a:pt x="53763" y="53423"/>
                </a:cubicBezTo>
                <a:lnTo>
                  <a:pt x="53839" y="53499"/>
                </a:lnTo>
                <a:cubicBezTo>
                  <a:pt x="53839" y="53499"/>
                  <a:pt x="53876" y="53536"/>
                  <a:pt x="53876" y="53536"/>
                </a:cubicBezTo>
                <a:lnTo>
                  <a:pt x="53952" y="53612"/>
                </a:lnTo>
                <a:lnTo>
                  <a:pt x="53990" y="53650"/>
                </a:lnTo>
                <a:cubicBezTo>
                  <a:pt x="54103" y="53688"/>
                  <a:pt x="54217" y="53725"/>
                  <a:pt x="54368" y="53725"/>
                </a:cubicBezTo>
                <a:lnTo>
                  <a:pt x="54519" y="53574"/>
                </a:lnTo>
                <a:cubicBezTo>
                  <a:pt x="54557" y="53536"/>
                  <a:pt x="54633" y="53499"/>
                  <a:pt x="54633" y="53385"/>
                </a:cubicBezTo>
                <a:cubicBezTo>
                  <a:pt x="54633" y="53385"/>
                  <a:pt x="54633" y="53347"/>
                  <a:pt x="54633" y="53309"/>
                </a:cubicBezTo>
                <a:cubicBezTo>
                  <a:pt x="54595" y="53196"/>
                  <a:pt x="54519" y="53120"/>
                  <a:pt x="54444" y="53083"/>
                </a:cubicBezTo>
                <a:lnTo>
                  <a:pt x="54406" y="53045"/>
                </a:lnTo>
                <a:cubicBezTo>
                  <a:pt x="54330" y="53007"/>
                  <a:pt x="54292" y="52969"/>
                  <a:pt x="54217" y="52969"/>
                </a:cubicBezTo>
                <a:cubicBezTo>
                  <a:pt x="54179" y="52969"/>
                  <a:pt x="54179" y="52931"/>
                  <a:pt x="54141" y="52931"/>
                </a:cubicBezTo>
                <a:cubicBezTo>
                  <a:pt x="54103" y="52931"/>
                  <a:pt x="54103" y="52931"/>
                  <a:pt x="54066" y="52894"/>
                </a:cubicBezTo>
                <a:cubicBezTo>
                  <a:pt x="54066" y="52856"/>
                  <a:pt x="54028" y="52780"/>
                  <a:pt x="53914" y="52780"/>
                </a:cubicBezTo>
                <a:cubicBezTo>
                  <a:pt x="53900" y="52773"/>
                  <a:pt x="53885" y="52770"/>
                  <a:pt x="53871" y="52770"/>
                </a:cubicBezTo>
                <a:close/>
                <a:moveTo>
                  <a:pt x="72213" y="53083"/>
                </a:moveTo>
                <a:lnTo>
                  <a:pt x="71949" y="53158"/>
                </a:lnTo>
                <a:cubicBezTo>
                  <a:pt x="71949" y="53158"/>
                  <a:pt x="71986" y="53120"/>
                  <a:pt x="71986" y="53120"/>
                </a:cubicBezTo>
                <a:lnTo>
                  <a:pt x="71949" y="53120"/>
                </a:lnTo>
                <a:lnTo>
                  <a:pt x="71759" y="53272"/>
                </a:lnTo>
                <a:cubicBezTo>
                  <a:pt x="71797" y="53309"/>
                  <a:pt x="71797" y="53347"/>
                  <a:pt x="71797" y="53423"/>
                </a:cubicBezTo>
                <a:lnTo>
                  <a:pt x="71797" y="53461"/>
                </a:lnTo>
                <a:cubicBezTo>
                  <a:pt x="71797" y="53574"/>
                  <a:pt x="71797" y="53688"/>
                  <a:pt x="72024" y="53763"/>
                </a:cubicBezTo>
                <a:lnTo>
                  <a:pt x="72213" y="53688"/>
                </a:lnTo>
                <a:lnTo>
                  <a:pt x="72251" y="53650"/>
                </a:lnTo>
                <a:cubicBezTo>
                  <a:pt x="72289" y="53574"/>
                  <a:pt x="72327" y="53461"/>
                  <a:pt x="72327" y="53347"/>
                </a:cubicBezTo>
                <a:cubicBezTo>
                  <a:pt x="72327" y="53234"/>
                  <a:pt x="72289" y="53158"/>
                  <a:pt x="72213" y="53083"/>
                </a:cubicBezTo>
                <a:close/>
                <a:moveTo>
                  <a:pt x="50586" y="53811"/>
                </a:moveTo>
                <a:lnTo>
                  <a:pt x="50580" y="53816"/>
                </a:lnTo>
                <a:lnTo>
                  <a:pt x="50580" y="53816"/>
                </a:lnTo>
                <a:lnTo>
                  <a:pt x="50572" y="53832"/>
                </a:lnTo>
                <a:lnTo>
                  <a:pt x="50572" y="53832"/>
                </a:lnTo>
                <a:cubicBezTo>
                  <a:pt x="50578" y="53828"/>
                  <a:pt x="50584" y="53822"/>
                  <a:pt x="50586" y="53811"/>
                </a:cubicBezTo>
                <a:close/>
                <a:moveTo>
                  <a:pt x="47832" y="53341"/>
                </a:moveTo>
                <a:cubicBezTo>
                  <a:pt x="47756" y="53341"/>
                  <a:pt x="47684" y="53355"/>
                  <a:pt x="47638" y="53423"/>
                </a:cubicBezTo>
                <a:cubicBezTo>
                  <a:pt x="47600" y="53423"/>
                  <a:pt x="47525" y="53499"/>
                  <a:pt x="47563" y="53612"/>
                </a:cubicBezTo>
                <a:cubicBezTo>
                  <a:pt x="47563" y="53725"/>
                  <a:pt x="47676" y="53801"/>
                  <a:pt x="47827" y="53839"/>
                </a:cubicBezTo>
                <a:cubicBezTo>
                  <a:pt x="48016" y="53839"/>
                  <a:pt x="48130" y="53801"/>
                  <a:pt x="48168" y="53688"/>
                </a:cubicBezTo>
                <a:lnTo>
                  <a:pt x="48130" y="53650"/>
                </a:lnTo>
                <a:cubicBezTo>
                  <a:pt x="48168" y="53612"/>
                  <a:pt x="48205" y="53574"/>
                  <a:pt x="48205" y="53499"/>
                </a:cubicBezTo>
                <a:cubicBezTo>
                  <a:pt x="48205" y="53461"/>
                  <a:pt x="48205" y="53423"/>
                  <a:pt x="48168" y="53385"/>
                </a:cubicBezTo>
                <a:lnTo>
                  <a:pt x="48054" y="53347"/>
                </a:lnTo>
                <a:lnTo>
                  <a:pt x="47979" y="53347"/>
                </a:lnTo>
                <a:cubicBezTo>
                  <a:pt x="47933" y="53347"/>
                  <a:pt x="47882" y="53341"/>
                  <a:pt x="47832" y="53341"/>
                </a:cubicBezTo>
                <a:close/>
                <a:moveTo>
                  <a:pt x="50549" y="53470"/>
                </a:moveTo>
                <a:cubicBezTo>
                  <a:pt x="50512" y="53470"/>
                  <a:pt x="50474" y="53480"/>
                  <a:pt x="50436" y="53499"/>
                </a:cubicBezTo>
                <a:cubicBezTo>
                  <a:pt x="50285" y="53574"/>
                  <a:pt x="50285" y="53763"/>
                  <a:pt x="50398" y="53839"/>
                </a:cubicBezTo>
                <a:cubicBezTo>
                  <a:pt x="50436" y="53877"/>
                  <a:pt x="50474" y="53877"/>
                  <a:pt x="50549" y="53877"/>
                </a:cubicBezTo>
                <a:lnTo>
                  <a:pt x="50572" y="53832"/>
                </a:lnTo>
                <a:lnTo>
                  <a:pt x="50572" y="53832"/>
                </a:lnTo>
                <a:cubicBezTo>
                  <a:pt x="50561" y="53839"/>
                  <a:pt x="50549" y="53839"/>
                  <a:pt x="50549" y="53839"/>
                </a:cubicBezTo>
                <a:lnTo>
                  <a:pt x="50580" y="53816"/>
                </a:lnTo>
                <a:lnTo>
                  <a:pt x="50580" y="53816"/>
                </a:lnTo>
                <a:lnTo>
                  <a:pt x="50587" y="53801"/>
                </a:lnTo>
                <a:lnTo>
                  <a:pt x="50587" y="53801"/>
                </a:lnTo>
                <a:cubicBezTo>
                  <a:pt x="50587" y="53805"/>
                  <a:pt x="50587" y="53808"/>
                  <a:pt x="50586" y="53811"/>
                </a:cubicBezTo>
                <a:lnTo>
                  <a:pt x="50586" y="53811"/>
                </a:lnTo>
                <a:lnTo>
                  <a:pt x="50701" y="53725"/>
                </a:lnTo>
                <a:lnTo>
                  <a:pt x="50701" y="53612"/>
                </a:lnTo>
                <a:lnTo>
                  <a:pt x="50663" y="53499"/>
                </a:lnTo>
                <a:cubicBezTo>
                  <a:pt x="50625" y="53480"/>
                  <a:pt x="50587" y="53470"/>
                  <a:pt x="50549" y="53470"/>
                </a:cubicBezTo>
                <a:close/>
                <a:moveTo>
                  <a:pt x="62469" y="53625"/>
                </a:moveTo>
                <a:cubicBezTo>
                  <a:pt x="62422" y="53625"/>
                  <a:pt x="62369" y="53632"/>
                  <a:pt x="62308" y="53650"/>
                </a:cubicBezTo>
                <a:lnTo>
                  <a:pt x="62232" y="53839"/>
                </a:lnTo>
                <a:cubicBezTo>
                  <a:pt x="62270" y="53877"/>
                  <a:pt x="62232" y="53914"/>
                  <a:pt x="62232" y="53990"/>
                </a:cubicBezTo>
                <a:cubicBezTo>
                  <a:pt x="62194" y="54103"/>
                  <a:pt x="62194" y="54255"/>
                  <a:pt x="62270" y="54368"/>
                </a:cubicBezTo>
                <a:lnTo>
                  <a:pt x="62383" y="54406"/>
                </a:lnTo>
                <a:lnTo>
                  <a:pt x="62572" y="54406"/>
                </a:lnTo>
                <a:lnTo>
                  <a:pt x="62723" y="54255"/>
                </a:lnTo>
                <a:cubicBezTo>
                  <a:pt x="62723" y="54179"/>
                  <a:pt x="62761" y="54141"/>
                  <a:pt x="62837" y="54066"/>
                </a:cubicBezTo>
                <a:cubicBezTo>
                  <a:pt x="62875" y="54066"/>
                  <a:pt x="62875" y="54028"/>
                  <a:pt x="62913" y="53990"/>
                </a:cubicBezTo>
                <a:lnTo>
                  <a:pt x="62837" y="53801"/>
                </a:lnTo>
                <a:cubicBezTo>
                  <a:pt x="62799" y="53801"/>
                  <a:pt x="62799" y="53801"/>
                  <a:pt x="62761" y="53763"/>
                </a:cubicBezTo>
                <a:cubicBezTo>
                  <a:pt x="62703" y="53705"/>
                  <a:pt x="62623" y="53625"/>
                  <a:pt x="62469" y="53625"/>
                </a:cubicBezTo>
                <a:close/>
                <a:moveTo>
                  <a:pt x="77506" y="54406"/>
                </a:moveTo>
                <a:cubicBezTo>
                  <a:pt x="77506" y="54415"/>
                  <a:pt x="77508" y="54421"/>
                  <a:pt x="77511" y="54427"/>
                </a:cubicBezTo>
                <a:lnTo>
                  <a:pt x="77511" y="54427"/>
                </a:lnTo>
                <a:lnTo>
                  <a:pt x="77506" y="54406"/>
                </a:lnTo>
                <a:close/>
                <a:moveTo>
                  <a:pt x="40984" y="54141"/>
                </a:moveTo>
                <a:cubicBezTo>
                  <a:pt x="40984" y="54141"/>
                  <a:pt x="40984" y="54179"/>
                  <a:pt x="41022" y="54179"/>
                </a:cubicBezTo>
                <a:lnTo>
                  <a:pt x="40833" y="54179"/>
                </a:lnTo>
                <a:cubicBezTo>
                  <a:pt x="40833" y="54368"/>
                  <a:pt x="40984" y="54444"/>
                  <a:pt x="41098" y="54444"/>
                </a:cubicBezTo>
                <a:cubicBezTo>
                  <a:pt x="41173" y="54444"/>
                  <a:pt x="41249" y="54406"/>
                  <a:pt x="41287" y="54368"/>
                </a:cubicBezTo>
                <a:cubicBezTo>
                  <a:pt x="41362" y="54330"/>
                  <a:pt x="41362" y="54255"/>
                  <a:pt x="41362" y="54179"/>
                </a:cubicBezTo>
                <a:lnTo>
                  <a:pt x="41211" y="54179"/>
                </a:lnTo>
                <a:cubicBezTo>
                  <a:pt x="41249" y="54179"/>
                  <a:pt x="41249" y="54141"/>
                  <a:pt x="41249" y="54141"/>
                </a:cubicBezTo>
                <a:close/>
                <a:moveTo>
                  <a:pt x="77771" y="53725"/>
                </a:moveTo>
                <a:cubicBezTo>
                  <a:pt x="77582" y="53725"/>
                  <a:pt x="77468" y="53763"/>
                  <a:pt x="77393" y="53839"/>
                </a:cubicBezTo>
                <a:lnTo>
                  <a:pt x="77468" y="53990"/>
                </a:lnTo>
                <a:cubicBezTo>
                  <a:pt x="77431" y="54066"/>
                  <a:pt x="77393" y="54141"/>
                  <a:pt x="77393" y="54179"/>
                </a:cubicBezTo>
                <a:lnTo>
                  <a:pt x="77393" y="54217"/>
                </a:lnTo>
                <a:cubicBezTo>
                  <a:pt x="77393" y="54255"/>
                  <a:pt x="77393" y="54255"/>
                  <a:pt x="77393" y="54292"/>
                </a:cubicBezTo>
                <a:lnTo>
                  <a:pt x="77468" y="54368"/>
                </a:lnTo>
                <a:lnTo>
                  <a:pt x="77544" y="54444"/>
                </a:lnTo>
                <a:cubicBezTo>
                  <a:pt x="77544" y="54444"/>
                  <a:pt x="77522" y="54444"/>
                  <a:pt x="77511" y="54427"/>
                </a:cubicBezTo>
                <a:lnTo>
                  <a:pt x="77511" y="54427"/>
                </a:lnTo>
                <a:lnTo>
                  <a:pt x="77544" y="54557"/>
                </a:lnTo>
                <a:cubicBezTo>
                  <a:pt x="77603" y="54566"/>
                  <a:pt x="77656" y="54570"/>
                  <a:pt x="77706" y="54570"/>
                </a:cubicBezTo>
                <a:cubicBezTo>
                  <a:pt x="78071" y="54570"/>
                  <a:pt x="78200" y="54341"/>
                  <a:pt x="78300" y="54141"/>
                </a:cubicBezTo>
                <a:lnTo>
                  <a:pt x="78300" y="54103"/>
                </a:lnTo>
                <a:lnTo>
                  <a:pt x="78300" y="54028"/>
                </a:lnTo>
                <a:cubicBezTo>
                  <a:pt x="78225" y="53877"/>
                  <a:pt x="77960" y="53725"/>
                  <a:pt x="77771" y="53725"/>
                </a:cubicBezTo>
                <a:close/>
                <a:moveTo>
                  <a:pt x="43782" y="53839"/>
                </a:moveTo>
                <a:lnTo>
                  <a:pt x="43744" y="53877"/>
                </a:lnTo>
                <a:cubicBezTo>
                  <a:pt x="43555" y="53914"/>
                  <a:pt x="43479" y="54028"/>
                  <a:pt x="43404" y="54141"/>
                </a:cubicBezTo>
                <a:cubicBezTo>
                  <a:pt x="43404" y="54217"/>
                  <a:pt x="43366" y="54255"/>
                  <a:pt x="43328" y="54292"/>
                </a:cubicBezTo>
                <a:lnTo>
                  <a:pt x="43366" y="54482"/>
                </a:lnTo>
                <a:cubicBezTo>
                  <a:pt x="43404" y="54519"/>
                  <a:pt x="43404" y="54519"/>
                  <a:pt x="43442" y="54519"/>
                </a:cubicBezTo>
                <a:cubicBezTo>
                  <a:pt x="43503" y="54550"/>
                  <a:pt x="43589" y="54605"/>
                  <a:pt x="43699" y="54605"/>
                </a:cubicBezTo>
                <a:cubicBezTo>
                  <a:pt x="43725" y="54605"/>
                  <a:pt x="43753" y="54602"/>
                  <a:pt x="43782" y="54595"/>
                </a:cubicBezTo>
                <a:lnTo>
                  <a:pt x="43895" y="54444"/>
                </a:lnTo>
                <a:lnTo>
                  <a:pt x="43933" y="54444"/>
                </a:lnTo>
                <a:cubicBezTo>
                  <a:pt x="44009" y="54406"/>
                  <a:pt x="44084" y="54330"/>
                  <a:pt x="44084" y="54217"/>
                </a:cubicBezTo>
                <a:cubicBezTo>
                  <a:pt x="44084" y="54179"/>
                  <a:pt x="44084" y="54179"/>
                  <a:pt x="44084" y="54179"/>
                </a:cubicBezTo>
                <a:lnTo>
                  <a:pt x="43933" y="54066"/>
                </a:lnTo>
                <a:lnTo>
                  <a:pt x="43895" y="54066"/>
                </a:lnTo>
                <a:lnTo>
                  <a:pt x="43933" y="53990"/>
                </a:lnTo>
                <a:cubicBezTo>
                  <a:pt x="43933" y="53952"/>
                  <a:pt x="43895" y="53877"/>
                  <a:pt x="43782" y="53839"/>
                </a:cubicBezTo>
                <a:close/>
                <a:moveTo>
                  <a:pt x="52570" y="54479"/>
                </a:moveTo>
                <a:cubicBezTo>
                  <a:pt x="52421" y="54479"/>
                  <a:pt x="52251" y="54500"/>
                  <a:pt x="52251" y="54671"/>
                </a:cubicBezTo>
                <a:lnTo>
                  <a:pt x="52364" y="54822"/>
                </a:lnTo>
                <a:lnTo>
                  <a:pt x="52402" y="54822"/>
                </a:lnTo>
                <a:cubicBezTo>
                  <a:pt x="52459" y="54841"/>
                  <a:pt x="52515" y="54850"/>
                  <a:pt x="52572" y="54850"/>
                </a:cubicBezTo>
                <a:cubicBezTo>
                  <a:pt x="52629" y="54850"/>
                  <a:pt x="52686" y="54841"/>
                  <a:pt x="52742" y="54822"/>
                </a:cubicBezTo>
                <a:cubicBezTo>
                  <a:pt x="52780" y="54784"/>
                  <a:pt x="52818" y="54708"/>
                  <a:pt x="52818" y="54595"/>
                </a:cubicBezTo>
                <a:lnTo>
                  <a:pt x="52704" y="54482"/>
                </a:lnTo>
                <a:cubicBezTo>
                  <a:pt x="52667" y="54482"/>
                  <a:pt x="52619" y="54479"/>
                  <a:pt x="52570" y="54479"/>
                </a:cubicBezTo>
                <a:close/>
                <a:moveTo>
                  <a:pt x="44160" y="54482"/>
                </a:moveTo>
                <a:lnTo>
                  <a:pt x="43933" y="54595"/>
                </a:lnTo>
                <a:cubicBezTo>
                  <a:pt x="43895" y="54860"/>
                  <a:pt x="44122" y="54897"/>
                  <a:pt x="44160" y="54897"/>
                </a:cubicBezTo>
                <a:lnTo>
                  <a:pt x="44236" y="54860"/>
                </a:lnTo>
                <a:lnTo>
                  <a:pt x="44387" y="54746"/>
                </a:lnTo>
                <a:lnTo>
                  <a:pt x="44387" y="54633"/>
                </a:lnTo>
                <a:lnTo>
                  <a:pt x="44236" y="54519"/>
                </a:lnTo>
                <a:cubicBezTo>
                  <a:pt x="44198" y="54519"/>
                  <a:pt x="44198" y="54519"/>
                  <a:pt x="44160" y="54482"/>
                </a:cubicBezTo>
                <a:close/>
                <a:moveTo>
                  <a:pt x="27825" y="54579"/>
                </a:moveTo>
                <a:cubicBezTo>
                  <a:pt x="27745" y="54579"/>
                  <a:pt x="27691" y="54606"/>
                  <a:pt x="27638" y="54633"/>
                </a:cubicBezTo>
                <a:cubicBezTo>
                  <a:pt x="27600" y="54671"/>
                  <a:pt x="27525" y="54708"/>
                  <a:pt x="27525" y="54822"/>
                </a:cubicBezTo>
                <a:lnTo>
                  <a:pt x="27562" y="54860"/>
                </a:lnTo>
                <a:lnTo>
                  <a:pt x="27676" y="54973"/>
                </a:lnTo>
                <a:cubicBezTo>
                  <a:pt x="27903" y="54973"/>
                  <a:pt x="27978" y="54860"/>
                  <a:pt x="28016" y="54784"/>
                </a:cubicBezTo>
                <a:lnTo>
                  <a:pt x="28054" y="54746"/>
                </a:lnTo>
                <a:lnTo>
                  <a:pt x="27940" y="54595"/>
                </a:lnTo>
                <a:cubicBezTo>
                  <a:pt x="27896" y="54584"/>
                  <a:pt x="27858" y="54579"/>
                  <a:pt x="27825" y="54579"/>
                </a:cubicBezTo>
                <a:close/>
                <a:moveTo>
                  <a:pt x="13453" y="54513"/>
                </a:moveTo>
                <a:cubicBezTo>
                  <a:pt x="13405" y="54513"/>
                  <a:pt x="13357" y="54525"/>
                  <a:pt x="13309" y="54557"/>
                </a:cubicBezTo>
                <a:cubicBezTo>
                  <a:pt x="13233" y="54595"/>
                  <a:pt x="13195" y="54671"/>
                  <a:pt x="13195" y="54746"/>
                </a:cubicBezTo>
                <a:lnTo>
                  <a:pt x="13347" y="54860"/>
                </a:lnTo>
                <a:cubicBezTo>
                  <a:pt x="13385" y="54860"/>
                  <a:pt x="13385" y="54897"/>
                  <a:pt x="13422" y="54897"/>
                </a:cubicBezTo>
                <a:cubicBezTo>
                  <a:pt x="13484" y="54959"/>
                  <a:pt x="13571" y="55021"/>
                  <a:pt x="13683" y="55021"/>
                </a:cubicBezTo>
                <a:cubicBezTo>
                  <a:pt x="13708" y="55021"/>
                  <a:pt x="13735" y="55018"/>
                  <a:pt x="13763" y="55011"/>
                </a:cubicBezTo>
                <a:lnTo>
                  <a:pt x="13914" y="54860"/>
                </a:lnTo>
                <a:cubicBezTo>
                  <a:pt x="13914" y="54822"/>
                  <a:pt x="13914" y="54784"/>
                  <a:pt x="13914" y="54784"/>
                </a:cubicBezTo>
                <a:lnTo>
                  <a:pt x="13800" y="54595"/>
                </a:lnTo>
                <a:cubicBezTo>
                  <a:pt x="13763" y="54595"/>
                  <a:pt x="13687" y="54557"/>
                  <a:pt x="13649" y="54557"/>
                </a:cubicBezTo>
                <a:cubicBezTo>
                  <a:pt x="13584" y="54535"/>
                  <a:pt x="13518" y="54513"/>
                  <a:pt x="13453" y="54513"/>
                </a:cubicBezTo>
                <a:close/>
                <a:moveTo>
                  <a:pt x="62534" y="54671"/>
                </a:moveTo>
                <a:lnTo>
                  <a:pt x="62383" y="54822"/>
                </a:lnTo>
                <a:cubicBezTo>
                  <a:pt x="62345" y="54860"/>
                  <a:pt x="62270" y="54897"/>
                  <a:pt x="62270" y="55011"/>
                </a:cubicBezTo>
                <a:lnTo>
                  <a:pt x="62345" y="55124"/>
                </a:lnTo>
                <a:cubicBezTo>
                  <a:pt x="62421" y="55124"/>
                  <a:pt x="62497" y="55124"/>
                  <a:pt x="62572" y="55086"/>
                </a:cubicBezTo>
                <a:cubicBezTo>
                  <a:pt x="62648" y="55049"/>
                  <a:pt x="62723" y="54973"/>
                  <a:pt x="62723" y="54860"/>
                </a:cubicBezTo>
                <a:cubicBezTo>
                  <a:pt x="62723" y="54784"/>
                  <a:pt x="62648" y="54708"/>
                  <a:pt x="62534" y="54671"/>
                </a:cubicBezTo>
                <a:close/>
                <a:moveTo>
                  <a:pt x="17797" y="54646"/>
                </a:moveTo>
                <a:cubicBezTo>
                  <a:pt x="17731" y="54646"/>
                  <a:pt x="17659" y="54655"/>
                  <a:pt x="17581" y="54671"/>
                </a:cubicBezTo>
                <a:lnTo>
                  <a:pt x="17468" y="54784"/>
                </a:lnTo>
                <a:cubicBezTo>
                  <a:pt x="17468" y="54973"/>
                  <a:pt x="17543" y="55086"/>
                  <a:pt x="17732" y="55124"/>
                </a:cubicBezTo>
                <a:cubicBezTo>
                  <a:pt x="17770" y="55134"/>
                  <a:pt x="17810" y="55138"/>
                  <a:pt x="17851" y="55138"/>
                </a:cubicBezTo>
                <a:cubicBezTo>
                  <a:pt x="17971" y="55138"/>
                  <a:pt x="18092" y="55096"/>
                  <a:pt x="18148" y="55011"/>
                </a:cubicBezTo>
                <a:lnTo>
                  <a:pt x="18186" y="54935"/>
                </a:lnTo>
                <a:cubicBezTo>
                  <a:pt x="18148" y="54822"/>
                  <a:pt x="18110" y="54746"/>
                  <a:pt x="18035" y="54708"/>
                </a:cubicBezTo>
                <a:cubicBezTo>
                  <a:pt x="17968" y="54664"/>
                  <a:pt x="17889" y="54646"/>
                  <a:pt x="17797" y="54646"/>
                </a:cubicBezTo>
                <a:close/>
                <a:moveTo>
                  <a:pt x="63631" y="54671"/>
                </a:moveTo>
                <a:cubicBezTo>
                  <a:pt x="63593" y="54671"/>
                  <a:pt x="63517" y="54671"/>
                  <a:pt x="63442" y="54784"/>
                </a:cubicBezTo>
                <a:lnTo>
                  <a:pt x="63480" y="54973"/>
                </a:lnTo>
                <a:cubicBezTo>
                  <a:pt x="63480" y="54973"/>
                  <a:pt x="63517" y="54973"/>
                  <a:pt x="63517" y="55011"/>
                </a:cubicBezTo>
                <a:cubicBezTo>
                  <a:pt x="63593" y="55086"/>
                  <a:pt x="63669" y="55162"/>
                  <a:pt x="63820" y="55162"/>
                </a:cubicBezTo>
                <a:lnTo>
                  <a:pt x="63971" y="55011"/>
                </a:lnTo>
                <a:lnTo>
                  <a:pt x="63933" y="54973"/>
                </a:lnTo>
                <a:cubicBezTo>
                  <a:pt x="63896" y="54860"/>
                  <a:pt x="63782" y="54708"/>
                  <a:pt x="63631" y="54671"/>
                </a:cubicBezTo>
                <a:close/>
                <a:moveTo>
                  <a:pt x="1324" y="54746"/>
                </a:moveTo>
                <a:lnTo>
                  <a:pt x="1135" y="54860"/>
                </a:lnTo>
                <a:cubicBezTo>
                  <a:pt x="1135" y="54860"/>
                  <a:pt x="1097" y="54897"/>
                  <a:pt x="1097" y="54973"/>
                </a:cubicBezTo>
                <a:lnTo>
                  <a:pt x="1097" y="55011"/>
                </a:lnTo>
                <a:lnTo>
                  <a:pt x="1210" y="55124"/>
                </a:lnTo>
                <a:lnTo>
                  <a:pt x="1324" y="55124"/>
                </a:lnTo>
                <a:cubicBezTo>
                  <a:pt x="1351" y="55151"/>
                  <a:pt x="1415" y="55178"/>
                  <a:pt x="1504" y="55178"/>
                </a:cubicBezTo>
                <a:cubicBezTo>
                  <a:pt x="1541" y="55178"/>
                  <a:pt x="1582" y="55173"/>
                  <a:pt x="1626" y="55162"/>
                </a:cubicBezTo>
                <a:lnTo>
                  <a:pt x="1740" y="55049"/>
                </a:lnTo>
                <a:cubicBezTo>
                  <a:pt x="1740" y="54822"/>
                  <a:pt x="1475" y="54784"/>
                  <a:pt x="1362" y="54746"/>
                </a:cubicBezTo>
                <a:close/>
                <a:moveTo>
                  <a:pt x="31154" y="55219"/>
                </a:moveTo>
                <a:cubicBezTo>
                  <a:pt x="31156" y="55238"/>
                  <a:pt x="31162" y="55238"/>
                  <a:pt x="31192" y="55238"/>
                </a:cubicBezTo>
                <a:lnTo>
                  <a:pt x="31154" y="55219"/>
                </a:lnTo>
                <a:close/>
                <a:moveTo>
                  <a:pt x="89038" y="54822"/>
                </a:moveTo>
                <a:cubicBezTo>
                  <a:pt x="88886" y="54822"/>
                  <a:pt x="88735" y="54822"/>
                  <a:pt x="88660" y="54973"/>
                </a:cubicBezTo>
                <a:lnTo>
                  <a:pt x="88773" y="55124"/>
                </a:lnTo>
                <a:cubicBezTo>
                  <a:pt x="88735" y="55124"/>
                  <a:pt x="88697" y="55086"/>
                  <a:pt x="88697" y="55086"/>
                </a:cubicBezTo>
                <a:cubicBezTo>
                  <a:pt x="88697" y="55124"/>
                  <a:pt x="88697" y="55124"/>
                  <a:pt x="88697" y="55162"/>
                </a:cubicBezTo>
                <a:lnTo>
                  <a:pt x="88811" y="55275"/>
                </a:lnTo>
                <a:cubicBezTo>
                  <a:pt x="88855" y="55287"/>
                  <a:pt x="88893" y="55291"/>
                  <a:pt x="88925" y="55291"/>
                </a:cubicBezTo>
                <a:cubicBezTo>
                  <a:pt x="89003" y="55291"/>
                  <a:pt x="89049" y="55264"/>
                  <a:pt x="89075" y="55238"/>
                </a:cubicBezTo>
                <a:lnTo>
                  <a:pt x="89264" y="55162"/>
                </a:lnTo>
                <a:cubicBezTo>
                  <a:pt x="89302" y="55124"/>
                  <a:pt x="89302" y="55086"/>
                  <a:pt x="89302" y="55049"/>
                </a:cubicBezTo>
                <a:cubicBezTo>
                  <a:pt x="89302" y="54935"/>
                  <a:pt x="89189" y="54860"/>
                  <a:pt x="89038" y="54822"/>
                </a:cubicBezTo>
                <a:close/>
                <a:moveTo>
                  <a:pt x="31305" y="54973"/>
                </a:moveTo>
                <a:cubicBezTo>
                  <a:pt x="31268" y="54973"/>
                  <a:pt x="31230" y="54973"/>
                  <a:pt x="31192" y="55011"/>
                </a:cubicBezTo>
                <a:cubicBezTo>
                  <a:pt x="31116" y="55049"/>
                  <a:pt x="31078" y="55086"/>
                  <a:pt x="31078" y="55162"/>
                </a:cubicBezTo>
                <a:lnTo>
                  <a:pt x="31116" y="55200"/>
                </a:lnTo>
                <a:lnTo>
                  <a:pt x="31154" y="55219"/>
                </a:lnTo>
                <a:lnTo>
                  <a:pt x="31154" y="55219"/>
                </a:lnTo>
                <a:cubicBezTo>
                  <a:pt x="31154" y="55214"/>
                  <a:pt x="31154" y="55208"/>
                  <a:pt x="31154" y="55200"/>
                </a:cubicBezTo>
                <a:lnTo>
                  <a:pt x="31154" y="55200"/>
                </a:lnTo>
                <a:lnTo>
                  <a:pt x="31305" y="55313"/>
                </a:lnTo>
                <a:lnTo>
                  <a:pt x="31419" y="55313"/>
                </a:lnTo>
                <a:lnTo>
                  <a:pt x="31532" y="55275"/>
                </a:lnTo>
                <a:cubicBezTo>
                  <a:pt x="31570" y="55238"/>
                  <a:pt x="31570" y="55200"/>
                  <a:pt x="31570" y="55162"/>
                </a:cubicBezTo>
                <a:cubicBezTo>
                  <a:pt x="31570" y="55049"/>
                  <a:pt x="31457" y="54973"/>
                  <a:pt x="31305" y="54973"/>
                </a:cubicBezTo>
                <a:close/>
                <a:moveTo>
                  <a:pt x="39774" y="55086"/>
                </a:moveTo>
                <a:cubicBezTo>
                  <a:pt x="39623" y="55086"/>
                  <a:pt x="39510" y="55162"/>
                  <a:pt x="39510" y="55275"/>
                </a:cubicBezTo>
                <a:lnTo>
                  <a:pt x="39661" y="55275"/>
                </a:lnTo>
                <a:cubicBezTo>
                  <a:pt x="39661" y="55275"/>
                  <a:pt x="39661" y="55313"/>
                  <a:pt x="39661" y="55313"/>
                </a:cubicBezTo>
                <a:lnTo>
                  <a:pt x="39850" y="55313"/>
                </a:lnTo>
                <a:cubicBezTo>
                  <a:pt x="39850" y="55313"/>
                  <a:pt x="39850" y="55275"/>
                  <a:pt x="39850" y="55275"/>
                </a:cubicBezTo>
                <a:lnTo>
                  <a:pt x="40001" y="55275"/>
                </a:lnTo>
                <a:cubicBezTo>
                  <a:pt x="40001" y="55200"/>
                  <a:pt x="39963" y="55162"/>
                  <a:pt x="39925" y="55124"/>
                </a:cubicBezTo>
                <a:cubicBezTo>
                  <a:pt x="39850" y="55086"/>
                  <a:pt x="39812" y="55086"/>
                  <a:pt x="39774" y="55086"/>
                </a:cubicBezTo>
                <a:close/>
                <a:moveTo>
                  <a:pt x="84614" y="54822"/>
                </a:moveTo>
                <a:lnTo>
                  <a:pt x="84425" y="54973"/>
                </a:lnTo>
                <a:cubicBezTo>
                  <a:pt x="84425" y="55011"/>
                  <a:pt x="84425" y="55049"/>
                  <a:pt x="84425" y="55049"/>
                </a:cubicBezTo>
                <a:cubicBezTo>
                  <a:pt x="84387" y="55086"/>
                  <a:pt x="84387" y="55124"/>
                  <a:pt x="84387" y="55162"/>
                </a:cubicBezTo>
                <a:cubicBezTo>
                  <a:pt x="84387" y="55275"/>
                  <a:pt x="84538" y="55313"/>
                  <a:pt x="84576" y="55313"/>
                </a:cubicBezTo>
                <a:lnTo>
                  <a:pt x="84765" y="55162"/>
                </a:lnTo>
                <a:cubicBezTo>
                  <a:pt x="84765" y="55162"/>
                  <a:pt x="84765" y="55124"/>
                  <a:pt x="84765" y="55086"/>
                </a:cubicBezTo>
                <a:cubicBezTo>
                  <a:pt x="84803" y="55086"/>
                  <a:pt x="84803" y="55049"/>
                  <a:pt x="84803" y="55011"/>
                </a:cubicBezTo>
                <a:cubicBezTo>
                  <a:pt x="84803" y="54897"/>
                  <a:pt x="84652" y="54860"/>
                  <a:pt x="84614" y="54822"/>
                </a:cubicBezTo>
                <a:close/>
                <a:moveTo>
                  <a:pt x="61665" y="54784"/>
                </a:moveTo>
                <a:cubicBezTo>
                  <a:pt x="61551" y="54784"/>
                  <a:pt x="61325" y="54822"/>
                  <a:pt x="61249" y="55011"/>
                </a:cubicBezTo>
                <a:lnTo>
                  <a:pt x="61400" y="55162"/>
                </a:lnTo>
                <a:cubicBezTo>
                  <a:pt x="61400" y="55162"/>
                  <a:pt x="61438" y="55200"/>
                  <a:pt x="61438" y="55238"/>
                </a:cubicBezTo>
                <a:cubicBezTo>
                  <a:pt x="61476" y="55313"/>
                  <a:pt x="61551" y="55389"/>
                  <a:pt x="61665" y="55389"/>
                </a:cubicBezTo>
                <a:cubicBezTo>
                  <a:pt x="61778" y="55389"/>
                  <a:pt x="61854" y="55313"/>
                  <a:pt x="61892" y="55275"/>
                </a:cubicBezTo>
                <a:lnTo>
                  <a:pt x="61816" y="55086"/>
                </a:lnTo>
                <a:cubicBezTo>
                  <a:pt x="61854" y="55086"/>
                  <a:pt x="61892" y="55124"/>
                  <a:pt x="61892" y="55200"/>
                </a:cubicBezTo>
                <a:cubicBezTo>
                  <a:pt x="61892" y="55200"/>
                  <a:pt x="61892" y="55200"/>
                  <a:pt x="61892" y="55162"/>
                </a:cubicBezTo>
                <a:lnTo>
                  <a:pt x="61854" y="55011"/>
                </a:lnTo>
                <a:lnTo>
                  <a:pt x="61778" y="54973"/>
                </a:lnTo>
                <a:cubicBezTo>
                  <a:pt x="61778" y="54973"/>
                  <a:pt x="61778" y="54973"/>
                  <a:pt x="61778" y="54935"/>
                </a:cubicBezTo>
                <a:lnTo>
                  <a:pt x="61665" y="54784"/>
                </a:lnTo>
                <a:close/>
                <a:moveTo>
                  <a:pt x="9453" y="55049"/>
                </a:moveTo>
                <a:cubicBezTo>
                  <a:pt x="9377" y="55049"/>
                  <a:pt x="9150" y="55086"/>
                  <a:pt x="9150" y="55275"/>
                </a:cubicBezTo>
                <a:lnTo>
                  <a:pt x="9188" y="55389"/>
                </a:lnTo>
                <a:cubicBezTo>
                  <a:pt x="9256" y="55457"/>
                  <a:pt x="9324" y="55471"/>
                  <a:pt x="9384" y="55471"/>
                </a:cubicBezTo>
                <a:cubicBezTo>
                  <a:pt x="9424" y="55471"/>
                  <a:pt x="9460" y="55465"/>
                  <a:pt x="9490" y="55465"/>
                </a:cubicBezTo>
                <a:lnTo>
                  <a:pt x="9755" y="55389"/>
                </a:lnTo>
                <a:lnTo>
                  <a:pt x="9755" y="55351"/>
                </a:lnTo>
                <a:cubicBezTo>
                  <a:pt x="9755" y="55238"/>
                  <a:pt x="9717" y="55162"/>
                  <a:pt x="9642" y="55086"/>
                </a:cubicBezTo>
                <a:lnTo>
                  <a:pt x="9528" y="55049"/>
                </a:lnTo>
                <a:close/>
                <a:moveTo>
                  <a:pt x="18253" y="55071"/>
                </a:moveTo>
                <a:cubicBezTo>
                  <a:pt x="18230" y="55071"/>
                  <a:pt x="18208" y="55075"/>
                  <a:pt x="18186" y="55086"/>
                </a:cubicBezTo>
                <a:cubicBezTo>
                  <a:pt x="18073" y="55162"/>
                  <a:pt x="18035" y="55351"/>
                  <a:pt x="18148" y="55465"/>
                </a:cubicBezTo>
                <a:cubicBezTo>
                  <a:pt x="18173" y="55465"/>
                  <a:pt x="18215" y="55481"/>
                  <a:pt x="18252" y="55481"/>
                </a:cubicBezTo>
                <a:cubicBezTo>
                  <a:pt x="18270" y="55481"/>
                  <a:pt x="18287" y="55477"/>
                  <a:pt x="18300" y="55465"/>
                </a:cubicBezTo>
                <a:lnTo>
                  <a:pt x="18375" y="55427"/>
                </a:lnTo>
                <a:lnTo>
                  <a:pt x="18300" y="55427"/>
                </a:lnTo>
                <a:lnTo>
                  <a:pt x="18489" y="55313"/>
                </a:lnTo>
                <a:lnTo>
                  <a:pt x="18489" y="55200"/>
                </a:lnTo>
                <a:lnTo>
                  <a:pt x="18413" y="55124"/>
                </a:lnTo>
                <a:cubicBezTo>
                  <a:pt x="18359" y="55098"/>
                  <a:pt x="18306" y="55071"/>
                  <a:pt x="18253" y="55071"/>
                </a:cubicBezTo>
                <a:close/>
                <a:moveTo>
                  <a:pt x="87336" y="55086"/>
                </a:moveTo>
                <a:lnTo>
                  <a:pt x="87072" y="55162"/>
                </a:lnTo>
                <a:cubicBezTo>
                  <a:pt x="87072" y="55162"/>
                  <a:pt x="87072" y="55162"/>
                  <a:pt x="87034" y="55200"/>
                </a:cubicBezTo>
                <a:cubicBezTo>
                  <a:pt x="86996" y="55238"/>
                  <a:pt x="86958" y="55275"/>
                  <a:pt x="86958" y="55351"/>
                </a:cubicBezTo>
                <a:cubicBezTo>
                  <a:pt x="86958" y="55389"/>
                  <a:pt x="86996" y="55465"/>
                  <a:pt x="87147" y="55465"/>
                </a:cubicBezTo>
                <a:lnTo>
                  <a:pt x="87298" y="55389"/>
                </a:lnTo>
                <a:lnTo>
                  <a:pt x="87298" y="55389"/>
                </a:lnTo>
                <a:cubicBezTo>
                  <a:pt x="87298" y="55389"/>
                  <a:pt x="87298" y="55427"/>
                  <a:pt x="87261" y="55427"/>
                </a:cubicBezTo>
                <a:cubicBezTo>
                  <a:pt x="87242" y="55446"/>
                  <a:pt x="87223" y="55446"/>
                  <a:pt x="87209" y="55446"/>
                </a:cubicBezTo>
                <a:cubicBezTo>
                  <a:pt x="87194" y="55446"/>
                  <a:pt x="87185" y="55446"/>
                  <a:pt x="87185" y="55465"/>
                </a:cubicBezTo>
                <a:cubicBezTo>
                  <a:pt x="87235" y="55465"/>
                  <a:pt x="87303" y="55498"/>
                  <a:pt x="87387" y="55498"/>
                </a:cubicBezTo>
                <a:cubicBezTo>
                  <a:pt x="87429" y="55498"/>
                  <a:pt x="87475" y="55490"/>
                  <a:pt x="87525" y="55465"/>
                </a:cubicBezTo>
                <a:lnTo>
                  <a:pt x="87601" y="55389"/>
                </a:lnTo>
                <a:cubicBezTo>
                  <a:pt x="87601" y="55351"/>
                  <a:pt x="87601" y="55313"/>
                  <a:pt x="87601" y="55313"/>
                </a:cubicBezTo>
                <a:cubicBezTo>
                  <a:pt x="87601" y="55124"/>
                  <a:pt x="87412" y="55086"/>
                  <a:pt x="87374" y="55086"/>
                </a:cubicBezTo>
                <a:close/>
                <a:moveTo>
                  <a:pt x="17392" y="55049"/>
                </a:moveTo>
                <a:lnTo>
                  <a:pt x="17241" y="55200"/>
                </a:lnTo>
                <a:cubicBezTo>
                  <a:pt x="17241" y="55200"/>
                  <a:pt x="17241" y="55238"/>
                  <a:pt x="17241" y="55238"/>
                </a:cubicBezTo>
                <a:cubicBezTo>
                  <a:pt x="17203" y="55275"/>
                  <a:pt x="17165" y="55313"/>
                  <a:pt x="17165" y="55389"/>
                </a:cubicBezTo>
                <a:cubicBezTo>
                  <a:pt x="17165" y="55427"/>
                  <a:pt x="17203" y="55502"/>
                  <a:pt x="17354" y="55540"/>
                </a:cubicBezTo>
                <a:lnTo>
                  <a:pt x="17468" y="55502"/>
                </a:lnTo>
                <a:cubicBezTo>
                  <a:pt x="17543" y="55465"/>
                  <a:pt x="17657" y="55351"/>
                  <a:pt x="17657" y="55238"/>
                </a:cubicBezTo>
                <a:cubicBezTo>
                  <a:pt x="17657" y="55200"/>
                  <a:pt x="17657" y="55124"/>
                  <a:pt x="17619" y="55124"/>
                </a:cubicBezTo>
                <a:cubicBezTo>
                  <a:pt x="17543" y="55049"/>
                  <a:pt x="17468" y="55049"/>
                  <a:pt x="17392" y="55049"/>
                </a:cubicBezTo>
                <a:close/>
                <a:moveTo>
                  <a:pt x="70890" y="55238"/>
                </a:moveTo>
                <a:cubicBezTo>
                  <a:pt x="70814" y="55238"/>
                  <a:pt x="70663" y="55275"/>
                  <a:pt x="70625" y="55389"/>
                </a:cubicBezTo>
                <a:lnTo>
                  <a:pt x="70776" y="55540"/>
                </a:lnTo>
                <a:cubicBezTo>
                  <a:pt x="70739" y="55540"/>
                  <a:pt x="70701" y="55503"/>
                  <a:pt x="70701" y="55502"/>
                </a:cubicBezTo>
                <a:lnTo>
                  <a:pt x="70701" y="55502"/>
                </a:lnTo>
                <a:cubicBezTo>
                  <a:pt x="70739" y="55540"/>
                  <a:pt x="70739" y="55616"/>
                  <a:pt x="70852" y="55654"/>
                </a:cubicBezTo>
                <a:lnTo>
                  <a:pt x="71041" y="55540"/>
                </a:lnTo>
                <a:cubicBezTo>
                  <a:pt x="71041" y="55502"/>
                  <a:pt x="71079" y="55465"/>
                  <a:pt x="71079" y="55389"/>
                </a:cubicBezTo>
                <a:lnTo>
                  <a:pt x="71079" y="55351"/>
                </a:lnTo>
                <a:lnTo>
                  <a:pt x="70928" y="55238"/>
                </a:lnTo>
                <a:close/>
                <a:moveTo>
                  <a:pt x="63555" y="55502"/>
                </a:moveTo>
                <a:cubicBezTo>
                  <a:pt x="63480" y="55502"/>
                  <a:pt x="63404" y="55502"/>
                  <a:pt x="63328" y="55540"/>
                </a:cubicBezTo>
                <a:cubicBezTo>
                  <a:pt x="63253" y="55616"/>
                  <a:pt x="63253" y="55691"/>
                  <a:pt x="63291" y="55767"/>
                </a:cubicBezTo>
                <a:lnTo>
                  <a:pt x="63404" y="55843"/>
                </a:lnTo>
                <a:cubicBezTo>
                  <a:pt x="63435" y="55846"/>
                  <a:pt x="63463" y="55848"/>
                  <a:pt x="63489" y="55848"/>
                </a:cubicBezTo>
                <a:cubicBezTo>
                  <a:pt x="63751" y="55848"/>
                  <a:pt x="63782" y="55688"/>
                  <a:pt x="63782" y="55654"/>
                </a:cubicBezTo>
                <a:lnTo>
                  <a:pt x="63631" y="55502"/>
                </a:lnTo>
                <a:close/>
                <a:moveTo>
                  <a:pt x="19661" y="55313"/>
                </a:moveTo>
                <a:cubicBezTo>
                  <a:pt x="19396" y="55313"/>
                  <a:pt x="19169" y="55389"/>
                  <a:pt x="19056" y="55578"/>
                </a:cubicBezTo>
                <a:lnTo>
                  <a:pt x="19207" y="55729"/>
                </a:lnTo>
                <a:cubicBezTo>
                  <a:pt x="19207" y="55767"/>
                  <a:pt x="19245" y="55767"/>
                  <a:pt x="19245" y="55805"/>
                </a:cubicBezTo>
                <a:cubicBezTo>
                  <a:pt x="19320" y="55880"/>
                  <a:pt x="19434" y="55880"/>
                  <a:pt x="19509" y="55880"/>
                </a:cubicBezTo>
                <a:lnTo>
                  <a:pt x="19585" y="55880"/>
                </a:lnTo>
                <a:cubicBezTo>
                  <a:pt x="19585" y="55880"/>
                  <a:pt x="19585" y="55880"/>
                  <a:pt x="19547" y="55843"/>
                </a:cubicBezTo>
                <a:lnTo>
                  <a:pt x="19547" y="55843"/>
                </a:lnTo>
                <a:lnTo>
                  <a:pt x="19774" y="55880"/>
                </a:lnTo>
                <a:cubicBezTo>
                  <a:pt x="19850" y="55805"/>
                  <a:pt x="19850" y="55654"/>
                  <a:pt x="19850" y="55616"/>
                </a:cubicBezTo>
                <a:cubicBezTo>
                  <a:pt x="19850" y="55540"/>
                  <a:pt x="19850" y="55427"/>
                  <a:pt x="19774" y="55351"/>
                </a:cubicBezTo>
                <a:lnTo>
                  <a:pt x="19661" y="55313"/>
                </a:lnTo>
                <a:close/>
                <a:moveTo>
                  <a:pt x="39699" y="55616"/>
                </a:moveTo>
                <a:cubicBezTo>
                  <a:pt x="39472" y="55616"/>
                  <a:pt x="39396" y="55691"/>
                  <a:pt x="39434" y="55843"/>
                </a:cubicBezTo>
                <a:lnTo>
                  <a:pt x="39547" y="55956"/>
                </a:lnTo>
                <a:lnTo>
                  <a:pt x="39661" y="55956"/>
                </a:lnTo>
                <a:lnTo>
                  <a:pt x="39812" y="55843"/>
                </a:lnTo>
                <a:cubicBezTo>
                  <a:pt x="39812" y="55843"/>
                  <a:pt x="39850" y="55805"/>
                  <a:pt x="39850" y="55767"/>
                </a:cubicBezTo>
                <a:lnTo>
                  <a:pt x="39699" y="55616"/>
                </a:lnTo>
                <a:close/>
                <a:moveTo>
                  <a:pt x="85937" y="55616"/>
                </a:moveTo>
                <a:lnTo>
                  <a:pt x="85786" y="55654"/>
                </a:lnTo>
                <a:cubicBezTo>
                  <a:pt x="85711" y="55654"/>
                  <a:pt x="85521" y="55691"/>
                  <a:pt x="85521" y="55956"/>
                </a:cubicBezTo>
                <a:lnTo>
                  <a:pt x="85559" y="56032"/>
                </a:lnTo>
                <a:cubicBezTo>
                  <a:pt x="85626" y="56076"/>
                  <a:pt x="85692" y="56094"/>
                  <a:pt x="85766" y="56094"/>
                </a:cubicBezTo>
                <a:cubicBezTo>
                  <a:pt x="85819" y="56094"/>
                  <a:pt x="85875" y="56085"/>
                  <a:pt x="85937" y="56069"/>
                </a:cubicBezTo>
                <a:cubicBezTo>
                  <a:pt x="86051" y="56032"/>
                  <a:pt x="86126" y="55918"/>
                  <a:pt x="86126" y="55843"/>
                </a:cubicBezTo>
                <a:cubicBezTo>
                  <a:pt x="86126" y="55729"/>
                  <a:pt x="86051" y="55654"/>
                  <a:pt x="85937" y="55616"/>
                </a:cubicBezTo>
                <a:close/>
                <a:moveTo>
                  <a:pt x="14254" y="55502"/>
                </a:moveTo>
                <a:cubicBezTo>
                  <a:pt x="14141" y="55502"/>
                  <a:pt x="13876" y="55540"/>
                  <a:pt x="13876" y="55880"/>
                </a:cubicBezTo>
                <a:cubicBezTo>
                  <a:pt x="13876" y="55918"/>
                  <a:pt x="13876" y="55956"/>
                  <a:pt x="13876" y="55994"/>
                </a:cubicBezTo>
                <a:lnTo>
                  <a:pt x="13989" y="56107"/>
                </a:lnTo>
                <a:cubicBezTo>
                  <a:pt x="14065" y="56107"/>
                  <a:pt x="14178" y="56107"/>
                  <a:pt x="14292" y="56032"/>
                </a:cubicBezTo>
                <a:cubicBezTo>
                  <a:pt x="14330" y="55994"/>
                  <a:pt x="14368" y="55918"/>
                  <a:pt x="14330" y="55805"/>
                </a:cubicBezTo>
                <a:cubicBezTo>
                  <a:pt x="14330" y="55767"/>
                  <a:pt x="14330" y="55729"/>
                  <a:pt x="14368" y="55691"/>
                </a:cubicBezTo>
                <a:lnTo>
                  <a:pt x="14254" y="55502"/>
                </a:lnTo>
                <a:close/>
                <a:moveTo>
                  <a:pt x="40228" y="55767"/>
                </a:moveTo>
                <a:lnTo>
                  <a:pt x="40077" y="55880"/>
                </a:lnTo>
                <a:cubicBezTo>
                  <a:pt x="40039" y="56069"/>
                  <a:pt x="40152" y="56183"/>
                  <a:pt x="40304" y="56221"/>
                </a:cubicBezTo>
                <a:lnTo>
                  <a:pt x="40455" y="56107"/>
                </a:lnTo>
                <a:cubicBezTo>
                  <a:pt x="40455" y="56107"/>
                  <a:pt x="40493" y="56107"/>
                  <a:pt x="40493" y="56069"/>
                </a:cubicBezTo>
                <a:cubicBezTo>
                  <a:pt x="40493" y="56069"/>
                  <a:pt x="40530" y="55994"/>
                  <a:pt x="40530" y="55918"/>
                </a:cubicBezTo>
                <a:cubicBezTo>
                  <a:pt x="40530" y="55918"/>
                  <a:pt x="40530" y="55880"/>
                  <a:pt x="40530" y="55843"/>
                </a:cubicBezTo>
                <a:lnTo>
                  <a:pt x="40379" y="55767"/>
                </a:lnTo>
                <a:close/>
                <a:moveTo>
                  <a:pt x="90399" y="55880"/>
                </a:moveTo>
                <a:cubicBezTo>
                  <a:pt x="90285" y="55880"/>
                  <a:pt x="90172" y="55918"/>
                  <a:pt x="90172" y="56069"/>
                </a:cubicBezTo>
                <a:lnTo>
                  <a:pt x="90285" y="56221"/>
                </a:lnTo>
                <a:cubicBezTo>
                  <a:pt x="90399" y="56221"/>
                  <a:pt x="90474" y="56221"/>
                  <a:pt x="90550" y="56145"/>
                </a:cubicBezTo>
                <a:lnTo>
                  <a:pt x="90588" y="56032"/>
                </a:lnTo>
                <a:cubicBezTo>
                  <a:pt x="90588" y="55956"/>
                  <a:pt x="90512" y="55880"/>
                  <a:pt x="90399" y="55880"/>
                </a:cubicBezTo>
                <a:close/>
                <a:moveTo>
                  <a:pt x="14661" y="55875"/>
                </a:moveTo>
                <a:cubicBezTo>
                  <a:pt x="14399" y="55875"/>
                  <a:pt x="14364" y="56035"/>
                  <a:pt x="14330" y="56069"/>
                </a:cubicBezTo>
                <a:lnTo>
                  <a:pt x="14481" y="56221"/>
                </a:lnTo>
                <a:lnTo>
                  <a:pt x="14557" y="56221"/>
                </a:lnTo>
                <a:cubicBezTo>
                  <a:pt x="14594" y="56221"/>
                  <a:pt x="14632" y="56258"/>
                  <a:pt x="14746" y="56258"/>
                </a:cubicBezTo>
                <a:lnTo>
                  <a:pt x="14859" y="56145"/>
                </a:lnTo>
                <a:lnTo>
                  <a:pt x="14859" y="55994"/>
                </a:lnTo>
                <a:lnTo>
                  <a:pt x="14746" y="55880"/>
                </a:lnTo>
                <a:cubicBezTo>
                  <a:pt x="14715" y="55877"/>
                  <a:pt x="14687" y="55875"/>
                  <a:pt x="14661" y="55875"/>
                </a:cubicBezTo>
                <a:close/>
                <a:moveTo>
                  <a:pt x="63253" y="55805"/>
                </a:moveTo>
                <a:cubicBezTo>
                  <a:pt x="63026" y="55805"/>
                  <a:pt x="62950" y="55918"/>
                  <a:pt x="62875" y="56032"/>
                </a:cubicBezTo>
                <a:lnTo>
                  <a:pt x="62875" y="56183"/>
                </a:lnTo>
                <a:cubicBezTo>
                  <a:pt x="62958" y="56238"/>
                  <a:pt x="63041" y="56273"/>
                  <a:pt x="63124" y="56273"/>
                </a:cubicBezTo>
                <a:cubicBezTo>
                  <a:pt x="63154" y="56273"/>
                  <a:pt x="63185" y="56269"/>
                  <a:pt x="63215" y="56258"/>
                </a:cubicBezTo>
                <a:cubicBezTo>
                  <a:pt x="63328" y="56221"/>
                  <a:pt x="63404" y="56107"/>
                  <a:pt x="63404" y="55994"/>
                </a:cubicBezTo>
                <a:cubicBezTo>
                  <a:pt x="63404" y="55956"/>
                  <a:pt x="63366" y="55880"/>
                  <a:pt x="63328" y="55843"/>
                </a:cubicBezTo>
                <a:lnTo>
                  <a:pt x="63253" y="55805"/>
                </a:lnTo>
                <a:close/>
                <a:moveTo>
                  <a:pt x="19472" y="55918"/>
                </a:moveTo>
                <a:lnTo>
                  <a:pt x="19358" y="56032"/>
                </a:lnTo>
                <a:cubicBezTo>
                  <a:pt x="19283" y="55994"/>
                  <a:pt x="19245" y="55994"/>
                  <a:pt x="19169" y="55994"/>
                </a:cubicBezTo>
                <a:cubicBezTo>
                  <a:pt x="19156" y="55987"/>
                  <a:pt x="19141" y="55984"/>
                  <a:pt x="19125" y="55984"/>
                </a:cubicBezTo>
                <a:cubicBezTo>
                  <a:pt x="19046" y="55984"/>
                  <a:pt x="18942" y="56058"/>
                  <a:pt x="18942" y="56183"/>
                </a:cubicBezTo>
                <a:lnTo>
                  <a:pt x="19056" y="56334"/>
                </a:lnTo>
                <a:cubicBezTo>
                  <a:pt x="19093" y="56334"/>
                  <a:pt x="19131" y="56410"/>
                  <a:pt x="19207" y="56410"/>
                </a:cubicBezTo>
                <a:lnTo>
                  <a:pt x="19320" y="56372"/>
                </a:lnTo>
                <a:cubicBezTo>
                  <a:pt x="19358" y="56372"/>
                  <a:pt x="19396" y="56334"/>
                  <a:pt x="19396" y="56296"/>
                </a:cubicBezTo>
                <a:cubicBezTo>
                  <a:pt x="19434" y="56315"/>
                  <a:pt x="19462" y="56325"/>
                  <a:pt x="19490" y="56325"/>
                </a:cubicBezTo>
                <a:cubicBezTo>
                  <a:pt x="19519" y="56325"/>
                  <a:pt x="19547" y="56315"/>
                  <a:pt x="19585" y="56296"/>
                </a:cubicBezTo>
                <a:cubicBezTo>
                  <a:pt x="19661" y="56258"/>
                  <a:pt x="19698" y="56183"/>
                  <a:pt x="19698" y="56107"/>
                </a:cubicBezTo>
                <a:cubicBezTo>
                  <a:pt x="19698" y="56032"/>
                  <a:pt x="19661" y="55994"/>
                  <a:pt x="19623" y="55956"/>
                </a:cubicBezTo>
                <a:cubicBezTo>
                  <a:pt x="19585" y="55918"/>
                  <a:pt x="19509" y="55918"/>
                  <a:pt x="19472" y="55918"/>
                </a:cubicBezTo>
                <a:close/>
                <a:moveTo>
                  <a:pt x="51532" y="55767"/>
                </a:moveTo>
                <a:lnTo>
                  <a:pt x="51419" y="55843"/>
                </a:lnTo>
                <a:cubicBezTo>
                  <a:pt x="51381" y="55956"/>
                  <a:pt x="51306" y="56069"/>
                  <a:pt x="51306" y="56145"/>
                </a:cubicBezTo>
                <a:cubicBezTo>
                  <a:pt x="51306" y="56334"/>
                  <a:pt x="51419" y="56448"/>
                  <a:pt x="51646" y="56448"/>
                </a:cubicBezTo>
                <a:lnTo>
                  <a:pt x="51797" y="56372"/>
                </a:lnTo>
                <a:cubicBezTo>
                  <a:pt x="51797" y="56334"/>
                  <a:pt x="51835" y="56296"/>
                  <a:pt x="51873" y="56221"/>
                </a:cubicBezTo>
                <a:cubicBezTo>
                  <a:pt x="51910" y="56183"/>
                  <a:pt x="51986" y="56069"/>
                  <a:pt x="51986" y="55956"/>
                </a:cubicBezTo>
                <a:cubicBezTo>
                  <a:pt x="51986" y="55918"/>
                  <a:pt x="51986" y="55880"/>
                  <a:pt x="51986" y="55880"/>
                </a:cubicBezTo>
                <a:lnTo>
                  <a:pt x="51835" y="55767"/>
                </a:lnTo>
                <a:close/>
                <a:moveTo>
                  <a:pt x="18262" y="55654"/>
                </a:moveTo>
                <a:cubicBezTo>
                  <a:pt x="18224" y="55654"/>
                  <a:pt x="18110" y="55654"/>
                  <a:pt x="18035" y="55767"/>
                </a:cubicBezTo>
                <a:lnTo>
                  <a:pt x="18073" y="55843"/>
                </a:lnTo>
                <a:cubicBezTo>
                  <a:pt x="18035" y="55918"/>
                  <a:pt x="17997" y="55994"/>
                  <a:pt x="18035" y="56107"/>
                </a:cubicBezTo>
                <a:lnTo>
                  <a:pt x="18110" y="56145"/>
                </a:lnTo>
                <a:cubicBezTo>
                  <a:pt x="18035" y="56145"/>
                  <a:pt x="17959" y="56221"/>
                  <a:pt x="17959" y="56258"/>
                </a:cubicBezTo>
                <a:lnTo>
                  <a:pt x="18073" y="56410"/>
                </a:lnTo>
                <a:lnTo>
                  <a:pt x="18035" y="56410"/>
                </a:lnTo>
                <a:cubicBezTo>
                  <a:pt x="18110" y="56485"/>
                  <a:pt x="18186" y="56523"/>
                  <a:pt x="18300" y="56523"/>
                </a:cubicBezTo>
                <a:lnTo>
                  <a:pt x="18413" y="56448"/>
                </a:lnTo>
                <a:cubicBezTo>
                  <a:pt x="18413" y="56410"/>
                  <a:pt x="18413" y="56410"/>
                  <a:pt x="18413" y="56372"/>
                </a:cubicBezTo>
                <a:cubicBezTo>
                  <a:pt x="18413" y="56296"/>
                  <a:pt x="18375" y="56221"/>
                  <a:pt x="18300" y="56183"/>
                </a:cubicBezTo>
                <a:cubicBezTo>
                  <a:pt x="18337" y="56145"/>
                  <a:pt x="18375" y="56145"/>
                  <a:pt x="18375" y="56145"/>
                </a:cubicBezTo>
                <a:cubicBezTo>
                  <a:pt x="18451" y="56107"/>
                  <a:pt x="18489" y="56032"/>
                  <a:pt x="18489" y="55956"/>
                </a:cubicBezTo>
                <a:cubicBezTo>
                  <a:pt x="18489" y="55843"/>
                  <a:pt x="18413" y="55691"/>
                  <a:pt x="18262" y="55654"/>
                </a:cubicBezTo>
                <a:close/>
                <a:moveTo>
                  <a:pt x="53347" y="56069"/>
                </a:moveTo>
                <a:cubicBezTo>
                  <a:pt x="53196" y="56069"/>
                  <a:pt x="52893" y="56221"/>
                  <a:pt x="52856" y="56485"/>
                </a:cubicBezTo>
                <a:lnTo>
                  <a:pt x="52893" y="56599"/>
                </a:lnTo>
                <a:cubicBezTo>
                  <a:pt x="52950" y="56637"/>
                  <a:pt x="53007" y="56655"/>
                  <a:pt x="53068" y="56655"/>
                </a:cubicBezTo>
                <a:cubicBezTo>
                  <a:pt x="53130" y="56655"/>
                  <a:pt x="53196" y="56637"/>
                  <a:pt x="53272" y="56599"/>
                </a:cubicBezTo>
                <a:cubicBezTo>
                  <a:pt x="53423" y="56561"/>
                  <a:pt x="53536" y="56410"/>
                  <a:pt x="53536" y="56296"/>
                </a:cubicBezTo>
                <a:cubicBezTo>
                  <a:pt x="53536" y="56221"/>
                  <a:pt x="53498" y="56145"/>
                  <a:pt x="53461" y="56107"/>
                </a:cubicBezTo>
                <a:lnTo>
                  <a:pt x="53347" y="56069"/>
                </a:lnTo>
                <a:close/>
                <a:moveTo>
                  <a:pt x="87979" y="56372"/>
                </a:moveTo>
                <a:lnTo>
                  <a:pt x="87828" y="56448"/>
                </a:lnTo>
                <a:cubicBezTo>
                  <a:pt x="87752" y="56561"/>
                  <a:pt x="87752" y="56712"/>
                  <a:pt x="87866" y="56788"/>
                </a:cubicBezTo>
                <a:lnTo>
                  <a:pt x="88055" y="56750"/>
                </a:lnTo>
                <a:lnTo>
                  <a:pt x="88206" y="56674"/>
                </a:lnTo>
                <a:lnTo>
                  <a:pt x="88206" y="56561"/>
                </a:lnTo>
                <a:lnTo>
                  <a:pt x="88092" y="56448"/>
                </a:lnTo>
                <a:cubicBezTo>
                  <a:pt x="88055" y="56410"/>
                  <a:pt x="88017" y="56410"/>
                  <a:pt x="87979" y="56372"/>
                </a:cubicBezTo>
                <a:close/>
                <a:moveTo>
                  <a:pt x="57468" y="56485"/>
                </a:moveTo>
                <a:cubicBezTo>
                  <a:pt x="57355" y="56523"/>
                  <a:pt x="57241" y="56637"/>
                  <a:pt x="57241" y="56750"/>
                </a:cubicBezTo>
                <a:cubicBezTo>
                  <a:pt x="57241" y="56826"/>
                  <a:pt x="57279" y="56863"/>
                  <a:pt x="57393" y="56901"/>
                </a:cubicBezTo>
                <a:lnTo>
                  <a:pt x="57582" y="56826"/>
                </a:lnTo>
                <a:cubicBezTo>
                  <a:pt x="57582" y="56826"/>
                  <a:pt x="57582" y="56863"/>
                  <a:pt x="57582" y="56863"/>
                </a:cubicBezTo>
                <a:cubicBezTo>
                  <a:pt x="57619" y="56863"/>
                  <a:pt x="57771" y="56826"/>
                  <a:pt x="57771" y="56674"/>
                </a:cubicBezTo>
                <a:lnTo>
                  <a:pt x="57733" y="56599"/>
                </a:lnTo>
                <a:cubicBezTo>
                  <a:pt x="57695" y="56523"/>
                  <a:pt x="57582" y="56485"/>
                  <a:pt x="57468" y="56485"/>
                </a:cubicBezTo>
                <a:close/>
                <a:moveTo>
                  <a:pt x="13914" y="56599"/>
                </a:moveTo>
                <a:cubicBezTo>
                  <a:pt x="13838" y="56637"/>
                  <a:pt x="13763" y="56712"/>
                  <a:pt x="13763" y="56788"/>
                </a:cubicBezTo>
                <a:lnTo>
                  <a:pt x="13876" y="56939"/>
                </a:lnTo>
                <a:cubicBezTo>
                  <a:pt x="13906" y="56939"/>
                  <a:pt x="13961" y="56987"/>
                  <a:pt x="14039" y="56987"/>
                </a:cubicBezTo>
                <a:cubicBezTo>
                  <a:pt x="14059" y="56987"/>
                  <a:pt x="14080" y="56984"/>
                  <a:pt x="14103" y="56977"/>
                </a:cubicBezTo>
                <a:lnTo>
                  <a:pt x="14178" y="56863"/>
                </a:lnTo>
                <a:lnTo>
                  <a:pt x="14178" y="56750"/>
                </a:lnTo>
                <a:lnTo>
                  <a:pt x="14141" y="56674"/>
                </a:lnTo>
                <a:cubicBezTo>
                  <a:pt x="14065" y="56599"/>
                  <a:pt x="13989" y="56599"/>
                  <a:pt x="13914" y="56599"/>
                </a:cubicBezTo>
                <a:close/>
                <a:moveTo>
                  <a:pt x="80266" y="56599"/>
                </a:moveTo>
                <a:lnTo>
                  <a:pt x="80077" y="56750"/>
                </a:lnTo>
                <a:cubicBezTo>
                  <a:pt x="80077" y="56826"/>
                  <a:pt x="80115" y="56901"/>
                  <a:pt x="80191" y="56939"/>
                </a:cubicBezTo>
                <a:cubicBezTo>
                  <a:pt x="80217" y="56966"/>
                  <a:pt x="80244" y="56992"/>
                  <a:pt x="80298" y="56992"/>
                </a:cubicBezTo>
                <a:cubicBezTo>
                  <a:pt x="80320" y="56992"/>
                  <a:pt x="80346" y="56988"/>
                  <a:pt x="80380" y="56977"/>
                </a:cubicBezTo>
                <a:lnTo>
                  <a:pt x="80493" y="56863"/>
                </a:lnTo>
                <a:cubicBezTo>
                  <a:pt x="80493" y="56750"/>
                  <a:pt x="80417" y="56637"/>
                  <a:pt x="80266" y="56599"/>
                </a:cubicBezTo>
                <a:close/>
                <a:moveTo>
                  <a:pt x="83837" y="56763"/>
                </a:moveTo>
                <a:cubicBezTo>
                  <a:pt x="83788" y="56763"/>
                  <a:pt x="83732" y="56772"/>
                  <a:pt x="83669" y="56788"/>
                </a:cubicBezTo>
                <a:cubicBezTo>
                  <a:pt x="83480" y="56826"/>
                  <a:pt x="83480" y="56901"/>
                  <a:pt x="83480" y="56939"/>
                </a:cubicBezTo>
                <a:lnTo>
                  <a:pt x="83555" y="57015"/>
                </a:lnTo>
                <a:cubicBezTo>
                  <a:pt x="83555" y="57052"/>
                  <a:pt x="83593" y="57052"/>
                  <a:pt x="83593" y="57052"/>
                </a:cubicBezTo>
                <a:cubicBezTo>
                  <a:pt x="83593" y="57090"/>
                  <a:pt x="83631" y="57166"/>
                  <a:pt x="83782" y="57204"/>
                </a:cubicBezTo>
                <a:lnTo>
                  <a:pt x="83934" y="57090"/>
                </a:lnTo>
                <a:cubicBezTo>
                  <a:pt x="83971" y="57052"/>
                  <a:pt x="84009" y="57015"/>
                  <a:pt x="84047" y="56939"/>
                </a:cubicBezTo>
                <a:lnTo>
                  <a:pt x="84009" y="56826"/>
                </a:lnTo>
                <a:cubicBezTo>
                  <a:pt x="83965" y="56781"/>
                  <a:pt x="83908" y="56763"/>
                  <a:pt x="83837" y="56763"/>
                </a:cubicBezTo>
                <a:close/>
                <a:moveTo>
                  <a:pt x="27695" y="56839"/>
                </a:moveTo>
                <a:cubicBezTo>
                  <a:pt x="27651" y="56839"/>
                  <a:pt x="27607" y="56857"/>
                  <a:pt x="27562" y="56901"/>
                </a:cubicBezTo>
                <a:cubicBezTo>
                  <a:pt x="27373" y="56977"/>
                  <a:pt x="27411" y="57204"/>
                  <a:pt x="27600" y="57241"/>
                </a:cubicBezTo>
                <a:lnTo>
                  <a:pt x="27789" y="57128"/>
                </a:lnTo>
                <a:cubicBezTo>
                  <a:pt x="27789" y="57090"/>
                  <a:pt x="27865" y="57052"/>
                  <a:pt x="27865" y="57015"/>
                </a:cubicBezTo>
                <a:lnTo>
                  <a:pt x="27789" y="56863"/>
                </a:lnTo>
                <a:cubicBezTo>
                  <a:pt x="27758" y="56848"/>
                  <a:pt x="27727" y="56839"/>
                  <a:pt x="27695" y="56839"/>
                </a:cubicBezTo>
                <a:close/>
                <a:moveTo>
                  <a:pt x="417" y="56901"/>
                </a:moveTo>
                <a:cubicBezTo>
                  <a:pt x="303" y="56901"/>
                  <a:pt x="227" y="56939"/>
                  <a:pt x="152" y="56977"/>
                </a:cubicBezTo>
                <a:lnTo>
                  <a:pt x="114" y="57052"/>
                </a:lnTo>
                <a:lnTo>
                  <a:pt x="114" y="57241"/>
                </a:lnTo>
                <a:lnTo>
                  <a:pt x="190" y="57317"/>
                </a:lnTo>
                <a:cubicBezTo>
                  <a:pt x="278" y="57361"/>
                  <a:pt x="367" y="57380"/>
                  <a:pt x="448" y="57380"/>
                </a:cubicBezTo>
                <a:cubicBezTo>
                  <a:pt x="505" y="57380"/>
                  <a:pt x="559" y="57371"/>
                  <a:pt x="606" y="57355"/>
                </a:cubicBezTo>
                <a:cubicBezTo>
                  <a:pt x="681" y="57317"/>
                  <a:pt x="795" y="57279"/>
                  <a:pt x="832" y="57166"/>
                </a:cubicBezTo>
                <a:lnTo>
                  <a:pt x="795" y="57052"/>
                </a:lnTo>
                <a:cubicBezTo>
                  <a:pt x="719" y="56977"/>
                  <a:pt x="568" y="56901"/>
                  <a:pt x="417" y="56901"/>
                </a:cubicBezTo>
                <a:close/>
                <a:moveTo>
                  <a:pt x="70209" y="56334"/>
                </a:moveTo>
                <a:cubicBezTo>
                  <a:pt x="70172" y="56334"/>
                  <a:pt x="70096" y="56334"/>
                  <a:pt x="70020" y="56372"/>
                </a:cubicBezTo>
                <a:cubicBezTo>
                  <a:pt x="69907" y="56410"/>
                  <a:pt x="69831" y="56485"/>
                  <a:pt x="69793" y="56523"/>
                </a:cubicBezTo>
                <a:lnTo>
                  <a:pt x="69604" y="56599"/>
                </a:lnTo>
                <a:cubicBezTo>
                  <a:pt x="69567" y="56712"/>
                  <a:pt x="69529" y="56750"/>
                  <a:pt x="69415" y="56863"/>
                </a:cubicBezTo>
                <a:cubicBezTo>
                  <a:pt x="69340" y="56939"/>
                  <a:pt x="69226" y="57052"/>
                  <a:pt x="69189" y="57204"/>
                </a:cubicBezTo>
                <a:lnTo>
                  <a:pt x="69264" y="57317"/>
                </a:lnTo>
                <a:cubicBezTo>
                  <a:pt x="69378" y="57385"/>
                  <a:pt x="69477" y="57399"/>
                  <a:pt x="69555" y="57399"/>
                </a:cubicBezTo>
                <a:cubicBezTo>
                  <a:pt x="69607" y="57399"/>
                  <a:pt x="69650" y="57393"/>
                  <a:pt x="69680" y="57393"/>
                </a:cubicBezTo>
                <a:cubicBezTo>
                  <a:pt x="69793" y="57355"/>
                  <a:pt x="69907" y="57279"/>
                  <a:pt x="69945" y="57204"/>
                </a:cubicBezTo>
                <a:lnTo>
                  <a:pt x="70020" y="57204"/>
                </a:lnTo>
                <a:cubicBezTo>
                  <a:pt x="70058" y="57166"/>
                  <a:pt x="70058" y="57128"/>
                  <a:pt x="70058" y="57052"/>
                </a:cubicBezTo>
                <a:cubicBezTo>
                  <a:pt x="70096" y="57052"/>
                  <a:pt x="70172" y="57052"/>
                  <a:pt x="70209" y="57015"/>
                </a:cubicBezTo>
                <a:cubicBezTo>
                  <a:pt x="70247" y="56977"/>
                  <a:pt x="70247" y="56901"/>
                  <a:pt x="70285" y="56826"/>
                </a:cubicBezTo>
                <a:lnTo>
                  <a:pt x="70285" y="56826"/>
                </a:lnTo>
                <a:cubicBezTo>
                  <a:pt x="70247" y="56863"/>
                  <a:pt x="70209" y="56863"/>
                  <a:pt x="70209" y="56863"/>
                </a:cubicBezTo>
                <a:lnTo>
                  <a:pt x="70361" y="56788"/>
                </a:lnTo>
                <a:cubicBezTo>
                  <a:pt x="70361" y="56750"/>
                  <a:pt x="70361" y="56712"/>
                  <a:pt x="70361" y="56637"/>
                </a:cubicBezTo>
                <a:cubicBezTo>
                  <a:pt x="70361" y="56448"/>
                  <a:pt x="70323" y="56372"/>
                  <a:pt x="70209" y="56334"/>
                </a:cubicBezTo>
                <a:close/>
                <a:moveTo>
                  <a:pt x="24122" y="57431"/>
                </a:moveTo>
                <a:cubicBezTo>
                  <a:pt x="24046" y="57468"/>
                  <a:pt x="23933" y="57544"/>
                  <a:pt x="23933" y="57657"/>
                </a:cubicBezTo>
                <a:cubicBezTo>
                  <a:pt x="23933" y="57695"/>
                  <a:pt x="23971" y="57809"/>
                  <a:pt x="24160" y="57846"/>
                </a:cubicBezTo>
                <a:lnTo>
                  <a:pt x="24311" y="57771"/>
                </a:lnTo>
                <a:cubicBezTo>
                  <a:pt x="24349" y="57733"/>
                  <a:pt x="24387" y="57657"/>
                  <a:pt x="24387" y="57582"/>
                </a:cubicBezTo>
                <a:cubicBezTo>
                  <a:pt x="24387" y="57506"/>
                  <a:pt x="24311" y="57431"/>
                  <a:pt x="24198" y="57431"/>
                </a:cubicBezTo>
                <a:close/>
                <a:moveTo>
                  <a:pt x="15275" y="57468"/>
                </a:moveTo>
                <a:lnTo>
                  <a:pt x="15124" y="57582"/>
                </a:lnTo>
                <a:cubicBezTo>
                  <a:pt x="15124" y="57620"/>
                  <a:pt x="15124" y="57657"/>
                  <a:pt x="15086" y="57695"/>
                </a:cubicBezTo>
                <a:lnTo>
                  <a:pt x="15086" y="57809"/>
                </a:lnTo>
                <a:cubicBezTo>
                  <a:pt x="15151" y="57874"/>
                  <a:pt x="15301" y="57967"/>
                  <a:pt x="15462" y="57967"/>
                </a:cubicBezTo>
                <a:cubicBezTo>
                  <a:pt x="15488" y="57967"/>
                  <a:pt x="15514" y="57965"/>
                  <a:pt x="15540" y="57960"/>
                </a:cubicBezTo>
                <a:cubicBezTo>
                  <a:pt x="15577" y="57922"/>
                  <a:pt x="15691" y="57884"/>
                  <a:pt x="15691" y="57695"/>
                </a:cubicBezTo>
                <a:lnTo>
                  <a:pt x="15691" y="57620"/>
                </a:lnTo>
                <a:cubicBezTo>
                  <a:pt x="15615" y="57544"/>
                  <a:pt x="15502" y="57468"/>
                  <a:pt x="15275" y="57468"/>
                </a:cubicBezTo>
                <a:close/>
                <a:moveTo>
                  <a:pt x="69037" y="57355"/>
                </a:moveTo>
                <a:cubicBezTo>
                  <a:pt x="68886" y="57355"/>
                  <a:pt x="68773" y="57393"/>
                  <a:pt x="68697" y="57431"/>
                </a:cubicBezTo>
                <a:cubicBezTo>
                  <a:pt x="68584" y="57544"/>
                  <a:pt x="68546" y="57657"/>
                  <a:pt x="68584" y="57846"/>
                </a:cubicBezTo>
                <a:lnTo>
                  <a:pt x="68735" y="57960"/>
                </a:lnTo>
                <a:lnTo>
                  <a:pt x="68810" y="57960"/>
                </a:lnTo>
                <a:cubicBezTo>
                  <a:pt x="68848" y="57960"/>
                  <a:pt x="68848" y="57960"/>
                  <a:pt x="68848" y="57998"/>
                </a:cubicBezTo>
                <a:lnTo>
                  <a:pt x="69075" y="57922"/>
                </a:lnTo>
                <a:lnTo>
                  <a:pt x="69226" y="57809"/>
                </a:lnTo>
                <a:cubicBezTo>
                  <a:pt x="69189" y="57733"/>
                  <a:pt x="69151" y="57695"/>
                  <a:pt x="69151" y="57657"/>
                </a:cubicBezTo>
                <a:cubicBezTo>
                  <a:pt x="69113" y="57620"/>
                  <a:pt x="69075" y="57657"/>
                  <a:pt x="69151" y="57544"/>
                </a:cubicBezTo>
                <a:lnTo>
                  <a:pt x="69037" y="57355"/>
                </a:lnTo>
                <a:close/>
                <a:moveTo>
                  <a:pt x="43744" y="57846"/>
                </a:moveTo>
                <a:lnTo>
                  <a:pt x="43555" y="57922"/>
                </a:lnTo>
                <a:cubicBezTo>
                  <a:pt x="43555" y="57960"/>
                  <a:pt x="43517" y="57998"/>
                  <a:pt x="43517" y="58035"/>
                </a:cubicBezTo>
                <a:lnTo>
                  <a:pt x="43631" y="58187"/>
                </a:lnTo>
                <a:cubicBezTo>
                  <a:pt x="43668" y="58187"/>
                  <a:pt x="43668" y="58224"/>
                  <a:pt x="43744" y="58224"/>
                </a:cubicBezTo>
                <a:lnTo>
                  <a:pt x="43895" y="58111"/>
                </a:lnTo>
                <a:cubicBezTo>
                  <a:pt x="43933" y="58111"/>
                  <a:pt x="43933" y="58073"/>
                  <a:pt x="43971" y="58035"/>
                </a:cubicBezTo>
                <a:lnTo>
                  <a:pt x="43857" y="57884"/>
                </a:lnTo>
                <a:cubicBezTo>
                  <a:pt x="43820" y="57884"/>
                  <a:pt x="43782" y="57846"/>
                  <a:pt x="43744" y="57846"/>
                </a:cubicBezTo>
                <a:close/>
                <a:moveTo>
                  <a:pt x="16107" y="57884"/>
                </a:moveTo>
                <a:lnTo>
                  <a:pt x="15955" y="57998"/>
                </a:lnTo>
                <a:lnTo>
                  <a:pt x="15955" y="58149"/>
                </a:lnTo>
                <a:lnTo>
                  <a:pt x="16107" y="58262"/>
                </a:lnTo>
                <a:cubicBezTo>
                  <a:pt x="16140" y="58273"/>
                  <a:pt x="16173" y="58278"/>
                  <a:pt x="16205" y="58278"/>
                </a:cubicBezTo>
                <a:cubicBezTo>
                  <a:pt x="16283" y="58278"/>
                  <a:pt x="16356" y="58251"/>
                  <a:pt x="16409" y="58224"/>
                </a:cubicBezTo>
                <a:cubicBezTo>
                  <a:pt x="16447" y="58187"/>
                  <a:pt x="16485" y="58111"/>
                  <a:pt x="16485" y="58035"/>
                </a:cubicBezTo>
                <a:lnTo>
                  <a:pt x="16485" y="57998"/>
                </a:lnTo>
                <a:lnTo>
                  <a:pt x="16334" y="57884"/>
                </a:lnTo>
                <a:close/>
                <a:moveTo>
                  <a:pt x="78036" y="57771"/>
                </a:moveTo>
                <a:cubicBezTo>
                  <a:pt x="77620" y="57846"/>
                  <a:pt x="77506" y="58035"/>
                  <a:pt x="77620" y="58262"/>
                </a:cubicBezTo>
                <a:lnTo>
                  <a:pt x="77733" y="58338"/>
                </a:lnTo>
                <a:cubicBezTo>
                  <a:pt x="77770" y="58341"/>
                  <a:pt x="77804" y="58343"/>
                  <a:pt x="77837" y="58343"/>
                </a:cubicBezTo>
                <a:cubicBezTo>
                  <a:pt x="78168" y="58343"/>
                  <a:pt x="78266" y="58177"/>
                  <a:pt x="78300" y="58073"/>
                </a:cubicBezTo>
                <a:lnTo>
                  <a:pt x="78187" y="57922"/>
                </a:lnTo>
                <a:cubicBezTo>
                  <a:pt x="78212" y="57922"/>
                  <a:pt x="78220" y="57939"/>
                  <a:pt x="78223" y="57939"/>
                </a:cubicBezTo>
                <a:cubicBezTo>
                  <a:pt x="78225" y="57939"/>
                  <a:pt x="78225" y="57935"/>
                  <a:pt x="78225" y="57922"/>
                </a:cubicBezTo>
                <a:cubicBezTo>
                  <a:pt x="78225" y="57884"/>
                  <a:pt x="78187" y="57846"/>
                  <a:pt x="78149" y="57809"/>
                </a:cubicBezTo>
                <a:lnTo>
                  <a:pt x="78036" y="57771"/>
                </a:lnTo>
                <a:close/>
                <a:moveTo>
                  <a:pt x="78981" y="58035"/>
                </a:moveTo>
                <a:cubicBezTo>
                  <a:pt x="78830" y="58035"/>
                  <a:pt x="78754" y="58035"/>
                  <a:pt x="78678" y="58111"/>
                </a:cubicBezTo>
                <a:cubicBezTo>
                  <a:pt x="78640" y="58149"/>
                  <a:pt x="78565" y="58187"/>
                  <a:pt x="78565" y="58300"/>
                </a:cubicBezTo>
                <a:lnTo>
                  <a:pt x="78603" y="58338"/>
                </a:lnTo>
                <a:lnTo>
                  <a:pt x="78716" y="58414"/>
                </a:lnTo>
                <a:cubicBezTo>
                  <a:pt x="78749" y="58425"/>
                  <a:pt x="78783" y="58429"/>
                  <a:pt x="78815" y="58429"/>
                </a:cubicBezTo>
                <a:cubicBezTo>
                  <a:pt x="78893" y="58429"/>
                  <a:pt x="78965" y="58402"/>
                  <a:pt x="79019" y="58376"/>
                </a:cubicBezTo>
                <a:cubicBezTo>
                  <a:pt x="79056" y="58338"/>
                  <a:pt x="79094" y="58262"/>
                  <a:pt x="79094" y="58187"/>
                </a:cubicBezTo>
                <a:cubicBezTo>
                  <a:pt x="79094" y="58187"/>
                  <a:pt x="79094" y="58149"/>
                  <a:pt x="79094" y="58149"/>
                </a:cubicBezTo>
                <a:lnTo>
                  <a:pt x="78981" y="58035"/>
                </a:lnTo>
                <a:close/>
                <a:moveTo>
                  <a:pt x="58210" y="57982"/>
                </a:moveTo>
                <a:cubicBezTo>
                  <a:pt x="58146" y="57982"/>
                  <a:pt x="58100" y="58009"/>
                  <a:pt x="58073" y="58035"/>
                </a:cubicBezTo>
                <a:lnTo>
                  <a:pt x="58035" y="58035"/>
                </a:lnTo>
                <a:lnTo>
                  <a:pt x="57846" y="58149"/>
                </a:lnTo>
                <a:cubicBezTo>
                  <a:pt x="57846" y="58262"/>
                  <a:pt x="57884" y="58376"/>
                  <a:pt x="57960" y="58414"/>
                </a:cubicBezTo>
                <a:cubicBezTo>
                  <a:pt x="57998" y="58489"/>
                  <a:pt x="58073" y="58489"/>
                  <a:pt x="58187" y="58489"/>
                </a:cubicBezTo>
                <a:lnTo>
                  <a:pt x="58300" y="58376"/>
                </a:lnTo>
                <a:lnTo>
                  <a:pt x="58413" y="58262"/>
                </a:lnTo>
                <a:lnTo>
                  <a:pt x="58413" y="58111"/>
                </a:lnTo>
                <a:lnTo>
                  <a:pt x="58300" y="57998"/>
                </a:lnTo>
                <a:cubicBezTo>
                  <a:pt x="58267" y="57987"/>
                  <a:pt x="58237" y="57982"/>
                  <a:pt x="58210" y="57982"/>
                </a:cubicBezTo>
                <a:close/>
                <a:moveTo>
                  <a:pt x="69240" y="58408"/>
                </a:moveTo>
                <a:cubicBezTo>
                  <a:pt x="68991" y="58408"/>
                  <a:pt x="68958" y="58535"/>
                  <a:pt x="68924" y="58603"/>
                </a:cubicBezTo>
                <a:lnTo>
                  <a:pt x="69075" y="58754"/>
                </a:lnTo>
                <a:cubicBezTo>
                  <a:pt x="69264" y="58716"/>
                  <a:pt x="69378" y="58678"/>
                  <a:pt x="69453" y="58565"/>
                </a:cubicBezTo>
                <a:lnTo>
                  <a:pt x="69340" y="58414"/>
                </a:lnTo>
                <a:cubicBezTo>
                  <a:pt x="69303" y="58409"/>
                  <a:pt x="69270" y="58408"/>
                  <a:pt x="69240" y="58408"/>
                </a:cubicBezTo>
                <a:close/>
                <a:moveTo>
                  <a:pt x="28877" y="58484"/>
                </a:moveTo>
                <a:cubicBezTo>
                  <a:pt x="28615" y="58484"/>
                  <a:pt x="28583" y="58647"/>
                  <a:pt x="28583" y="58716"/>
                </a:cubicBezTo>
                <a:lnTo>
                  <a:pt x="28621" y="58792"/>
                </a:lnTo>
                <a:cubicBezTo>
                  <a:pt x="28669" y="58863"/>
                  <a:pt x="28732" y="58890"/>
                  <a:pt x="28781" y="58890"/>
                </a:cubicBezTo>
                <a:cubicBezTo>
                  <a:pt x="28810" y="58890"/>
                  <a:pt x="28834" y="58881"/>
                  <a:pt x="28848" y="58867"/>
                </a:cubicBezTo>
                <a:cubicBezTo>
                  <a:pt x="28961" y="58867"/>
                  <a:pt x="29037" y="58792"/>
                  <a:pt x="29075" y="58640"/>
                </a:cubicBezTo>
                <a:lnTo>
                  <a:pt x="28961" y="58489"/>
                </a:lnTo>
                <a:cubicBezTo>
                  <a:pt x="28931" y="58486"/>
                  <a:pt x="28903" y="58484"/>
                  <a:pt x="28877" y="58484"/>
                </a:cubicBezTo>
                <a:close/>
                <a:moveTo>
                  <a:pt x="11795" y="58472"/>
                </a:moveTo>
                <a:cubicBezTo>
                  <a:pt x="11771" y="58472"/>
                  <a:pt x="11746" y="58477"/>
                  <a:pt x="11721" y="58489"/>
                </a:cubicBezTo>
                <a:cubicBezTo>
                  <a:pt x="11683" y="58489"/>
                  <a:pt x="11645" y="58527"/>
                  <a:pt x="11645" y="58603"/>
                </a:cubicBezTo>
                <a:lnTo>
                  <a:pt x="11759" y="58754"/>
                </a:lnTo>
                <a:cubicBezTo>
                  <a:pt x="11721" y="58716"/>
                  <a:pt x="11683" y="58716"/>
                  <a:pt x="11683" y="58716"/>
                </a:cubicBezTo>
                <a:cubicBezTo>
                  <a:pt x="11683" y="58754"/>
                  <a:pt x="11683" y="58754"/>
                  <a:pt x="11683" y="58754"/>
                </a:cubicBezTo>
                <a:lnTo>
                  <a:pt x="11834" y="58905"/>
                </a:lnTo>
                <a:lnTo>
                  <a:pt x="11986" y="58905"/>
                </a:lnTo>
                <a:lnTo>
                  <a:pt x="12212" y="58829"/>
                </a:lnTo>
                <a:lnTo>
                  <a:pt x="12212" y="58640"/>
                </a:lnTo>
                <a:lnTo>
                  <a:pt x="12023" y="58527"/>
                </a:lnTo>
                <a:cubicBezTo>
                  <a:pt x="11986" y="58527"/>
                  <a:pt x="11948" y="58527"/>
                  <a:pt x="11910" y="58489"/>
                </a:cubicBezTo>
                <a:cubicBezTo>
                  <a:pt x="11885" y="58489"/>
                  <a:pt x="11843" y="58472"/>
                  <a:pt x="11795" y="58472"/>
                </a:cubicBezTo>
                <a:close/>
                <a:moveTo>
                  <a:pt x="19396" y="58489"/>
                </a:moveTo>
                <a:cubicBezTo>
                  <a:pt x="19245" y="58489"/>
                  <a:pt x="19131" y="58527"/>
                  <a:pt x="19056" y="58565"/>
                </a:cubicBezTo>
                <a:cubicBezTo>
                  <a:pt x="19018" y="58603"/>
                  <a:pt x="18980" y="58678"/>
                  <a:pt x="18980" y="58792"/>
                </a:cubicBezTo>
                <a:lnTo>
                  <a:pt x="19131" y="58905"/>
                </a:lnTo>
                <a:cubicBezTo>
                  <a:pt x="19320" y="58905"/>
                  <a:pt x="19434" y="58792"/>
                  <a:pt x="19472" y="58716"/>
                </a:cubicBezTo>
                <a:lnTo>
                  <a:pt x="19358" y="58640"/>
                </a:lnTo>
                <a:lnTo>
                  <a:pt x="19472" y="58678"/>
                </a:lnTo>
                <a:lnTo>
                  <a:pt x="19396" y="58489"/>
                </a:lnTo>
                <a:close/>
                <a:moveTo>
                  <a:pt x="48243" y="58451"/>
                </a:moveTo>
                <a:lnTo>
                  <a:pt x="48092" y="58489"/>
                </a:lnTo>
                <a:cubicBezTo>
                  <a:pt x="47979" y="58565"/>
                  <a:pt x="47979" y="58754"/>
                  <a:pt x="48092" y="58829"/>
                </a:cubicBezTo>
                <a:cubicBezTo>
                  <a:pt x="48130" y="58867"/>
                  <a:pt x="48168" y="58905"/>
                  <a:pt x="48281" y="58905"/>
                </a:cubicBezTo>
                <a:lnTo>
                  <a:pt x="48432" y="58754"/>
                </a:lnTo>
                <a:cubicBezTo>
                  <a:pt x="48394" y="58603"/>
                  <a:pt x="48357" y="58527"/>
                  <a:pt x="48243" y="58451"/>
                </a:cubicBezTo>
                <a:close/>
                <a:moveTo>
                  <a:pt x="9793" y="58829"/>
                </a:moveTo>
                <a:lnTo>
                  <a:pt x="9642" y="58943"/>
                </a:lnTo>
                <a:lnTo>
                  <a:pt x="9642" y="59018"/>
                </a:lnTo>
                <a:lnTo>
                  <a:pt x="9755" y="59132"/>
                </a:lnTo>
                <a:cubicBezTo>
                  <a:pt x="9793" y="59170"/>
                  <a:pt x="9831" y="59207"/>
                  <a:pt x="9868" y="59207"/>
                </a:cubicBezTo>
                <a:lnTo>
                  <a:pt x="10057" y="59094"/>
                </a:lnTo>
                <a:cubicBezTo>
                  <a:pt x="10057" y="59056"/>
                  <a:pt x="10057" y="59018"/>
                  <a:pt x="10095" y="58981"/>
                </a:cubicBezTo>
                <a:lnTo>
                  <a:pt x="9982" y="58829"/>
                </a:lnTo>
                <a:close/>
                <a:moveTo>
                  <a:pt x="5982" y="58909"/>
                </a:moveTo>
                <a:cubicBezTo>
                  <a:pt x="5922" y="58909"/>
                  <a:pt x="5848" y="58935"/>
                  <a:pt x="5785" y="59018"/>
                </a:cubicBezTo>
                <a:lnTo>
                  <a:pt x="5785" y="59207"/>
                </a:lnTo>
                <a:cubicBezTo>
                  <a:pt x="5880" y="59226"/>
                  <a:pt x="5946" y="59236"/>
                  <a:pt x="5998" y="59236"/>
                </a:cubicBezTo>
                <a:cubicBezTo>
                  <a:pt x="6050" y="59236"/>
                  <a:pt x="6088" y="59226"/>
                  <a:pt x="6125" y="59207"/>
                </a:cubicBezTo>
                <a:cubicBezTo>
                  <a:pt x="6163" y="59170"/>
                  <a:pt x="6201" y="59132"/>
                  <a:pt x="6201" y="59094"/>
                </a:cubicBezTo>
                <a:cubicBezTo>
                  <a:pt x="6201" y="59018"/>
                  <a:pt x="6163" y="58943"/>
                  <a:pt x="6088" y="58943"/>
                </a:cubicBezTo>
                <a:cubicBezTo>
                  <a:pt x="6071" y="58926"/>
                  <a:pt x="6031" y="58909"/>
                  <a:pt x="5982" y="58909"/>
                </a:cubicBezTo>
                <a:close/>
                <a:moveTo>
                  <a:pt x="39245" y="58300"/>
                </a:moveTo>
                <a:cubicBezTo>
                  <a:pt x="39056" y="58414"/>
                  <a:pt x="38716" y="58640"/>
                  <a:pt x="38716" y="58905"/>
                </a:cubicBezTo>
                <a:cubicBezTo>
                  <a:pt x="38716" y="58981"/>
                  <a:pt x="38753" y="59094"/>
                  <a:pt x="38829" y="59170"/>
                </a:cubicBezTo>
                <a:lnTo>
                  <a:pt x="38942" y="59207"/>
                </a:lnTo>
                <a:lnTo>
                  <a:pt x="38980" y="59207"/>
                </a:lnTo>
                <a:cubicBezTo>
                  <a:pt x="39075" y="59226"/>
                  <a:pt x="39122" y="59236"/>
                  <a:pt x="39165" y="59236"/>
                </a:cubicBezTo>
                <a:cubicBezTo>
                  <a:pt x="39207" y="59236"/>
                  <a:pt x="39245" y="59226"/>
                  <a:pt x="39321" y="59207"/>
                </a:cubicBezTo>
                <a:lnTo>
                  <a:pt x="39358" y="59207"/>
                </a:lnTo>
                <a:cubicBezTo>
                  <a:pt x="39321" y="59245"/>
                  <a:pt x="39245" y="59283"/>
                  <a:pt x="39245" y="59397"/>
                </a:cubicBezTo>
                <a:lnTo>
                  <a:pt x="39321" y="59510"/>
                </a:lnTo>
                <a:cubicBezTo>
                  <a:pt x="39354" y="59521"/>
                  <a:pt x="39387" y="59526"/>
                  <a:pt x="39419" y="59526"/>
                </a:cubicBezTo>
                <a:cubicBezTo>
                  <a:pt x="39497" y="59526"/>
                  <a:pt x="39570" y="59499"/>
                  <a:pt x="39623" y="59472"/>
                </a:cubicBezTo>
                <a:cubicBezTo>
                  <a:pt x="39699" y="59434"/>
                  <a:pt x="39736" y="59359"/>
                  <a:pt x="39736" y="59283"/>
                </a:cubicBezTo>
                <a:cubicBezTo>
                  <a:pt x="39736" y="59170"/>
                  <a:pt x="39661" y="59094"/>
                  <a:pt x="39547" y="59094"/>
                </a:cubicBezTo>
                <a:cubicBezTo>
                  <a:pt x="39547" y="59056"/>
                  <a:pt x="39547" y="59056"/>
                  <a:pt x="39547" y="59056"/>
                </a:cubicBezTo>
                <a:cubicBezTo>
                  <a:pt x="39585" y="59018"/>
                  <a:pt x="39623" y="58981"/>
                  <a:pt x="39661" y="58905"/>
                </a:cubicBezTo>
                <a:cubicBezTo>
                  <a:pt x="39736" y="58905"/>
                  <a:pt x="39888" y="58867"/>
                  <a:pt x="39888" y="58716"/>
                </a:cubicBezTo>
                <a:cubicBezTo>
                  <a:pt x="39888" y="58678"/>
                  <a:pt x="39888" y="58678"/>
                  <a:pt x="39850" y="58640"/>
                </a:cubicBezTo>
                <a:lnTo>
                  <a:pt x="39699" y="58565"/>
                </a:lnTo>
                <a:lnTo>
                  <a:pt x="39774" y="58565"/>
                </a:lnTo>
                <a:cubicBezTo>
                  <a:pt x="39736" y="58565"/>
                  <a:pt x="39736" y="58527"/>
                  <a:pt x="39699" y="58527"/>
                </a:cubicBezTo>
                <a:cubicBezTo>
                  <a:pt x="39661" y="58451"/>
                  <a:pt x="39547" y="58300"/>
                  <a:pt x="39321" y="58300"/>
                </a:cubicBezTo>
                <a:close/>
                <a:moveTo>
                  <a:pt x="69491" y="58603"/>
                </a:moveTo>
                <a:lnTo>
                  <a:pt x="69378" y="58754"/>
                </a:lnTo>
                <a:lnTo>
                  <a:pt x="69340" y="58754"/>
                </a:lnTo>
                <a:cubicBezTo>
                  <a:pt x="69264" y="58792"/>
                  <a:pt x="69113" y="58829"/>
                  <a:pt x="69113" y="58981"/>
                </a:cubicBezTo>
                <a:lnTo>
                  <a:pt x="69151" y="59018"/>
                </a:lnTo>
                <a:cubicBezTo>
                  <a:pt x="69075" y="59056"/>
                  <a:pt x="69037" y="59132"/>
                  <a:pt x="69037" y="59245"/>
                </a:cubicBezTo>
                <a:lnTo>
                  <a:pt x="69000" y="59245"/>
                </a:lnTo>
                <a:cubicBezTo>
                  <a:pt x="68924" y="59207"/>
                  <a:pt x="68848" y="59170"/>
                  <a:pt x="68810" y="59170"/>
                </a:cubicBezTo>
                <a:lnTo>
                  <a:pt x="68584" y="59283"/>
                </a:lnTo>
                <a:lnTo>
                  <a:pt x="68584" y="59321"/>
                </a:lnTo>
                <a:lnTo>
                  <a:pt x="68621" y="59321"/>
                </a:lnTo>
                <a:cubicBezTo>
                  <a:pt x="68584" y="59359"/>
                  <a:pt x="68584" y="59359"/>
                  <a:pt x="68546" y="59359"/>
                </a:cubicBezTo>
                <a:lnTo>
                  <a:pt x="68621" y="59510"/>
                </a:lnTo>
                <a:lnTo>
                  <a:pt x="68584" y="59548"/>
                </a:lnTo>
                <a:cubicBezTo>
                  <a:pt x="68584" y="59548"/>
                  <a:pt x="68621" y="59586"/>
                  <a:pt x="68621" y="59586"/>
                </a:cubicBezTo>
                <a:cubicBezTo>
                  <a:pt x="68659" y="59661"/>
                  <a:pt x="68735" y="59737"/>
                  <a:pt x="68848" y="59737"/>
                </a:cubicBezTo>
                <a:cubicBezTo>
                  <a:pt x="68922" y="59737"/>
                  <a:pt x="68959" y="59666"/>
                  <a:pt x="69031" y="59592"/>
                </a:cubicBezTo>
                <a:lnTo>
                  <a:pt x="69031" y="59592"/>
                </a:lnTo>
                <a:cubicBezTo>
                  <a:pt x="69058" y="59603"/>
                  <a:pt x="69085" y="59623"/>
                  <a:pt x="69113" y="59623"/>
                </a:cubicBezTo>
                <a:cubicBezTo>
                  <a:pt x="69226" y="59586"/>
                  <a:pt x="69264" y="59548"/>
                  <a:pt x="69264" y="59472"/>
                </a:cubicBezTo>
                <a:lnTo>
                  <a:pt x="69302" y="59472"/>
                </a:lnTo>
                <a:lnTo>
                  <a:pt x="69378" y="59434"/>
                </a:lnTo>
                <a:cubicBezTo>
                  <a:pt x="69415" y="59359"/>
                  <a:pt x="69453" y="59321"/>
                  <a:pt x="69453" y="59245"/>
                </a:cubicBezTo>
                <a:cubicBezTo>
                  <a:pt x="69491" y="59245"/>
                  <a:pt x="69567" y="59245"/>
                  <a:pt x="69642" y="59207"/>
                </a:cubicBezTo>
                <a:lnTo>
                  <a:pt x="69642" y="59207"/>
                </a:lnTo>
                <a:cubicBezTo>
                  <a:pt x="69642" y="59245"/>
                  <a:pt x="69604" y="59245"/>
                  <a:pt x="69604" y="59245"/>
                </a:cubicBezTo>
                <a:lnTo>
                  <a:pt x="69756" y="59397"/>
                </a:lnTo>
                <a:cubicBezTo>
                  <a:pt x="69983" y="59397"/>
                  <a:pt x="70172" y="59170"/>
                  <a:pt x="70172" y="58981"/>
                </a:cubicBezTo>
                <a:cubicBezTo>
                  <a:pt x="70172" y="58905"/>
                  <a:pt x="70134" y="58829"/>
                  <a:pt x="70096" y="58754"/>
                </a:cubicBezTo>
                <a:lnTo>
                  <a:pt x="69907" y="58792"/>
                </a:lnTo>
                <a:cubicBezTo>
                  <a:pt x="69869" y="58792"/>
                  <a:pt x="69831" y="58754"/>
                  <a:pt x="69793" y="58754"/>
                </a:cubicBezTo>
                <a:cubicBezTo>
                  <a:pt x="69793" y="58716"/>
                  <a:pt x="69756" y="58678"/>
                  <a:pt x="69718" y="58678"/>
                </a:cubicBezTo>
                <a:cubicBezTo>
                  <a:pt x="69680" y="58603"/>
                  <a:pt x="69604" y="58603"/>
                  <a:pt x="69491" y="58603"/>
                </a:cubicBezTo>
                <a:close/>
                <a:moveTo>
                  <a:pt x="49377" y="59472"/>
                </a:moveTo>
                <a:lnTo>
                  <a:pt x="49226" y="59586"/>
                </a:lnTo>
                <a:cubicBezTo>
                  <a:pt x="49226" y="59623"/>
                  <a:pt x="49188" y="59661"/>
                  <a:pt x="49188" y="59737"/>
                </a:cubicBezTo>
                <a:lnTo>
                  <a:pt x="49188" y="59775"/>
                </a:lnTo>
                <a:lnTo>
                  <a:pt x="49226" y="59850"/>
                </a:lnTo>
                <a:cubicBezTo>
                  <a:pt x="49253" y="59877"/>
                  <a:pt x="49317" y="59904"/>
                  <a:pt x="49380" y="59904"/>
                </a:cubicBezTo>
                <a:cubicBezTo>
                  <a:pt x="49405" y="59904"/>
                  <a:pt x="49431" y="59899"/>
                  <a:pt x="49453" y="59888"/>
                </a:cubicBezTo>
                <a:cubicBezTo>
                  <a:pt x="49566" y="59888"/>
                  <a:pt x="49680" y="59812"/>
                  <a:pt x="49755" y="59699"/>
                </a:cubicBezTo>
                <a:lnTo>
                  <a:pt x="49604" y="59548"/>
                </a:lnTo>
                <a:cubicBezTo>
                  <a:pt x="49566" y="59548"/>
                  <a:pt x="49566" y="59548"/>
                  <a:pt x="49566" y="59510"/>
                </a:cubicBezTo>
                <a:cubicBezTo>
                  <a:pt x="49529" y="59510"/>
                  <a:pt x="49453" y="59472"/>
                  <a:pt x="49377" y="59472"/>
                </a:cubicBezTo>
                <a:close/>
                <a:moveTo>
                  <a:pt x="82352" y="59495"/>
                </a:moveTo>
                <a:cubicBezTo>
                  <a:pt x="82313" y="59495"/>
                  <a:pt x="82273" y="59500"/>
                  <a:pt x="82232" y="59510"/>
                </a:cubicBezTo>
                <a:cubicBezTo>
                  <a:pt x="82119" y="59548"/>
                  <a:pt x="82043" y="59699"/>
                  <a:pt x="82081" y="59850"/>
                </a:cubicBezTo>
                <a:lnTo>
                  <a:pt x="82194" y="59926"/>
                </a:lnTo>
                <a:cubicBezTo>
                  <a:pt x="82227" y="59930"/>
                  <a:pt x="82256" y="59932"/>
                  <a:pt x="82284" y="59932"/>
                </a:cubicBezTo>
                <a:cubicBezTo>
                  <a:pt x="82513" y="59932"/>
                  <a:pt x="82581" y="59800"/>
                  <a:pt x="82648" y="59699"/>
                </a:cubicBezTo>
                <a:lnTo>
                  <a:pt x="82610" y="59586"/>
                </a:lnTo>
                <a:cubicBezTo>
                  <a:pt x="82555" y="59530"/>
                  <a:pt x="82459" y="59495"/>
                  <a:pt x="82352" y="59495"/>
                </a:cubicBezTo>
                <a:close/>
                <a:moveTo>
                  <a:pt x="20855" y="59532"/>
                </a:moveTo>
                <a:cubicBezTo>
                  <a:pt x="20788" y="59532"/>
                  <a:pt x="20735" y="59559"/>
                  <a:pt x="20681" y="59586"/>
                </a:cubicBezTo>
                <a:cubicBezTo>
                  <a:pt x="20644" y="59623"/>
                  <a:pt x="20568" y="59699"/>
                  <a:pt x="20606" y="59850"/>
                </a:cubicBezTo>
                <a:lnTo>
                  <a:pt x="20719" y="59926"/>
                </a:lnTo>
                <a:cubicBezTo>
                  <a:pt x="20745" y="59934"/>
                  <a:pt x="20770" y="59939"/>
                  <a:pt x="20795" y="59939"/>
                </a:cubicBezTo>
                <a:cubicBezTo>
                  <a:pt x="20882" y="59939"/>
                  <a:pt x="20963" y="59883"/>
                  <a:pt x="21022" y="59737"/>
                </a:cubicBezTo>
                <a:lnTo>
                  <a:pt x="20946" y="59548"/>
                </a:lnTo>
                <a:cubicBezTo>
                  <a:pt x="20913" y="59537"/>
                  <a:pt x="20883" y="59532"/>
                  <a:pt x="20855" y="59532"/>
                </a:cubicBezTo>
                <a:close/>
                <a:moveTo>
                  <a:pt x="42979" y="59581"/>
                </a:moveTo>
                <a:cubicBezTo>
                  <a:pt x="42717" y="59581"/>
                  <a:pt x="42685" y="59744"/>
                  <a:pt x="42685" y="59812"/>
                </a:cubicBezTo>
                <a:lnTo>
                  <a:pt x="42723" y="59888"/>
                </a:lnTo>
                <a:cubicBezTo>
                  <a:pt x="42779" y="59943"/>
                  <a:pt x="42854" y="59978"/>
                  <a:pt x="42935" y="59978"/>
                </a:cubicBezTo>
                <a:cubicBezTo>
                  <a:pt x="42965" y="59978"/>
                  <a:pt x="42995" y="59974"/>
                  <a:pt x="43026" y="59964"/>
                </a:cubicBezTo>
                <a:cubicBezTo>
                  <a:pt x="43139" y="59926"/>
                  <a:pt x="43177" y="59850"/>
                  <a:pt x="43177" y="59737"/>
                </a:cubicBezTo>
                <a:cubicBezTo>
                  <a:pt x="43177" y="59737"/>
                  <a:pt x="43177" y="59699"/>
                  <a:pt x="43177" y="59699"/>
                </a:cubicBezTo>
                <a:lnTo>
                  <a:pt x="43064" y="59586"/>
                </a:lnTo>
                <a:cubicBezTo>
                  <a:pt x="43033" y="59582"/>
                  <a:pt x="43005" y="59581"/>
                  <a:pt x="42979" y="59581"/>
                </a:cubicBezTo>
                <a:close/>
                <a:moveTo>
                  <a:pt x="56994" y="59712"/>
                </a:moveTo>
                <a:cubicBezTo>
                  <a:pt x="56944" y="59712"/>
                  <a:pt x="56888" y="59721"/>
                  <a:pt x="56825" y="59737"/>
                </a:cubicBezTo>
                <a:cubicBezTo>
                  <a:pt x="56712" y="59775"/>
                  <a:pt x="56599" y="59888"/>
                  <a:pt x="56599" y="60001"/>
                </a:cubicBezTo>
                <a:lnTo>
                  <a:pt x="56788" y="60115"/>
                </a:lnTo>
                <a:lnTo>
                  <a:pt x="56863" y="60115"/>
                </a:lnTo>
                <a:cubicBezTo>
                  <a:pt x="56977" y="60077"/>
                  <a:pt x="57166" y="60039"/>
                  <a:pt x="57204" y="59888"/>
                </a:cubicBezTo>
                <a:lnTo>
                  <a:pt x="57166" y="59775"/>
                </a:lnTo>
                <a:cubicBezTo>
                  <a:pt x="57121" y="59730"/>
                  <a:pt x="57064" y="59712"/>
                  <a:pt x="56994" y="59712"/>
                </a:cubicBezTo>
                <a:close/>
                <a:moveTo>
                  <a:pt x="25634" y="59737"/>
                </a:moveTo>
                <a:cubicBezTo>
                  <a:pt x="25521" y="59737"/>
                  <a:pt x="25483" y="59775"/>
                  <a:pt x="25445" y="59812"/>
                </a:cubicBezTo>
                <a:cubicBezTo>
                  <a:pt x="25407" y="59850"/>
                  <a:pt x="25332" y="59888"/>
                  <a:pt x="25370" y="60039"/>
                </a:cubicBezTo>
                <a:lnTo>
                  <a:pt x="25521" y="60153"/>
                </a:lnTo>
                <a:lnTo>
                  <a:pt x="25634" y="60153"/>
                </a:lnTo>
                <a:lnTo>
                  <a:pt x="25785" y="60001"/>
                </a:lnTo>
                <a:lnTo>
                  <a:pt x="25785" y="59850"/>
                </a:lnTo>
                <a:lnTo>
                  <a:pt x="25634" y="59737"/>
                </a:lnTo>
                <a:close/>
                <a:moveTo>
                  <a:pt x="37317" y="59737"/>
                </a:moveTo>
                <a:cubicBezTo>
                  <a:pt x="37203" y="59775"/>
                  <a:pt x="37014" y="59812"/>
                  <a:pt x="37014" y="60001"/>
                </a:cubicBezTo>
                <a:lnTo>
                  <a:pt x="37014" y="60039"/>
                </a:lnTo>
                <a:lnTo>
                  <a:pt x="37128" y="60153"/>
                </a:lnTo>
                <a:cubicBezTo>
                  <a:pt x="37203" y="60153"/>
                  <a:pt x="37355" y="60153"/>
                  <a:pt x="37468" y="60077"/>
                </a:cubicBezTo>
                <a:cubicBezTo>
                  <a:pt x="37506" y="60039"/>
                  <a:pt x="37544" y="60001"/>
                  <a:pt x="37544" y="59926"/>
                </a:cubicBezTo>
                <a:cubicBezTo>
                  <a:pt x="37544" y="59888"/>
                  <a:pt x="37544" y="59850"/>
                  <a:pt x="37506" y="59812"/>
                </a:cubicBezTo>
                <a:lnTo>
                  <a:pt x="37355" y="59737"/>
                </a:lnTo>
                <a:close/>
                <a:moveTo>
                  <a:pt x="69417" y="59532"/>
                </a:moveTo>
                <a:cubicBezTo>
                  <a:pt x="69384" y="59532"/>
                  <a:pt x="69346" y="59537"/>
                  <a:pt x="69302" y="59548"/>
                </a:cubicBezTo>
                <a:lnTo>
                  <a:pt x="69189" y="59661"/>
                </a:lnTo>
                <a:cubicBezTo>
                  <a:pt x="69189" y="59775"/>
                  <a:pt x="69189" y="59812"/>
                  <a:pt x="69151" y="59888"/>
                </a:cubicBezTo>
                <a:cubicBezTo>
                  <a:pt x="69151" y="59926"/>
                  <a:pt x="69113" y="59964"/>
                  <a:pt x="69113" y="60001"/>
                </a:cubicBezTo>
                <a:lnTo>
                  <a:pt x="69189" y="60115"/>
                </a:lnTo>
                <a:cubicBezTo>
                  <a:pt x="69242" y="60142"/>
                  <a:pt x="69296" y="60168"/>
                  <a:pt x="69336" y="60168"/>
                </a:cubicBezTo>
                <a:cubicBezTo>
                  <a:pt x="69352" y="60168"/>
                  <a:pt x="69367" y="60164"/>
                  <a:pt x="69378" y="60153"/>
                </a:cubicBezTo>
                <a:lnTo>
                  <a:pt x="69415" y="60228"/>
                </a:lnTo>
                <a:cubicBezTo>
                  <a:pt x="69449" y="60239"/>
                  <a:pt x="69479" y="60244"/>
                  <a:pt x="69506" y="60244"/>
                </a:cubicBezTo>
                <a:cubicBezTo>
                  <a:pt x="69573" y="60244"/>
                  <a:pt x="69627" y="60217"/>
                  <a:pt x="69680" y="60190"/>
                </a:cubicBezTo>
                <a:cubicBezTo>
                  <a:pt x="69718" y="60153"/>
                  <a:pt x="69756" y="60115"/>
                  <a:pt x="69756" y="60039"/>
                </a:cubicBezTo>
                <a:cubicBezTo>
                  <a:pt x="69756" y="60001"/>
                  <a:pt x="69718" y="59964"/>
                  <a:pt x="69718" y="59926"/>
                </a:cubicBezTo>
                <a:cubicBezTo>
                  <a:pt x="69756" y="59926"/>
                  <a:pt x="69793" y="59888"/>
                  <a:pt x="69793" y="59888"/>
                </a:cubicBezTo>
                <a:cubicBezTo>
                  <a:pt x="69819" y="59862"/>
                  <a:pt x="69828" y="59836"/>
                  <a:pt x="69830" y="59810"/>
                </a:cubicBezTo>
                <a:lnTo>
                  <a:pt x="69830" y="59810"/>
                </a:lnTo>
                <a:lnTo>
                  <a:pt x="69831" y="59812"/>
                </a:lnTo>
                <a:cubicBezTo>
                  <a:pt x="69831" y="59775"/>
                  <a:pt x="69831" y="59775"/>
                  <a:pt x="69831" y="59775"/>
                </a:cubicBezTo>
                <a:cubicBezTo>
                  <a:pt x="69831" y="59786"/>
                  <a:pt x="69831" y="59798"/>
                  <a:pt x="69830" y="59810"/>
                </a:cubicBezTo>
                <a:lnTo>
                  <a:pt x="69830" y="59810"/>
                </a:lnTo>
                <a:lnTo>
                  <a:pt x="69718" y="59586"/>
                </a:lnTo>
                <a:lnTo>
                  <a:pt x="69604" y="59586"/>
                </a:lnTo>
                <a:cubicBezTo>
                  <a:pt x="69551" y="59559"/>
                  <a:pt x="69498" y="59532"/>
                  <a:pt x="69417" y="59532"/>
                </a:cubicBezTo>
                <a:close/>
                <a:moveTo>
                  <a:pt x="76221" y="59888"/>
                </a:moveTo>
                <a:lnTo>
                  <a:pt x="76183" y="59926"/>
                </a:lnTo>
                <a:cubicBezTo>
                  <a:pt x="76070" y="59926"/>
                  <a:pt x="75881" y="59964"/>
                  <a:pt x="75881" y="60153"/>
                </a:cubicBezTo>
                <a:lnTo>
                  <a:pt x="75918" y="60266"/>
                </a:lnTo>
                <a:cubicBezTo>
                  <a:pt x="75972" y="60293"/>
                  <a:pt x="76025" y="60320"/>
                  <a:pt x="76092" y="60320"/>
                </a:cubicBezTo>
                <a:cubicBezTo>
                  <a:pt x="76120" y="60320"/>
                  <a:pt x="76150" y="60315"/>
                  <a:pt x="76183" y="60304"/>
                </a:cubicBezTo>
                <a:cubicBezTo>
                  <a:pt x="76296" y="60266"/>
                  <a:pt x="76372" y="60153"/>
                  <a:pt x="76372" y="60001"/>
                </a:cubicBezTo>
                <a:lnTo>
                  <a:pt x="76221" y="59888"/>
                </a:lnTo>
                <a:close/>
                <a:moveTo>
                  <a:pt x="15842" y="59964"/>
                </a:moveTo>
                <a:lnTo>
                  <a:pt x="15691" y="60039"/>
                </a:lnTo>
                <a:cubicBezTo>
                  <a:pt x="15615" y="60190"/>
                  <a:pt x="15729" y="60380"/>
                  <a:pt x="15918" y="60380"/>
                </a:cubicBezTo>
                <a:cubicBezTo>
                  <a:pt x="15946" y="60389"/>
                  <a:pt x="15974" y="60394"/>
                  <a:pt x="16002" y="60394"/>
                </a:cubicBezTo>
                <a:cubicBezTo>
                  <a:pt x="16083" y="60394"/>
                  <a:pt x="16154" y="60351"/>
                  <a:pt x="16182" y="60266"/>
                </a:cubicBezTo>
                <a:lnTo>
                  <a:pt x="16069" y="60115"/>
                </a:lnTo>
                <a:cubicBezTo>
                  <a:pt x="16069" y="60115"/>
                  <a:pt x="16031" y="60077"/>
                  <a:pt x="16031" y="60077"/>
                </a:cubicBezTo>
                <a:cubicBezTo>
                  <a:pt x="15993" y="60039"/>
                  <a:pt x="15955" y="59964"/>
                  <a:pt x="15842" y="59964"/>
                </a:cubicBezTo>
                <a:close/>
                <a:moveTo>
                  <a:pt x="87525" y="60190"/>
                </a:moveTo>
                <a:cubicBezTo>
                  <a:pt x="87374" y="60190"/>
                  <a:pt x="87185" y="60266"/>
                  <a:pt x="87185" y="60417"/>
                </a:cubicBezTo>
                <a:lnTo>
                  <a:pt x="87336" y="60417"/>
                </a:lnTo>
                <a:cubicBezTo>
                  <a:pt x="87466" y="60417"/>
                  <a:pt x="87457" y="60501"/>
                  <a:pt x="87570" y="60501"/>
                </a:cubicBezTo>
                <a:cubicBezTo>
                  <a:pt x="87589" y="60501"/>
                  <a:pt x="87612" y="60498"/>
                  <a:pt x="87639" y="60493"/>
                </a:cubicBezTo>
                <a:cubicBezTo>
                  <a:pt x="87639" y="60455"/>
                  <a:pt x="87639" y="60417"/>
                  <a:pt x="87639" y="60417"/>
                </a:cubicBezTo>
                <a:lnTo>
                  <a:pt x="87790" y="60417"/>
                </a:lnTo>
                <a:cubicBezTo>
                  <a:pt x="87790" y="60342"/>
                  <a:pt x="87752" y="60304"/>
                  <a:pt x="87677" y="60228"/>
                </a:cubicBezTo>
                <a:cubicBezTo>
                  <a:pt x="87639" y="60228"/>
                  <a:pt x="87601" y="60190"/>
                  <a:pt x="87525" y="60190"/>
                </a:cubicBezTo>
                <a:close/>
                <a:moveTo>
                  <a:pt x="90127" y="60100"/>
                </a:moveTo>
                <a:cubicBezTo>
                  <a:pt x="90018" y="60100"/>
                  <a:pt x="89915" y="60135"/>
                  <a:pt x="89832" y="60190"/>
                </a:cubicBezTo>
                <a:lnTo>
                  <a:pt x="89794" y="60266"/>
                </a:lnTo>
                <a:lnTo>
                  <a:pt x="89794" y="60417"/>
                </a:lnTo>
                <a:lnTo>
                  <a:pt x="89907" y="60531"/>
                </a:lnTo>
                <a:cubicBezTo>
                  <a:pt x="89954" y="60546"/>
                  <a:pt x="90008" y="60556"/>
                  <a:pt x="90062" y="60556"/>
                </a:cubicBezTo>
                <a:cubicBezTo>
                  <a:pt x="90139" y="60556"/>
                  <a:pt x="90219" y="60537"/>
                  <a:pt x="90285" y="60493"/>
                </a:cubicBezTo>
                <a:cubicBezTo>
                  <a:pt x="90323" y="60455"/>
                  <a:pt x="90361" y="60380"/>
                  <a:pt x="90361" y="60304"/>
                </a:cubicBezTo>
                <a:cubicBezTo>
                  <a:pt x="90361" y="60266"/>
                  <a:pt x="90361" y="60228"/>
                  <a:pt x="90361" y="60190"/>
                </a:cubicBezTo>
                <a:lnTo>
                  <a:pt x="90247" y="60115"/>
                </a:lnTo>
                <a:cubicBezTo>
                  <a:pt x="90207" y="60105"/>
                  <a:pt x="90166" y="60100"/>
                  <a:pt x="90127" y="60100"/>
                </a:cubicBezTo>
                <a:close/>
                <a:moveTo>
                  <a:pt x="64198" y="60266"/>
                </a:moveTo>
                <a:cubicBezTo>
                  <a:pt x="64085" y="60342"/>
                  <a:pt x="64009" y="60417"/>
                  <a:pt x="63971" y="60531"/>
                </a:cubicBezTo>
                <a:cubicBezTo>
                  <a:pt x="63933" y="60569"/>
                  <a:pt x="63896" y="60606"/>
                  <a:pt x="63858" y="60644"/>
                </a:cubicBezTo>
                <a:lnTo>
                  <a:pt x="63971" y="60871"/>
                </a:lnTo>
                <a:cubicBezTo>
                  <a:pt x="64160" y="60833"/>
                  <a:pt x="64425" y="60644"/>
                  <a:pt x="64425" y="60455"/>
                </a:cubicBezTo>
                <a:cubicBezTo>
                  <a:pt x="64425" y="60417"/>
                  <a:pt x="64425" y="60342"/>
                  <a:pt x="64349" y="60304"/>
                </a:cubicBezTo>
                <a:lnTo>
                  <a:pt x="64198" y="60266"/>
                </a:lnTo>
                <a:close/>
                <a:moveTo>
                  <a:pt x="50474" y="60455"/>
                </a:moveTo>
                <a:cubicBezTo>
                  <a:pt x="50360" y="60455"/>
                  <a:pt x="50285" y="60455"/>
                  <a:pt x="50247" y="60531"/>
                </a:cubicBezTo>
                <a:cubicBezTo>
                  <a:pt x="50134" y="60569"/>
                  <a:pt x="50134" y="60682"/>
                  <a:pt x="50134" y="60758"/>
                </a:cubicBezTo>
                <a:cubicBezTo>
                  <a:pt x="50134" y="60795"/>
                  <a:pt x="50134" y="60833"/>
                  <a:pt x="50134" y="60871"/>
                </a:cubicBezTo>
                <a:lnTo>
                  <a:pt x="50285" y="60947"/>
                </a:lnTo>
                <a:cubicBezTo>
                  <a:pt x="50315" y="60957"/>
                  <a:pt x="50346" y="60961"/>
                  <a:pt x="50376" y="60961"/>
                </a:cubicBezTo>
                <a:cubicBezTo>
                  <a:pt x="50459" y="60961"/>
                  <a:pt x="50542" y="60926"/>
                  <a:pt x="50625" y="60871"/>
                </a:cubicBezTo>
                <a:lnTo>
                  <a:pt x="50663" y="60795"/>
                </a:lnTo>
                <a:lnTo>
                  <a:pt x="50663" y="60758"/>
                </a:lnTo>
                <a:cubicBezTo>
                  <a:pt x="50663" y="60720"/>
                  <a:pt x="50625" y="60644"/>
                  <a:pt x="50625" y="60644"/>
                </a:cubicBezTo>
                <a:cubicBezTo>
                  <a:pt x="50587" y="60606"/>
                  <a:pt x="50587" y="60606"/>
                  <a:pt x="50587" y="60606"/>
                </a:cubicBezTo>
                <a:lnTo>
                  <a:pt x="50474" y="60455"/>
                </a:lnTo>
                <a:close/>
                <a:moveTo>
                  <a:pt x="52671" y="60616"/>
                </a:moveTo>
                <a:cubicBezTo>
                  <a:pt x="52638" y="60616"/>
                  <a:pt x="52610" y="60625"/>
                  <a:pt x="52591" y="60644"/>
                </a:cubicBezTo>
                <a:cubicBezTo>
                  <a:pt x="52478" y="60682"/>
                  <a:pt x="52440" y="60758"/>
                  <a:pt x="52440" y="60833"/>
                </a:cubicBezTo>
                <a:cubicBezTo>
                  <a:pt x="52440" y="60909"/>
                  <a:pt x="52515" y="60984"/>
                  <a:pt x="52591" y="61022"/>
                </a:cubicBezTo>
                <a:cubicBezTo>
                  <a:pt x="52667" y="61022"/>
                  <a:pt x="52742" y="61022"/>
                  <a:pt x="52780" y="60984"/>
                </a:cubicBezTo>
                <a:cubicBezTo>
                  <a:pt x="52818" y="60947"/>
                  <a:pt x="52856" y="60871"/>
                  <a:pt x="52856" y="60833"/>
                </a:cubicBezTo>
                <a:cubicBezTo>
                  <a:pt x="52856" y="60758"/>
                  <a:pt x="52818" y="60682"/>
                  <a:pt x="52780" y="60644"/>
                </a:cubicBezTo>
                <a:cubicBezTo>
                  <a:pt x="52742" y="60625"/>
                  <a:pt x="52704" y="60616"/>
                  <a:pt x="52671" y="60616"/>
                </a:cubicBezTo>
                <a:close/>
                <a:moveTo>
                  <a:pt x="17982" y="60742"/>
                </a:moveTo>
                <a:cubicBezTo>
                  <a:pt x="17950" y="60742"/>
                  <a:pt x="17917" y="60747"/>
                  <a:pt x="17884" y="60758"/>
                </a:cubicBezTo>
                <a:cubicBezTo>
                  <a:pt x="17808" y="60758"/>
                  <a:pt x="17732" y="60833"/>
                  <a:pt x="17732" y="60947"/>
                </a:cubicBezTo>
                <a:lnTo>
                  <a:pt x="17884" y="61060"/>
                </a:lnTo>
                <a:lnTo>
                  <a:pt x="17921" y="61060"/>
                </a:lnTo>
                <a:cubicBezTo>
                  <a:pt x="18035" y="61060"/>
                  <a:pt x="18186" y="61060"/>
                  <a:pt x="18224" y="60909"/>
                </a:cubicBezTo>
                <a:lnTo>
                  <a:pt x="18186" y="60795"/>
                </a:lnTo>
                <a:cubicBezTo>
                  <a:pt x="18133" y="60769"/>
                  <a:pt x="18060" y="60742"/>
                  <a:pt x="17982" y="60742"/>
                </a:cubicBezTo>
                <a:close/>
                <a:moveTo>
                  <a:pt x="31192" y="60606"/>
                </a:moveTo>
                <a:cubicBezTo>
                  <a:pt x="31041" y="60606"/>
                  <a:pt x="30889" y="60644"/>
                  <a:pt x="30776" y="60682"/>
                </a:cubicBezTo>
                <a:lnTo>
                  <a:pt x="30738" y="60795"/>
                </a:lnTo>
                <a:cubicBezTo>
                  <a:pt x="30738" y="60871"/>
                  <a:pt x="30776" y="61098"/>
                  <a:pt x="31003" y="61173"/>
                </a:cubicBezTo>
                <a:lnTo>
                  <a:pt x="31230" y="61022"/>
                </a:lnTo>
                <a:cubicBezTo>
                  <a:pt x="31268" y="60984"/>
                  <a:pt x="31343" y="60947"/>
                  <a:pt x="31343" y="60833"/>
                </a:cubicBezTo>
                <a:cubicBezTo>
                  <a:pt x="31343" y="60795"/>
                  <a:pt x="31305" y="60758"/>
                  <a:pt x="31305" y="60720"/>
                </a:cubicBezTo>
                <a:lnTo>
                  <a:pt x="31192" y="60606"/>
                </a:lnTo>
                <a:close/>
                <a:moveTo>
                  <a:pt x="42874" y="61022"/>
                </a:moveTo>
                <a:cubicBezTo>
                  <a:pt x="42723" y="61022"/>
                  <a:pt x="42610" y="61098"/>
                  <a:pt x="42572" y="61211"/>
                </a:cubicBezTo>
                <a:lnTo>
                  <a:pt x="42685" y="61363"/>
                </a:lnTo>
                <a:cubicBezTo>
                  <a:pt x="42685" y="61400"/>
                  <a:pt x="42723" y="61400"/>
                  <a:pt x="42761" y="61438"/>
                </a:cubicBezTo>
                <a:lnTo>
                  <a:pt x="42950" y="61325"/>
                </a:lnTo>
                <a:cubicBezTo>
                  <a:pt x="42950" y="61287"/>
                  <a:pt x="42988" y="61249"/>
                  <a:pt x="42988" y="61173"/>
                </a:cubicBezTo>
                <a:lnTo>
                  <a:pt x="42988" y="61136"/>
                </a:lnTo>
                <a:lnTo>
                  <a:pt x="42874" y="61022"/>
                </a:lnTo>
                <a:close/>
                <a:moveTo>
                  <a:pt x="82873" y="60969"/>
                </a:moveTo>
                <a:cubicBezTo>
                  <a:pt x="82793" y="60969"/>
                  <a:pt x="82739" y="60996"/>
                  <a:pt x="82686" y="61022"/>
                </a:cubicBezTo>
                <a:cubicBezTo>
                  <a:pt x="82648" y="60984"/>
                  <a:pt x="82610" y="60984"/>
                  <a:pt x="82572" y="60984"/>
                </a:cubicBezTo>
                <a:lnTo>
                  <a:pt x="82421" y="61136"/>
                </a:lnTo>
                <a:cubicBezTo>
                  <a:pt x="82421" y="61249"/>
                  <a:pt x="82459" y="61325"/>
                  <a:pt x="82535" y="61400"/>
                </a:cubicBezTo>
                <a:lnTo>
                  <a:pt x="82648" y="61438"/>
                </a:lnTo>
                <a:cubicBezTo>
                  <a:pt x="82799" y="61438"/>
                  <a:pt x="82988" y="61400"/>
                  <a:pt x="83102" y="61287"/>
                </a:cubicBezTo>
                <a:lnTo>
                  <a:pt x="83026" y="61098"/>
                </a:lnTo>
                <a:lnTo>
                  <a:pt x="83064" y="61098"/>
                </a:lnTo>
                <a:lnTo>
                  <a:pt x="82988" y="60984"/>
                </a:lnTo>
                <a:cubicBezTo>
                  <a:pt x="82944" y="60973"/>
                  <a:pt x="82906" y="60969"/>
                  <a:pt x="82873" y="60969"/>
                </a:cubicBezTo>
                <a:close/>
                <a:moveTo>
                  <a:pt x="60001" y="60984"/>
                </a:moveTo>
                <a:cubicBezTo>
                  <a:pt x="59850" y="60984"/>
                  <a:pt x="59774" y="61022"/>
                  <a:pt x="59737" y="61060"/>
                </a:cubicBezTo>
                <a:cubicBezTo>
                  <a:pt x="59623" y="61136"/>
                  <a:pt x="59661" y="61363"/>
                  <a:pt x="59812" y="61476"/>
                </a:cubicBezTo>
                <a:cubicBezTo>
                  <a:pt x="59866" y="61503"/>
                  <a:pt x="59919" y="61529"/>
                  <a:pt x="59986" y="61529"/>
                </a:cubicBezTo>
                <a:cubicBezTo>
                  <a:pt x="60014" y="61529"/>
                  <a:pt x="60044" y="61525"/>
                  <a:pt x="60077" y="61514"/>
                </a:cubicBezTo>
                <a:lnTo>
                  <a:pt x="60190" y="61438"/>
                </a:lnTo>
                <a:cubicBezTo>
                  <a:pt x="60190" y="61400"/>
                  <a:pt x="60190" y="61363"/>
                  <a:pt x="60190" y="61325"/>
                </a:cubicBezTo>
                <a:cubicBezTo>
                  <a:pt x="60190" y="61249"/>
                  <a:pt x="60153" y="61211"/>
                  <a:pt x="60153" y="61173"/>
                </a:cubicBezTo>
                <a:cubicBezTo>
                  <a:pt x="60115" y="61136"/>
                  <a:pt x="60115" y="61136"/>
                  <a:pt x="60115" y="61098"/>
                </a:cubicBezTo>
                <a:lnTo>
                  <a:pt x="60001" y="60984"/>
                </a:lnTo>
                <a:close/>
                <a:moveTo>
                  <a:pt x="41778" y="60947"/>
                </a:moveTo>
                <a:cubicBezTo>
                  <a:pt x="41627" y="60947"/>
                  <a:pt x="41513" y="60984"/>
                  <a:pt x="41476" y="61136"/>
                </a:cubicBezTo>
                <a:lnTo>
                  <a:pt x="41589" y="61287"/>
                </a:lnTo>
                <a:cubicBezTo>
                  <a:pt x="41589" y="61306"/>
                  <a:pt x="41589" y="61325"/>
                  <a:pt x="41589" y="61325"/>
                </a:cubicBezTo>
                <a:cubicBezTo>
                  <a:pt x="41589" y="61438"/>
                  <a:pt x="41589" y="61627"/>
                  <a:pt x="41854" y="61627"/>
                </a:cubicBezTo>
                <a:lnTo>
                  <a:pt x="41929" y="61589"/>
                </a:lnTo>
                <a:cubicBezTo>
                  <a:pt x="42005" y="61552"/>
                  <a:pt x="42043" y="61476"/>
                  <a:pt x="42043" y="61400"/>
                </a:cubicBezTo>
                <a:cubicBezTo>
                  <a:pt x="42043" y="61287"/>
                  <a:pt x="42005" y="61173"/>
                  <a:pt x="41929" y="61098"/>
                </a:cubicBezTo>
                <a:cubicBezTo>
                  <a:pt x="41929" y="61060"/>
                  <a:pt x="41929" y="61060"/>
                  <a:pt x="41929" y="61022"/>
                </a:cubicBezTo>
                <a:lnTo>
                  <a:pt x="41778" y="60947"/>
                </a:lnTo>
                <a:close/>
                <a:moveTo>
                  <a:pt x="87601" y="61249"/>
                </a:moveTo>
                <a:cubicBezTo>
                  <a:pt x="87525" y="61249"/>
                  <a:pt x="87487" y="61249"/>
                  <a:pt x="87450" y="61325"/>
                </a:cubicBezTo>
                <a:cubicBezTo>
                  <a:pt x="87374" y="61325"/>
                  <a:pt x="87298" y="61438"/>
                  <a:pt x="87336" y="61589"/>
                </a:cubicBezTo>
                <a:lnTo>
                  <a:pt x="87487" y="61665"/>
                </a:lnTo>
                <a:lnTo>
                  <a:pt x="87525" y="61665"/>
                </a:lnTo>
                <a:cubicBezTo>
                  <a:pt x="87563" y="61665"/>
                  <a:pt x="87752" y="61665"/>
                  <a:pt x="87790" y="61514"/>
                </a:cubicBezTo>
                <a:lnTo>
                  <a:pt x="87677" y="61476"/>
                </a:lnTo>
                <a:cubicBezTo>
                  <a:pt x="87677" y="61438"/>
                  <a:pt x="87677" y="61438"/>
                  <a:pt x="87677" y="61438"/>
                </a:cubicBezTo>
                <a:lnTo>
                  <a:pt x="87714" y="61363"/>
                </a:lnTo>
                <a:lnTo>
                  <a:pt x="87601" y="61249"/>
                </a:lnTo>
                <a:close/>
                <a:moveTo>
                  <a:pt x="79308" y="58863"/>
                </a:moveTo>
                <a:cubicBezTo>
                  <a:pt x="78964" y="58863"/>
                  <a:pt x="78862" y="59070"/>
                  <a:pt x="78792" y="59245"/>
                </a:cubicBezTo>
                <a:cubicBezTo>
                  <a:pt x="78603" y="59359"/>
                  <a:pt x="78451" y="59510"/>
                  <a:pt x="78338" y="59623"/>
                </a:cubicBezTo>
                <a:cubicBezTo>
                  <a:pt x="78262" y="59737"/>
                  <a:pt x="78187" y="59812"/>
                  <a:pt x="78111" y="59888"/>
                </a:cubicBezTo>
                <a:lnTo>
                  <a:pt x="78073" y="59888"/>
                </a:lnTo>
                <a:cubicBezTo>
                  <a:pt x="78036" y="59964"/>
                  <a:pt x="77998" y="60001"/>
                  <a:pt x="77998" y="60077"/>
                </a:cubicBezTo>
                <a:cubicBezTo>
                  <a:pt x="77998" y="60190"/>
                  <a:pt x="78111" y="60266"/>
                  <a:pt x="78187" y="60342"/>
                </a:cubicBezTo>
                <a:lnTo>
                  <a:pt x="78225" y="60342"/>
                </a:lnTo>
                <a:cubicBezTo>
                  <a:pt x="78225" y="60342"/>
                  <a:pt x="78225" y="60380"/>
                  <a:pt x="78187" y="60417"/>
                </a:cubicBezTo>
                <a:cubicBezTo>
                  <a:pt x="78187" y="60455"/>
                  <a:pt x="78149" y="60531"/>
                  <a:pt x="78149" y="60606"/>
                </a:cubicBezTo>
                <a:cubicBezTo>
                  <a:pt x="78149" y="60682"/>
                  <a:pt x="78187" y="60758"/>
                  <a:pt x="78187" y="60795"/>
                </a:cubicBezTo>
                <a:cubicBezTo>
                  <a:pt x="78225" y="60909"/>
                  <a:pt x="78225" y="60984"/>
                  <a:pt x="78187" y="61098"/>
                </a:cubicBezTo>
                <a:lnTo>
                  <a:pt x="78225" y="61249"/>
                </a:lnTo>
                <a:cubicBezTo>
                  <a:pt x="78225" y="61249"/>
                  <a:pt x="78262" y="61287"/>
                  <a:pt x="78300" y="61325"/>
                </a:cubicBezTo>
                <a:cubicBezTo>
                  <a:pt x="78496" y="61493"/>
                  <a:pt x="78797" y="61724"/>
                  <a:pt x="79124" y="61724"/>
                </a:cubicBezTo>
                <a:cubicBezTo>
                  <a:pt x="79238" y="61724"/>
                  <a:pt x="79355" y="61696"/>
                  <a:pt x="79472" y="61627"/>
                </a:cubicBezTo>
                <a:lnTo>
                  <a:pt x="79510" y="61476"/>
                </a:lnTo>
                <a:cubicBezTo>
                  <a:pt x="79434" y="61363"/>
                  <a:pt x="79359" y="61325"/>
                  <a:pt x="79245" y="61287"/>
                </a:cubicBezTo>
                <a:lnTo>
                  <a:pt x="79170" y="61287"/>
                </a:lnTo>
                <a:cubicBezTo>
                  <a:pt x="79132" y="61249"/>
                  <a:pt x="79056" y="61211"/>
                  <a:pt x="78981" y="61173"/>
                </a:cubicBezTo>
                <a:lnTo>
                  <a:pt x="78943" y="61173"/>
                </a:lnTo>
                <a:cubicBezTo>
                  <a:pt x="78905" y="61136"/>
                  <a:pt x="78905" y="61136"/>
                  <a:pt x="78867" y="61098"/>
                </a:cubicBezTo>
                <a:cubicBezTo>
                  <a:pt x="78830" y="61022"/>
                  <a:pt x="78792" y="60984"/>
                  <a:pt x="78716" y="60947"/>
                </a:cubicBezTo>
                <a:cubicBezTo>
                  <a:pt x="78716" y="60871"/>
                  <a:pt x="78716" y="60758"/>
                  <a:pt x="78754" y="60682"/>
                </a:cubicBezTo>
                <a:cubicBezTo>
                  <a:pt x="78754" y="60493"/>
                  <a:pt x="78754" y="60266"/>
                  <a:pt x="78640" y="60001"/>
                </a:cubicBezTo>
                <a:cubicBezTo>
                  <a:pt x="79056" y="59737"/>
                  <a:pt x="79359" y="59397"/>
                  <a:pt x="79510" y="59018"/>
                </a:cubicBezTo>
                <a:lnTo>
                  <a:pt x="79397" y="58867"/>
                </a:lnTo>
                <a:cubicBezTo>
                  <a:pt x="79366" y="58864"/>
                  <a:pt x="79336" y="58863"/>
                  <a:pt x="79308" y="58863"/>
                </a:cubicBezTo>
                <a:close/>
                <a:moveTo>
                  <a:pt x="69554" y="61375"/>
                </a:moveTo>
                <a:cubicBezTo>
                  <a:pt x="69509" y="61375"/>
                  <a:pt x="69462" y="61385"/>
                  <a:pt x="69415" y="61400"/>
                </a:cubicBezTo>
                <a:cubicBezTo>
                  <a:pt x="69264" y="61438"/>
                  <a:pt x="69189" y="61552"/>
                  <a:pt x="69189" y="61665"/>
                </a:cubicBezTo>
                <a:lnTo>
                  <a:pt x="69226" y="61741"/>
                </a:lnTo>
                <a:cubicBezTo>
                  <a:pt x="69282" y="61796"/>
                  <a:pt x="69357" y="61831"/>
                  <a:pt x="69438" y="61831"/>
                </a:cubicBezTo>
                <a:cubicBezTo>
                  <a:pt x="69468" y="61831"/>
                  <a:pt x="69498" y="61826"/>
                  <a:pt x="69529" y="61816"/>
                </a:cubicBezTo>
                <a:cubicBezTo>
                  <a:pt x="69680" y="61741"/>
                  <a:pt x="69756" y="61627"/>
                  <a:pt x="69756" y="61514"/>
                </a:cubicBezTo>
                <a:lnTo>
                  <a:pt x="69718" y="61438"/>
                </a:lnTo>
                <a:cubicBezTo>
                  <a:pt x="69674" y="61394"/>
                  <a:pt x="69616" y="61375"/>
                  <a:pt x="69554" y="61375"/>
                </a:cubicBezTo>
                <a:close/>
                <a:moveTo>
                  <a:pt x="42799" y="61552"/>
                </a:moveTo>
                <a:cubicBezTo>
                  <a:pt x="42723" y="61589"/>
                  <a:pt x="42685" y="61703"/>
                  <a:pt x="42685" y="61741"/>
                </a:cubicBezTo>
                <a:cubicBezTo>
                  <a:pt x="42685" y="61854"/>
                  <a:pt x="42723" y="61930"/>
                  <a:pt x="42837" y="61930"/>
                </a:cubicBezTo>
                <a:cubicBezTo>
                  <a:pt x="42862" y="61942"/>
                  <a:pt x="42883" y="61946"/>
                  <a:pt x="42902" y="61946"/>
                </a:cubicBezTo>
                <a:cubicBezTo>
                  <a:pt x="42942" y="61946"/>
                  <a:pt x="42975" y="61930"/>
                  <a:pt x="43026" y="61930"/>
                </a:cubicBezTo>
                <a:cubicBezTo>
                  <a:pt x="43064" y="61892"/>
                  <a:pt x="43101" y="61816"/>
                  <a:pt x="43101" y="61741"/>
                </a:cubicBezTo>
                <a:cubicBezTo>
                  <a:pt x="43101" y="61665"/>
                  <a:pt x="43064" y="61627"/>
                  <a:pt x="42988" y="61589"/>
                </a:cubicBezTo>
                <a:cubicBezTo>
                  <a:pt x="42950" y="61552"/>
                  <a:pt x="42874" y="61552"/>
                  <a:pt x="42799" y="61552"/>
                </a:cubicBezTo>
                <a:close/>
                <a:moveTo>
                  <a:pt x="41060" y="61589"/>
                </a:moveTo>
                <a:cubicBezTo>
                  <a:pt x="40984" y="61589"/>
                  <a:pt x="40871" y="61627"/>
                  <a:pt x="40833" y="61665"/>
                </a:cubicBezTo>
                <a:cubicBezTo>
                  <a:pt x="40795" y="61703"/>
                  <a:pt x="40757" y="61741"/>
                  <a:pt x="40757" y="61854"/>
                </a:cubicBezTo>
                <a:lnTo>
                  <a:pt x="40757" y="61892"/>
                </a:lnTo>
                <a:lnTo>
                  <a:pt x="40871" y="62005"/>
                </a:lnTo>
                <a:lnTo>
                  <a:pt x="41060" y="62005"/>
                </a:lnTo>
                <a:lnTo>
                  <a:pt x="41211" y="61892"/>
                </a:lnTo>
                <a:lnTo>
                  <a:pt x="41211" y="61741"/>
                </a:lnTo>
                <a:lnTo>
                  <a:pt x="41060" y="61589"/>
                </a:lnTo>
                <a:close/>
                <a:moveTo>
                  <a:pt x="43971" y="61703"/>
                </a:moveTo>
                <a:cubicBezTo>
                  <a:pt x="43895" y="61703"/>
                  <a:pt x="43820" y="61703"/>
                  <a:pt x="43744" y="61741"/>
                </a:cubicBezTo>
                <a:cubicBezTo>
                  <a:pt x="43668" y="61816"/>
                  <a:pt x="43668" y="61892"/>
                  <a:pt x="43706" y="61967"/>
                </a:cubicBezTo>
                <a:lnTo>
                  <a:pt x="43857" y="62043"/>
                </a:lnTo>
                <a:cubicBezTo>
                  <a:pt x="43895" y="62043"/>
                  <a:pt x="44122" y="62043"/>
                  <a:pt x="44198" y="61892"/>
                </a:cubicBezTo>
                <a:lnTo>
                  <a:pt x="44047" y="61703"/>
                </a:lnTo>
                <a:close/>
                <a:moveTo>
                  <a:pt x="55275" y="61552"/>
                </a:moveTo>
                <a:lnTo>
                  <a:pt x="55162" y="61589"/>
                </a:lnTo>
                <a:cubicBezTo>
                  <a:pt x="55124" y="61665"/>
                  <a:pt x="55124" y="61741"/>
                  <a:pt x="55124" y="61816"/>
                </a:cubicBezTo>
                <a:cubicBezTo>
                  <a:pt x="55124" y="61816"/>
                  <a:pt x="55124" y="61854"/>
                  <a:pt x="55124" y="61854"/>
                </a:cubicBezTo>
                <a:cubicBezTo>
                  <a:pt x="55124" y="61854"/>
                  <a:pt x="55124" y="61892"/>
                  <a:pt x="55086" y="61930"/>
                </a:cubicBezTo>
                <a:lnTo>
                  <a:pt x="55200" y="62081"/>
                </a:lnTo>
                <a:cubicBezTo>
                  <a:pt x="55240" y="62091"/>
                  <a:pt x="55278" y="62096"/>
                  <a:pt x="55313" y="62096"/>
                </a:cubicBezTo>
                <a:cubicBezTo>
                  <a:pt x="55409" y="62096"/>
                  <a:pt x="55485" y="62061"/>
                  <a:pt x="55540" y="62005"/>
                </a:cubicBezTo>
                <a:cubicBezTo>
                  <a:pt x="55616" y="61967"/>
                  <a:pt x="55653" y="61854"/>
                  <a:pt x="55653" y="61741"/>
                </a:cubicBezTo>
                <a:lnTo>
                  <a:pt x="55653" y="61703"/>
                </a:lnTo>
                <a:lnTo>
                  <a:pt x="55502" y="61589"/>
                </a:lnTo>
                <a:lnTo>
                  <a:pt x="55464" y="61589"/>
                </a:lnTo>
                <a:cubicBezTo>
                  <a:pt x="55427" y="61589"/>
                  <a:pt x="55351" y="61552"/>
                  <a:pt x="55275" y="61552"/>
                </a:cubicBezTo>
                <a:close/>
                <a:moveTo>
                  <a:pt x="23668" y="61589"/>
                </a:moveTo>
                <a:lnTo>
                  <a:pt x="23517" y="61741"/>
                </a:lnTo>
                <a:cubicBezTo>
                  <a:pt x="23517" y="61741"/>
                  <a:pt x="23479" y="61778"/>
                  <a:pt x="23479" y="61778"/>
                </a:cubicBezTo>
                <a:cubicBezTo>
                  <a:pt x="23441" y="61854"/>
                  <a:pt x="23441" y="61892"/>
                  <a:pt x="23441" y="61967"/>
                </a:cubicBezTo>
                <a:cubicBezTo>
                  <a:pt x="23441" y="62043"/>
                  <a:pt x="23479" y="62119"/>
                  <a:pt x="23593" y="62156"/>
                </a:cubicBezTo>
                <a:lnTo>
                  <a:pt x="23782" y="62005"/>
                </a:lnTo>
                <a:lnTo>
                  <a:pt x="23782" y="62005"/>
                </a:lnTo>
                <a:cubicBezTo>
                  <a:pt x="23782" y="62043"/>
                  <a:pt x="23744" y="62081"/>
                  <a:pt x="23706" y="62081"/>
                </a:cubicBezTo>
                <a:lnTo>
                  <a:pt x="23744" y="62081"/>
                </a:lnTo>
                <a:cubicBezTo>
                  <a:pt x="23782" y="62100"/>
                  <a:pt x="23819" y="62109"/>
                  <a:pt x="23857" y="62109"/>
                </a:cubicBezTo>
                <a:cubicBezTo>
                  <a:pt x="23895" y="62109"/>
                  <a:pt x="23933" y="62100"/>
                  <a:pt x="23971" y="62081"/>
                </a:cubicBezTo>
                <a:lnTo>
                  <a:pt x="24008" y="61967"/>
                </a:lnTo>
                <a:lnTo>
                  <a:pt x="24008" y="61892"/>
                </a:lnTo>
                <a:lnTo>
                  <a:pt x="23933" y="61816"/>
                </a:lnTo>
                <a:cubicBezTo>
                  <a:pt x="23933" y="61816"/>
                  <a:pt x="23933" y="61778"/>
                  <a:pt x="23895" y="61778"/>
                </a:cubicBezTo>
                <a:cubicBezTo>
                  <a:pt x="23857" y="61703"/>
                  <a:pt x="23819" y="61627"/>
                  <a:pt x="23668" y="61589"/>
                </a:cubicBezTo>
                <a:close/>
                <a:moveTo>
                  <a:pt x="14467" y="61763"/>
                </a:moveTo>
                <a:cubicBezTo>
                  <a:pt x="14402" y="61763"/>
                  <a:pt x="14356" y="61789"/>
                  <a:pt x="14330" y="61816"/>
                </a:cubicBezTo>
                <a:cubicBezTo>
                  <a:pt x="14216" y="61892"/>
                  <a:pt x="14216" y="62043"/>
                  <a:pt x="14330" y="62119"/>
                </a:cubicBezTo>
                <a:cubicBezTo>
                  <a:pt x="14405" y="62194"/>
                  <a:pt x="14481" y="62194"/>
                  <a:pt x="14557" y="62194"/>
                </a:cubicBezTo>
                <a:lnTo>
                  <a:pt x="14670" y="62081"/>
                </a:lnTo>
                <a:lnTo>
                  <a:pt x="14670" y="61892"/>
                </a:lnTo>
                <a:lnTo>
                  <a:pt x="14557" y="61778"/>
                </a:lnTo>
                <a:cubicBezTo>
                  <a:pt x="14523" y="61767"/>
                  <a:pt x="14493" y="61763"/>
                  <a:pt x="14467" y="61763"/>
                </a:cubicBezTo>
                <a:close/>
                <a:moveTo>
                  <a:pt x="65068" y="61854"/>
                </a:moveTo>
                <a:lnTo>
                  <a:pt x="64954" y="61967"/>
                </a:lnTo>
                <a:lnTo>
                  <a:pt x="64954" y="62081"/>
                </a:lnTo>
                <a:lnTo>
                  <a:pt x="65068" y="62194"/>
                </a:lnTo>
                <a:cubicBezTo>
                  <a:pt x="65105" y="62232"/>
                  <a:pt x="65143" y="62232"/>
                  <a:pt x="65181" y="62232"/>
                </a:cubicBezTo>
                <a:lnTo>
                  <a:pt x="65370" y="62119"/>
                </a:lnTo>
                <a:cubicBezTo>
                  <a:pt x="65370" y="62043"/>
                  <a:pt x="65332" y="61967"/>
                  <a:pt x="65257" y="61892"/>
                </a:cubicBezTo>
                <a:cubicBezTo>
                  <a:pt x="65219" y="61854"/>
                  <a:pt x="65181" y="61854"/>
                  <a:pt x="65068" y="61854"/>
                </a:cubicBezTo>
                <a:close/>
                <a:moveTo>
                  <a:pt x="28944" y="61920"/>
                </a:moveTo>
                <a:cubicBezTo>
                  <a:pt x="28926" y="61920"/>
                  <a:pt x="28906" y="61923"/>
                  <a:pt x="28886" y="61930"/>
                </a:cubicBezTo>
                <a:cubicBezTo>
                  <a:pt x="28772" y="61967"/>
                  <a:pt x="28697" y="62043"/>
                  <a:pt x="28697" y="62119"/>
                </a:cubicBezTo>
                <a:cubicBezTo>
                  <a:pt x="28697" y="62194"/>
                  <a:pt x="28734" y="62270"/>
                  <a:pt x="28848" y="62308"/>
                </a:cubicBezTo>
                <a:lnTo>
                  <a:pt x="29037" y="62194"/>
                </a:lnTo>
                <a:lnTo>
                  <a:pt x="29037" y="62194"/>
                </a:lnTo>
                <a:cubicBezTo>
                  <a:pt x="29037" y="62194"/>
                  <a:pt x="28999" y="62232"/>
                  <a:pt x="28999" y="62232"/>
                </a:cubicBezTo>
                <a:cubicBezTo>
                  <a:pt x="29037" y="62232"/>
                  <a:pt x="29112" y="62194"/>
                  <a:pt x="29150" y="62119"/>
                </a:cubicBezTo>
                <a:lnTo>
                  <a:pt x="29112" y="62043"/>
                </a:lnTo>
                <a:cubicBezTo>
                  <a:pt x="29082" y="61981"/>
                  <a:pt x="29026" y="61920"/>
                  <a:pt x="28944" y="61920"/>
                </a:cubicBezTo>
                <a:close/>
                <a:moveTo>
                  <a:pt x="11608" y="62005"/>
                </a:moveTo>
                <a:cubicBezTo>
                  <a:pt x="11494" y="62005"/>
                  <a:pt x="11419" y="62005"/>
                  <a:pt x="11343" y="62043"/>
                </a:cubicBezTo>
                <a:cubicBezTo>
                  <a:pt x="11305" y="62081"/>
                  <a:pt x="11267" y="62119"/>
                  <a:pt x="11267" y="62194"/>
                </a:cubicBezTo>
                <a:lnTo>
                  <a:pt x="11419" y="62308"/>
                </a:lnTo>
                <a:cubicBezTo>
                  <a:pt x="11456" y="62346"/>
                  <a:pt x="11456" y="62383"/>
                  <a:pt x="11532" y="62383"/>
                </a:cubicBezTo>
                <a:lnTo>
                  <a:pt x="11721" y="62308"/>
                </a:lnTo>
                <a:lnTo>
                  <a:pt x="11721" y="62308"/>
                </a:lnTo>
                <a:cubicBezTo>
                  <a:pt x="11721" y="62308"/>
                  <a:pt x="11721" y="62346"/>
                  <a:pt x="11683" y="62346"/>
                </a:cubicBezTo>
                <a:cubicBezTo>
                  <a:pt x="11645" y="62383"/>
                  <a:pt x="11608" y="62383"/>
                  <a:pt x="11608" y="62383"/>
                </a:cubicBezTo>
                <a:lnTo>
                  <a:pt x="11645" y="62383"/>
                </a:lnTo>
                <a:lnTo>
                  <a:pt x="11834" y="62308"/>
                </a:lnTo>
                <a:lnTo>
                  <a:pt x="11834" y="62119"/>
                </a:lnTo>
                <a:lnTo>
                  <a:pt x="11683" y="62005"/>
                </a:lnTo>
                <a:cubicBezTo>
                  <a:pt x="11671" y="62018"/>
                  <a:pt x="11658" y="62022"/>
                  <a:pt x="11647" y="62022"/>
                </a:cubicBezTo>
                <a:cubicBezTo>
                  <a:pt x="11624" y="62022"/>
                  <a:pt x="11608" y="62005"/>
                  <a:pt x="11608" y="62005"/>
                </a:cubicBezTo>
                <a:close/>
                <a:moveTo>
                  <a:pt x="68886" y="62005"/>
                </a:moveTo>
                <a:lnTo>
                  <a:pt x="68773" y="62119"/>
                </a:lnTo>
                <a:lnTo>
                  <a:pt x="68773" y="62156"/>
                </a:lnTo>
                <a:cubicBezTo>
                  <a:pt x="68773" y="62270"/>
                  <a:pt x="68810" y="62346"/>
                  <a:pt x="68848" y="62421"/>
                </a:cubicBezTo>
                <a:lnTo>
                  <a:pt x="68924" y="62459"/>
                </a:lnTo>
                <a:cubicBezTo>
                  <a:pt x="68944" y="62462"/>
                  <a:pt x="68963" y="62463"/>
                  <a:pt x="68981" y="62463"/>
                </a:cubicBezTo>
                <a:cubicBezTo>
                  <a:pt x="69200" y="62463"/>
                  <a:pt x="69264" y="62264"/>
                  <a:pt x="69264" y="62194"/>
                </a:cubicBezTo>
                <a:lnTo>
                  <a:pt x="69264" y="62156"/>
                </a:lnTo>
                <a:lnTo>
                  <a:pt x="69151" y="62005"/>
                </a:lnTo>
                <a:close/>
                <a:moveTo>
                  <a:pt x="14783" y="62005"/>
                </a:moveTo>
                <a:lnTo>
                  <a:pt x="14632" y="62156"/>
                </a:lnTo>
                <a:cubicBezTo>
                  <a:pt x="14632" y="62383"/>
                  <a:pt x="14783" y="62497"/>
                  <a:pt x="14897" y="62535"/>
                </a:cubicBezTo>
                <a:lnTo>
                  <a:pt x="15048" y="62535"/>
                </a:lnTo>
                <a:cubicBezTo>
                  <a:pt x="15124" y="62459"/>
                  <a:pt x="15161" y="62383"/>
                  <a:pt x="15161" y="62308"/>
                </a:cubicBezTo>
                <a:cubicBezTo>
                  <a:pt x="15161" y="62232"/>
                  <a:pt x="15124" y="62156"/>
                  <a:pt x="15048" y="62081"/>
                </a:cubicBezTo>
                <a:cubicBezTo>
                  <a:pt x="14972" y="62043"/>
                  <a:pt x="14859" y="62005"/>
                  <a:pt x="14783" y="62005"/>
                </a:cubicBezTo>
                <a:close/>
                <a:moveTo>
                  <a:pt x="86656" y="61930"/>
                </a:moveTo>
                <a:cubicBezTo>
                  <a:pt x="86467" y="61930"/>
                  <a:pt x="86353" y="62043"/>
                  <a:pt x="86202" y="62156"/>
                </a:cubicBezTo>
                <a:lnTo>
                  <a:pt x="86315" y="62346"/>
                </a:lnTo>
                <a:lnTo>
                  <a:pt x="86240" y="62346"/>
                </a:lnTo>
                <a:lnTo>
                  <a:pt x="86240" y="62459"/>
                </a:lnTo>
                <a:lnTo>
                  <a:pt x="86353" y="62572"/>
                </a:lnTo>
                <a:cubicBezTo>
                  <a:pt x="86410" y="62582"/>
                  <a:pt x="86464" y="62587"/>
                  <a:pt x="86516" y="62587"/>
                </a:cubicBezTo>
                <a:cubicBezTo>
                  <a:pt x="86670" y="62587"/>
                  <a:pt x="86797" y="62544"/>
                  <a:pt x="86883" y="62459"/>
                </a:cubicBezTo>
                <a:cubicBezTo>
                  <a:pt x="86996" y="62383"/>
                  <a:pt x="87034" y="62270"/>
                  <a:pt x="87034" y="62156"/>
                </a:cubicBezTo>
                <a:lnTo>
                  <a:pt x="87034" y="62081"/>
                </a:lnTo>
                <a:cubicBezTo>
                  <a:pt x="86996" y="62005"/>
                  <a:pt x="86920" y="62005"/>
                  <a:pt x="86845" y="62005"/>
                </a:cubicBezTo>
                <a:cubicBezTo>
                  <a:pt x="86807" y="61967"/>
                  <a:pt x="86731" y="61930"/>
                  <a:pt x="86656" y="61930"/>
                </a:cubicBezTo>
                <a:close/>
                <a:moveTo>
                  <a:pt x="74860" y="61741"/>
                </a:moveTo>
                <a:lnTo>
                  <a:pt x="74595" y="61816"/>
                </a:lnTo>
                <a:lnTo>
                  <a:pt x="74557" y="61816"/>
                </a:lnTo>
                <a:cubicBezTo>
                  <a:pt x="74519" y="61797"/>
                  <a:pt x="74472" y="61788"/>
                  <a:pt x="74425" y="61788"/>
                </a:cubicBezTo>
                <a:cubicBezTo>
                  <a:pt x="74378" y="61788"/>
                  <a:pt x="74330" y="61797"/>
                  <a:pt x="74293" y="61816"/>
                </a:cubicBezTo>
                <a:cubicBezTo>
                  <a:pt x="74217" y="61816"/>
                  <a:pt x="74141" y="61854"/>
                  <a:pt x="74141" y="61967"/>
                </a:cubicBezTo>
                <a:lnTo>
                  <a:pt x="74179" y="62043"/>
                </a:lnTo>
                <a:lnTo>
                  <a:pt x="74141" y="62043"/>
                </a:lnTo>
                <a:cubicBezTo>
                  <a:pt x="74104" y="62119"/>
                  <a:pt x="73990" y="62194"/>
                  <a:pt x="74104" y="62421"/>
                </a:cubicBezTo>
                <a:cubicBezTo>
                  <a:pt x="74197" y="62546"/>
                  <a:pt x="74336" y="62587"/>
                  <a:pt x="74482" y="62587"/>
                </a:cubicBezTo>
                <a:cubicBezTo>
                  <a:pt x="74691" y="62587"/>
                  <a:pt x="74915" y="62503"/>
                  <a:pt x="75049" y="62459"/>
                </a:cubicBezTo>
                <a:cubicBezTo>
                  <a:pt x="75087" y="62421"/>
                  <a:pt x="75124" y="62421"/>
                  <a:pt x="75162" y="62421"/>
                </a:cubicBezTo>
                <a:lnTo>
                  <a:pt x="75162" y="62194"/>
                </a:lnTo>
                <a:cubicBezTo>
                  <a:pt x="75162" y="62194"/>
                  <a:pt x="75200" y="62194"/>
                  <a:pt x="75162" y="62232"/>
                </a:cubicBezTo>
                <a:cubicBezTo>
                  <a:pt x="75200" y="62232"/>
                  <a:pt x="75200" y="62232"/>
                  <a:pt x="75200" y="62194"/>
                </a:cubicBezTo>
                <a:cubicBezTo>
                  <a:pt x="75276" y="62156"/>
                  <a:pt x="75313" y="62081"/>
                  <a:pt x="75313" y="62043"/>
                </a:cubicBezTo>
                <a:lnTo>
                  <a:pt x="75238" y="61930"/>
                </a:lnTo>
                <a:cubicBezTo>
                  <a:pt x="75124" y="61892"/>
                  <a:pt x="75087" y="61892"/>
                  <a:pt x="75011" y="61854"/>
                </a:cubicBezTo>
                <a:cubicBezTo>
                  <a:pt x="74935" y="61854"/>
                  <a:pt x="74935" y="61854"/>
                  <a:pt x="74860" y="61741"/>
                </a:cubicBezTo>
                <a:close/>
                <a:moveTo>
                  <a:pt x="43593" y="62421"/>
                </a:moveTo>
                <a:lnTo>
                  <a:pt x="43555" y="62459"/>
                </a:lnTo>
                <a:lnTo>
                  <a:pt x="43442" y="62459"/>
                </a:lnTo>
                <a:cubicBezTo>
                  <a:pt x="43404" y="62497"/>
                  <a:pt x="43366" y="62497"/>
                  <a:pt x="43328" y="62572"/>
                </a:cubicBezTo>
                <a:lnTo>
                  <a:pt x="43442" y="62724"/>
                </a:lnTo>
                <a:cubicBezTo>
                  <a:pt x="43442" y="62724"/>
                  <a:pt x="43404" y="62686"/>
                  <a:pt x="43404" y="62686"/>
                </a:cubicBezTo>
                <a:lnTo>
                  <a:pt x="43404" y="62686"/>
                </a:lnTo>
                <a:cubicBezTo>
                  <a:pt x="43460" y="62771"/>
                  <a:pt x="43517" y="62813"/>
                  <a:pt x="43590" y="62813"/>
                </a:cubicBezTo>
                <a:cubicBezTo>
                  <a:pt x="43614" y="62813"/>
                  <a:pt x="43640" y="62809"/>
                  <a:pt x="43668" y="62799"/>
                </a:cubicBezTo>
                <a:lnTo>
                  <a:pt x="43782" y="62686"/>
                </a:lnTo>
                <a:cubicBezTo>
                  <a:pt x="43782" y="62686"/>
                  <a:pt x="43782" y="62648"/>
                  <a:pt x="43782" y="62648"/>
                </a:cubicBezTo>
                <a:cubicBezTo>
                  <a:pt x="43782" y="62610"/>
                  <a:pt x="43782" y="62459"/>
                  <a:pt x="43593" y="62421"/>
                </a:cubicBezTo>
                <a:close/>
                <a:moveTo>
                  <a:pt x="29264" y="62346"/>
                </a:moveTo>
                <a:lnTo>
                  <a:pt x="29037" y="62459"/>
                </a:lnTo>
                <a:lnTo>
                  <a:pt x="29037" y="62572"/>
                </a:lnTo>
                <a:lnTo>
                  <a:pt x="28999" y="62535"/>
                </a:lnTo>
                <a:cubicBezTo>
                  <a:pt x="28734" y="62572"/>
                  <a:pt x="28734" y="62686"/>
                  <a:pt x="28734" y="62761"/>
                </a:cubicBezTo>
                <a:lnTo>
                  <a:pt x="28886" y="62875"/>
                </a:lnTo>
                <a:lnTo>
                  <a:pt x="29037" y="62875"/>
                </a:lnTo>
                <a:cubicBezTo>
                  <a:pt x="29075" y="62913"/>
                  <a:pt x="29150" y="62950"/>
                  <a:pt x="29188" y="62950"/>
                </a:cubicBezTo>
                <a:cubicBezTo>
                  <a:pt x="29226" y="62950"/>
                  <a:pt x="29226" y="62950"/>
                  <a:pt x="29264" y="62988"/>
                </a:cubicBezTo>
                <a:lnTo>
                  <a:pt x="29453" y="62837"/>
                </a:lnTo>
                <a:cubicBezTo>
                  <a:pt x="29453" y="62799"/>
                  <a:pt x="29453" y="62761"/>
                  <a:pt x="29415" y="62724"/>
                </a:cubicBezTo>
                <a:cubicBezTo>
                  <a:pt x="29453" y="62686"/>
                  <a:pt x="29491" y="62610"/>
                  <a:pt x="29491" y="62535"/>
                </a:cubicBezTo>
                <a:lnTo>
                  <a:pt x="29491" y="62497"/>
                </a:lnTo>
                <a:lnTo>
                  <a:pt x="29377" y="62383"/>
                </a:lnTo>
                <a:cubicBezTo>
                  <a:pt x="29339" y="62383"/>
                  <a:pt x="29302" y="62383"/>
                  <a:pt x="29264" y="62346"/>
                </a:cubicBezTo>
                <a:close/>
                <a:moveTo>
                  <a:pt x="12780" y="62686"/>
                </a:moveTo>
                <a:cubicBezTo>
                  <a:pt x="12704" y="62686"/>
                  <a:pt x="12553" y="62724"/>
                  <a:pt x="12553" y="62913"/>
                </a:cubicBezTo>
                <a:lnTo>
                  <a:pt x="12666" y="63026"/>
                </a:lnTo>
                <a:cubicBezTo>
                  <a:pt x="12780" y="63026"/>
                  <a:pt x="12855" y="63026"/>
                  <a:pt x="12931" y="62988"/>
                </a:cubicBezTo>
                <a:lnTo>
                  <a:pt x="12969" y="62875"/>
                </a:lnTo>
                <a:cubicBezTo>
                  <a:pt x="12969" y="62799"/>
                  <a:pt x="12893" y="62686"/>
                  <a:pt x="12780" y="62686"/>
                </a:cubicBezTo>
                <a:close/>
                <a:moveTo>
                  <a:pt x="42648" y="62620"/>
                </a:moveTo>
                <a:cubicBezTo>
                  <a:pt x="42610" y="62620"/>
                  <a:pt x="42572" y="62629"/>
                  <a:pt x="42534" y="62648"/>
                </a:cubicBezTo>
                <a:cubicBezTo>
                  <a:pt x="42421" y="62724"/>
                  <a:pt x="42383" y="62913"/>
                  <a:pt x="42496" y="62988"/>
                </a:cubicBezTo>
                <a:cubicBezTo>
                  <a:pt x="42534" y="63026"/>
                  <a:pt x="42610" y="63026"/>
                  <a:pt x="42648" y="63026"/>
                </a:cubicBezTo>
                <a:lnTo>
                  <a:pt x="42723" y="62950"/>
                </a:lnTo>
                <a:lnTo>
                  <a:pt x="42723" y="62950"/>
                </a:lnTo>
                <a:cubicBezTo>
                  <a:pt x="42685" y="62988"/>
                  <a:pt x="42648" y="62988"/>
                  <a:pt x="42648" y="62988"/>
                </a:cubicBezTo>
                <a:lnTo>
                  <a:pt x="42837" y="62875"/>
                </a:lnTo>
                <a:lnTo>
                  <a:pt x="42837" y="62761"/>
                </a:lnTo>
                <a:lnTo>
                  <a:pt x="42761" y="62648"/>
                </a:lnTo>
                <a:cubicBezTo>
                  <a:pt x="42723" y="62629"/>
                  <a:pt x="42685" y="62620"/>
                  <a:pt x="42648" y="62620"/>
                </a:cubicBezTo>
                <a:close/>
                <a:moveTo>
                  <a:pt x="44614" y="62648"/>
                </a:moveTo>
                <a:cubicBezTo>
                  <a:pt x="44387" y="62648"/>
                  <a:pt x="44311" y="62761"/>
                  <a:pt x="44236" y="62837"/>
                </a:cubicBezTo>
                <a:cubicBezTo>
                  <a:pt x="44236" y="62875"/>
                  <a:pt x="44198" y="62875"/>
                  <a:pt x="44198" y="62875"/>
                </a:cubicBezTo>
                <a:lnTo>
                  <a:pt x="44236" y="63064"/>
                </a:lnTo>
                <a:cubicBezTo>
                  <a:pt x="44279" y="63086"/>
                  <a:pt x="44335" y="63108"/>
                  <a:pt x="44397" y="63108"/>
                </a:cubicBezTo>
                <a:cubicBezTo>
                  <a:pt x="44442" y="63108"/>
                  <a:pt x="44490" y="63096"/>
                  <a:pt x="44538" y="63064"/>
                </a:cubicBezTo>
                <a:cubicBezTo>
                  <a:pt x="44651" y="63026"/>
                  <a:pt x="44765" y="62913"/>
                  <a:pt x="44765" y="62799"/>
                </a:cubicBezTo>
                <a:lnTo>
                  <a:pt x="44765" y="62724"/>
                </a:lnTo>
                <a:lnTo>
                  <a:pt x="44614" y="62648"/>
                </a:lnTo>
                <a:close/>
                <a:moveTo>
                  <a:pt x="29982" y="62714"/>
                </a:moveTo>
                <a:cubicBezTo>
                  <a:pt x="29944" y="62714"/>
                  <a:pt x="29906" y="62724"/>
                  <a:pt x="29869" y="62761"/>
                </a:cubicBezTo>
                <a:cubicBezTo>
                  <a:pt x="29793" y="62799"/>
                  <a:pt x="29793" y="62875"/>
                  <a:pt x="29755" y="62950"/>
                </a:cubicBezTo>
                <a:lnTo>
                  <a:pt x="29869" y="63064"/>
                </a:lnTo>
                <a:cubicBezTo>
                  <a:pt x="29906" y="63064"/>
                  <a:pt x="29944" y="63102"/>
                  <a:pt x="29944" y="63102"/>
                </a:cubicBezTo>
                <a:cubicBezTo>
                  <a:pt x="29982" y="63102"/>
                  <a:pt x="30020" y="63111"/>
                  <a:pt x="30062" y="63111"/>
                </a:cubicBezTo>
                <a:cubicBezTo>
                  <a:pt x="30105" y="63111"/>
                  <a:pt x="30152" y="63102"/>
                  <a:pt x="30209" y="63064"/>
                </a:cubicBezTo>
                <a:cubicBezTo>
                  <a:pt x="30285" y="63026"/>
                  <a:pt x="30285" y="62950"/>
                  <a:pt x="30285" y="62875"/>
                </a:cubicBezTo>
                <a:lnTo>
                  <a:pt x="30171" y="62761"/>
                </a:lnTo>
                <a:cubicBezTo>
                  <a:pt x="30171" y="62724"/>
                  <a:pt x="30133" y="62724"/>
                  <a:pt x="30095" y="62724"/>
                </a:cubicBezTo>
                <a:cubicBezTo>
                  <a:pt x="30058" y="62724"/>
                  <a:pt x="30020" y="62714"/>
                  <a:pt x="29982" y="62714"/>
                </a:cubicBezTo>
                <a:close/>
                <a:moveTo>
                  <a:pt x="68927" y="62663"/>
                </a:moveTo>
                <a:cubicBezTo>
                  <a:pt x="68876" y="62663"/>
                  <a:pt x="68818" y="62672"/>
                  <a:pt x="68735" y="62686"/>
                </a:cubicBezTo>
                <a:lnTo>
                  <a:pt x="68697" y="62686"/>
                </a:lnTo>
                <a:lnTo>
                  <a:pt x="68584" y="62799"/>
                </a:lnTo>
                <a:cubicBezTo>
                  <a:pt x="68546" y="63026"/>
                  <a:pt x="68697" y="63064"/>
                  <a:pt x="68810" y="63102"/>
                </a:cubicBezTo>
                <a:cubicBezTo>
                  <a:pt x="68810" y="63139"/>
                  <a:pt x="68848" y="63139"/>
                  <a:pt x="68848" y="63139"/>
                </a:cubicBezTo>
                <a:lnTo>
                  <a:pt x="69075" y="63026"/>
                </a:lnTo>
                <a:lnTo>
                  <a:pt x="69113" y="63026"/>
                </a:lnTo>
                <a:cubicBezTo>
                  <a:pt x="69151" y="63026"/>
                  <a:pt x="69264" y="62988"/>
                  <a:pt x="69264" y="62875"/>
                </a:cubicBezTo>
                <a:lnTo>
                  <a:pt x="69226" y="62761"/>
                </a:lnTo>
                <a:cubicBezTo>
                  <a:pt x="69083" y="62689"/>
                  <a:pt x="69015" y="62663"/>
                  <a:pt x="68927" y="62663"/>
                </a:cubicBezTo>
                <a:close/>
                <a:moveTo>
                  <a:pt x="37610" y="62506"/>
                </a:moveTo>
                <a:cubicBezTo>
                  <a:pt x="37572" y="62506"/>
                  <a:pt x="37525" y="62516"/>
                  <a:pt x="37468" y="62535"/>
                </a:cubicBezTo>
                <a:cubicBezTo>
                  <a:pt x="37392" y="62572"/>
                  <a:pt x="37392" y="62610"/>
                  <a:pt x="37355" y="62686"/>
                </a:cubicBezTo>
                <a:lnTo>
                  <a:pt x="37430" y="62761"/>
                </a:lnTo>
                <a:cubicBezTo>
                  <a:pt x="37355" y="62799"/>
                  <a:pt x="37317" y="62950"/>
                  <a:pt x="37392" y="63064"/>
                </a:cubicBezTo>
                <a:lnTo>
                  <a:pt x="37468" y="63139"/>
                </a:lnTo>
                <a:cubicBezTo>
                  <a:pt x="37546" y="63155"/>
                  <a:pt x="37618" y="63164"/>
                  <a:pt x="37681" y="63164"/>
                </a:cubicBezTo>
                <a:cubicBezTo>
                  <a:pt x="37769" y="63164"/>
                  <a:pt x="37840" y="63146"/>
                  <a:pt x="37884" y="63102"/>
                </a:cubicBezTo>
                <a:cubicBezTo>
                  <a:pt x="37959" y="63064"/>
                  <a:pt x="38035" y="62988"/>
                  <a:pt x="38035" y="62837"/>
                </a:cubicBezTo>
                <a:cubicBezTo>
                  <a:pt x="38035" y="62761"/>
                  <a:pt x="38035" y="62686"/>
                  <a:pt x="37997" y="62610"/>
                </a:cubicBezTo>
                <a:lnTo>
                  <a:pt x="37846" y="62535"/>
                </a:lnTo>
                <a:lnTo>
                  <a:pt x="37695" y="62535"/>
                </a:lnTo>
                <a:cubicBezTo>
                  <a:pt x="37676" y="62516"/>
                  <a:pt x="37648" y="62506"/>
                  <a:pt x="37610" y="62506"/>
                </a:cubicBezTo>
                <a:close/>
                <a:moveTo>
                  <a:pt x="51948" y="62535"/>
                </a:moveTo>
                <a:lnTo>
                  <a:pt x="51759" y="62648"/>
                </a:lnTo>
                <a:cubicBezTo>
                  <a:pt x="51759" y="62686"/>
                  <a:pt x="51759" y="62724"/>
                  <a:pt x="51721" y="62761"/>
                </a:cubicBezTo>
                <a:lnTo>
                  <a:pt x="51873" y="62913"/>
                </a:lnTo>
                <a:cubicBezTo>
                  <a:pt x="51873" y="62950"/>
                  <a:pt x="51873" y="63026"/>
                  <a:pt x="51873" y="63064"/>
                </a:cubicBezTo>
                <a:lnTo>
                  <a:pt x="52024" y="63177"/>
                </a:lnTo>
                <a:cubicBezTo>
                  <a:pt x="52251" y="63177"/>
                  <a:pt x="52629" y="63026"/>
                  <a:pt x="52629" y="62837"/>
                </a:cubicBezTo>
                <a:cubicBezTo>
                  <a:pt x="52629" y="62761"/>
                  <a:pt x="52591" y="62724"/>
                  <a:pt x="52553" y="62686"/>
                </a:cubicBezTo>
                <a:lnTo>
                  <a:pt x="52478" y="62686"/>
                </a:lnTo>
                <a:cubicBezTo>
                  <a:pt x="52478" y="62648"/>
                  <a:pt x="52478" y="62610"/>
                  <a:pt x="52402" y="62572"/>
                </a:cubicBezTo>
                <a:lnTo>
                  <a:pt x="52326" y="62535"/>
                </a:lnTo>
                <a:cubicBezTo>
                  <a:pt x="52213" y="62535"/>
                  <a:pt x="52137" y="62535"/>
                  <a:pt x="52062" y="62572"/>
                </a:cubicBezTo>
                <a:cubicBezTo>
                  <a:pt x="52024" y="62572"/>
                  <a:pt x="52024" y="62572"/>
                  <a:pt x="51948" y="62535"/>
                </a:cubicBezTo>
                <a:close/>
                <a:moveTo>
                  <a:pt x="70739" y="62837"/>
                </a:moveTo>
                <a:lnTo>
                  <a:pt x="70587" y="62913"/>
                </a:lnTo>
                <a:cubicBezTo>
                  <a:pt x="70512" y="62950"/>
                  <a:pt x="70398" y="63026"/>
                  <a:pt x="70474" y="63215"/>
                </a:cubicBezTo>
                <a:lnTo>
                  <a:pt x="70550" y="63291"/>
                </a:lnTo>
                <a:cubicBezTo>
                  <a:pt x="70625" y="63291"/>
                  <a:pt x="70701" y="63291"/>
                  <a:pt x="70776" y="63253"/>
                </a:cubicBezTo>
                <a:cubicBezTo>
                  <a:pt x="70852" y="63215"/>
                  <a:pt x="70928" y="63139"/>
                  <a:pt x="70928" y="63026"/>
                </a:cubicBezTo>
                <a:cubicBezTo>
                  <a:pt x="70928" y="62950"/>
                  <a:pt x="70852" y="62875"/>
                  <a:pt x="70739" y="62837"/>
                </a:cubicBezTo>
                <a:close/>
                <a:moveTo>
                  <a:pt x="39770" y="62166"/>
                </a:moveTo>
                <a:cubicBezTo>
                  <a:pt x="39736" y="62166"/>
                  <a:pt x="39699" y="62175"/>
                  <a:pt x="39661" y="62194"/>
                </a:cubicBezTo>
                <a:cubicBezTo>
                  <a:pt x="39510" y="62270"/>
                  <a:pt x="39434" y="62383"/>
                  <a:pt x="39510" y="62497"/>
                </a:cubicBezTo>
                <a:lnTo>
                  <a:pt x="39472" y="62497"/>
                </a:lnTo>
                <a:cubicBezTo>
                  <a:pt x="39434" y="62497"/>
                  <a:pt x="39396" y="62459"/>
                  <a:pt x="39396" y="62459"/>
                </a:cubicBezTo>
                <a:lnTo>
                  <a:pt x="39132" y="62459"/>
                </a:lnTo>
                <a:cubicBezTo>
                  <a:pt x="39132" y="62459"/>
                  <a:pt x="39094" y="62497"/>
                  <a:pt x="39094" y="62497"/>
                </a:cubicBezTo>
                <a:cubicBezTo>
                  <a:pt x="39056" y="62535"/>
                  <a:pt x="38942" y="62648"/>
                  <a:pt x="38980" y="62799"/>
                </a:cubicBezTo>
                <a:lnTo>
                  <a:pt x="39132" y="62875"/>
                </a:lnTo>
                <a:lnTo>
                  <a:pt x="39207" y="62875"/>
                </a:lnTo>
                <a:cubicBezTo>
                  <a:pt x="39245" y="62913"/>
                  <a:pt x="39245" y="62913"/>
                  <a:pt x="39283" y="62950"/>
                </a:cubicBezTo>
                <a:lnTo>
                  <a:pt x="39245" y="62950"/>
                </a:lnTo>
                <a:cubicBezTo>
                  <a:pt x="39283" y="62988"/>
                  <a:pt x="39283" y="63026"/>
                  <a:pt x="39283" y="63064"/>
                </a:cubicBezTo>
                <a:cubicBezTo>
                  <a:pt x="39321" y="63139"/>
                  <a:pt x="39396" y="63291"/>
                  <a:pt x="39585" y="63329"/>
                </a:cubicBezTo>
                <a:lnTo>
                  <a:pt x="39736" y="63291"/>
                </a:lnTo>
                <a:cubicBezTo>
                  <a:pt x="39774" y="63215"/>
                  <a:pt x="39774" y="63177"/>
                  <a:pt x="39774" y="63102"/>
                </a:cubicBezTo>
                <a:cubicBezTo>
                  <a:pt x="39774" y="63102"/>
                  <a:pt x="39812" y="63064"/>
                  <a:pt x="39812" y="63026"/>
                </a:cubicBezTo>
                <a:lnTo>
                  <a:pt x="39774" y="62913"/>
                </a:lnTo>
                <a:lnTo>
                  <a:pt x="39736" y="62913"/>
                </a:lnTo>
                <a:lnTo>
                  <a:pt x="39736" y="62648"/>
                </a:lnTo>
                <a:lnTo>
                  <a:pt x="39699" y="62572"/>
                </a:lnTo>
                <a:lnTo>
                  <a:pt x="39774" y="62572"/>
                </a:lnTo>
                <a:lnTo>
                  <a:pt x="39812" y="62535"/>
                </a:lnTo>
                <a:lnTo>
                  <a:pt x="39736" y="62459"/>
                </a:lnTo>
                <a:lnTo>
                  <a:pt x="39812" y="62497"/>
                </a:lnTo>
                <a:cubicBezTo>
                  <a:pt x="39812" y="62497"/>
                  <a:pt x="39850" y="62459"/>
                  <a:pt x="39850" y="62459"/>
                </a:cubicBezTo>
                <a:cubicBezTo>
                  <a:pt x="39888" y="62383"/>
                  <a:pt x="39925" y="62346"/>
                  <a:pt x="39925" y="62308"/>
                </a:cubicBezTo>
                <a:lnTo>
                  <a:pt x="39850" y="62194"/>
                </a:lnTo>
                <a:cubicBezTo>
                  <a:pt x="39831" y="62175"/>
                  <a:pt x="39803" y="62166"/>
                  <a:pt x="39770" y="62166"/>
                </a:cubicBezTo>
                <a:close/>
                <a:moveTo>
                  <a:pt x="80115" y="62837"/>
                </a:moveTo>
                <a:lnTo>
                  <a:pt x="80002" y="62913"/>
                </a:lnTo>
                <a:cubicBezTo>
                  <a:pt x="79926" y="62988"/>
                  <a:pt x="79888" y="63102"/>
                  <a:pt x="79926" y="63253"/>
                </a:cubicBezTo>
                <a:lnTo>
                  <a:pt x="80039" y="63329"/>
                </a:lnTo>
                <a:cubicBezTo>
                  <a:pt x="80068" y="63329"/>
                  <a:pt x="80108" y="63331"/>
                  <a:pt x="80153" y="63331"/>
                </a:cubicBezTo>
                <a:cubicBezTo>
                  <a:pt x="80287" y="63331"/>
                  <a:pt x="80465" y="63310"/>
                  <a:pt x="80493" y="63139"/>
                </a:cubicBezTo>
                <a:lnTo>
                  <a:pt x="80417" y="63026"/>
                </a:lnTo>
                <a:cubicBezTo>
                  <a:pt x="80417" y="63026"/>
                  <a:pt x="80380" y="62988"/>
                  <a:pt x="80380" y="62988"/>
                </a:cubicBezTo>
                <a:cubicBezTo>
                  <a:pt x="80342" y="62913"/>
                  <a:pt x="80266" y="62875"/>
                  <a:pt x="80115" y="62837"/>
                </a:cubicBezTo>
                <a:close/>
                <a:moveTo>
                  <a:pt x="42912" y="62950"/>
                </a:moveTo>
                <a:lnTo>
                  <a:pt x="42723" y="63102"/>
                </a:lnTo>
                <a:cubicBezTo>
                  <a:pt x="42837" y="63366"/>
                  <a:pt x="42988" y="63366"/>
                  <a:pt x="43026" y="63366"/>
                </a:cubicBezTo>
                <a:cubicBezTo>
                  <a:pt x="43101" y="63329"/>
                  <a:pt x="43177" y="63291"/>
                  <a:pt x="43177" y="63215"/>
                </a:cubicBezTo>
                <a:cubicBezTo>
                  <a:pt x="43177" y="63102"/>
                  <a:pt x="43064" y="63026"/>
                  <a:pt x="42912" y="62950"/>
                </a:cubicBezTo>
                <a:close/>
                <a:moveTo>
                  <a:pt x="681" y="63291"/>
                </a:moveTo>
                <a:cubicBezTo>
                  <a:pt x="566" y="63337"/>
                  <a:pt x="661" y="63411"/>
                  <a:pt x="736" y="63411"/>
                </a:cubicBezTo>
                <a:cubicBezTo>
                  <a:pt x="784" y="63411"/>
                  <a:pt x="824" y="63380"/>
                  <a:pt x="795" y="63291"/>
                </a:cubicBezTo>
                <a:close/>
                <a:moveTo>
                  <a:pt x="26859" y="63132"/>
                </a:moveTo>
                <a:cubicBezTo>
                  <a:pt x="26730" y="63132"/>
                  <a:pt x="26612" y="63230"/>
                  <a:pt x="26579" y="63329"/>
                </a:cubicBezTo>
                <a:lnTo>
                  <a:pt x="26731" y="63480"/>
                </a:lnTo>
                <a:lnTo>
                  <a:pt x="26957" y="63480"/>
                </a:lnTo>
                <a:lnTo>
                  <a:pt x="27109" y="63366"/>
                </a:lnTo>
                <a:cubicBezTo>
                  <a:pt x="27109" y="63177"/>
                  <a:pt x="26957" y="63139"/>
                  <a:pt x="26920" y="63139"/>
                </a:cubicBezTo>
                <a:cubicBezTo>
                  <a:pt x="26899" y="63134"/>
                  <a:pt x="26879" y="63132"/>
                  <a:pt x="26859" y="63132"/>
                </a:cubicBezTo>
                <a:close/>
                <a:moveTo>
                  <a:pt x="18715" y="63177"/>
                </a:moveTo>
                <a:lnTo>
                  <a:pt x="18526" y="63253"/>
                </a:lnTo>
                <a:cubicBezTo>
                  <a:pt x="18526" y="63291"/>
                  <a:pt x="18451" y="63329"/>
                  <a:pt x="18451" y="63404"/>
                </a:cubicBezTo>
                <a:lnTo>
                  <a:pt x="18489" y="63518"/>
                </a:lnTo>
                <a:cubicBezTo>
                  <a:pt x="18564" y="63593"/>
                  <a:pt x="18640" y="63593"/>
                  <a:pt x="18753" y="63593"/>
                </a:cubicBezTo>
                <a:cubicBezTo>
                  <a:pt x="18791" y="63593"/>
                  <a:pt x="18829" y="63555"/>
                  <a:pt x="18904" y="63555"/>
                </a:cubicBezTo>
                <a:lnTo>
                  <a:pt x="18980" y="63555"/>
                </a:lnTo>
                <a:lnTo>
                  <a:pt x="19093" y="63442"/>
                </a:lnTo>
                <a:lnTo>
                  <a:pt x="19093" y="63404"/>
                </a:lnTo>
                <a:cubicBezTo>
                  <a:pt x="19093" y="63215"/>
                  <a:pt x="18867" y="63177"/>
                  <a:pt x="18791" y="63177"/>
                </a:cubicBezTo>
                <a:close/>
                <a:moveTo>
                  <a:pt x="76145" y="63139"/>
                </a:moveTo>
                <a:cubicBezTo>
                  <a:pt x="75881" y="63139"/>
                  <a:pt x="75729" y="63215"/>
                  <a:pt x="75654" y="63442"/>
                </a:cubicBezTo>
                <a:lnTo>
                  <a:pt x="75729" y="63593"/>
                </a:lnTo>
                <a:cubicBezTo>
                  <a:pt x="75776" y="63609"/>
                  <a:pt x="75830" y="63618"/>
                  <a:pt x="75884" y="63618"/>
                </a:cubicBezTo>
                <a:cubicBezTo>
                  <a:pt x="75962" y="63618"/>
                  <a:pt x="76041" y="63600"/>
                  <a:pt x="76107" y="63555"/>
                </a:cubicBezTo>
                <a:cubicBezTo>
                  <a:pt x="76183" y="63555"/>
                  <a:pt x="76259" y="63480"/>
                  <a:pt x="76259" y="63291"/>
                </a:cubicBezTo>
                <a:cubicBezTo>
                  <a:pt x="76259" y="63291"/>
                  <a:pt x="76259" y="63291"/>
                  <a:pt x="76259" y="63253"/>
                </a:cubicBezTo>
                <a:lnTo>
                  <a:pt x="76145" y="63139"/>
                </a:lnTo>
                <a:close/>
                <a:moveTo>
                  <a:pt x="82383" y="63253"/>
                </a:moveTo>
                <a:cubicBezTo>
                  <a:pt x="82232" y="63253"/>
                  <a:pt x="82081" y="63329"/>
                  <a:pt x="82005" y="63404"/>
                </a:cubicBezTo>
                <a:lnTo>
                  <a:pt x="82081" y="63593"/>
                </a:lnTo>
                <a:cubicBezTo>
                  <a:pt x="82043" y="63593"/>
                  <a:pt x="82005" y="63555"/>
                  <a:pt x="82005" y="63518"/>
                </a:cubicBezTo>
                <a:cubicBezTo>
                  <a:pt x="82005" y="63480"/>
                  <a:pt x="82005" y="63480"/>
                  <a:pt x="82005" y="63480"/>
                </a:cubicBezTo>
                <a:lnTo>
                  <a:pt x="82005" y="63480"/>
                </a:lnTo>
                <a:cubicBezTo>
                  <a:pt x="81968" y="63518"/>
                  <a:pt x="81892" y="63631"/>
                  <a:pt x="82081" y="63744"/>
                </a:cubicBezTo>
                <a:lnTo>
                  <a:pt x="82270" y="63744"/>
                </a:lnTo>
                <a:cubicBezTo>
                  <a:pt x="82421" y="63707"/>
                  <a:pt x="82572" y="63707"/>
                  <a:pt x="82686" y="63631"/>
                </a:cubicBezTo>
                <a:lnTo>
                  <a:pt x="82610" y="63404"/>
                </a:lnTo>
                <a:lnTo>
                  <a:pt x="82610" y="63404"/>
                </a:lnTo>
                <a:cubicBezTo>
                  <a:pt x="82610" y="63404"/>
                  <a:pt x="82686" y="63442"/>
                  <a:pt x="82686" y="63518"/>
                </a:cubicBezTo>
                <a:cubicBezTo>
                  <a:pt x="82686" y="63518"/>
                  <a:pt x="82686" y="63518"/>
                  <a:pt x="82686" y="63480"/>
                </a:cubicBezTo>
                <a:lnTo>
                  <a:pt x="82686" y="63329"/>
                </a:lnTo>
                <a:cubicBezTo>
                  <a:pt x="82610" y="63291"/>
                  <a:pt x="82497" y="63253"/>
                  <a:pt x="82383" y="63253"/>
                </a:cubicBezTo>
                <a:close/>
                <a:moveTo>
                  <a:pt x="38149" y="63102"/>
                </a:moveTo>
                <a:lnTo>
                  <a:pt x="38073" y="63215"/>
                </a:lnTo>
                <a:lnTo>
                  <a:pt x="38035" y="63253"/>
                </a:lnTo>
                <a:cubicBezTo>
                  <a:pt x="38035" y="63253"/>
                  <a:pt x="38035" y="63215"/>
                  <a:pt x="38035" y="63215"/>
                </a:cubicBezTo>
                <a:lnTo>
                  <a:pt x="37922" y="63253"/>
                </a:lnTo>
                <a:cubicBezTo>
                  <a:pt x="37884" y="63366"/>
                  <a:pt x="37884" y="63404"/>
                  <a:pt x="37884" y="63442"/>
                </a:cubicBezTo>
                <a:cubicBezTo>
                  <a:pt x="37884" y="63555"/>
                  <a:pt x="37922" y="63593"/>
                  <a:pt x="37959" y="63669"/>
                </a:cubicBezTo>
                <a:lnTo>
                  <a:pt x="37959" y="63744"/>
                </a:lnTo>
                <a:lnTo>
                  <a:pt x="38111" y="63820"/>
                </a:lnTo>
                <a:cubicBezTo>
                  <a:pt x="38224" y="63820"/>
                  <a:pt x="38338" y="63782"/>
                  <a:pt x="38451" y="63707"/>
                </a:cubicBezTo>
                <a:cubicBezTo>
                  <a:pt x="38527" y="63631"/>
                  <a:pt x="38564" y="63555"/>
                  <a:pt x="38564" y="63442"/>
                </a:cubicBezTo>
                <a:cubicBezTo>
                  <a:pt x="38564" y="63291"/>
                  <a:pt x="38451" y="63102"/>
                  <a:pt x="38149" y="63102"/>
                </a:cubicBezTo>
                <a:close/>
                <a:moveTo>
                  <a:pt x="10584" y="63472"/>
                </a:moveTo>
                <a:cubicBezTo>
                  <a:pt x="10562" y="63472"/>
                  <a:pt x="10538" y="63474"/>
                  <a:pt x="10511" y="63480"/>
                </a:cubicBezTo>
                <a:lnTo>
                  <a:pt x="10360" y="63593"/>
                </a:lnTo>
                <a:cubicBezTo>
                  <a:pt x="10360" y="63744"/>
                  <a:pt x="10549" y="63933"/>
                  <a:pt x="10700" y="63933"/>
                </a:cubicBezTo>
                <a:cubicBezTo>
                  <a:pt x="10776" y="63933"/>
                  <a:pt x="10889" y="63896"/>
                  <a:pt x="10927" y="63782"/>
                </a:cubicBezTo>
                <a:lnTo>
                  <a:pt x="10889" y="63631"/>
                </a:lnTo>
                <a:cubicBezTo>
                  <a:pt x="10889" y="63631"/>
                  <a:pt x="10851" y="63631"/>
                  <a:pt x="10851" y="63593"/>
                </a:cubicBezTo>
                <a:cubicBezTo>
                  <a:pt x="10786" y="63561"/>
                  <a:pt x="10721" y="63472"/>
                  <a:pt x="10584" y="63472"/>
                </a:cubicBezTo>
                <a:close/>
                <a:moveTo>
                  <a:pt x="63744" y="63404"/>
                </a:moveTo>
                <a:cubicBezTo>
                  <a:pt x="63631" y="63404"/>
                  <a:pt x="63517" y="63404"/>
                  <a:pt x="63442" y="63442"/>
                </a:cubicBezTo>
                <a:cubicBezTo>
                  <a:pt x="63404" y="63480"/>
                  <a:pt x="63366" y="63555"/>
                  <a:pt x="63366" y="63593"/>
                </a:cubicBezTo>
                <a:cubicBezTo>
                  <a:pt x="63215" y="63669"/>
                  <a:pt x="63253" y="63744"/>
                  <a:pt x="63291" y="63858"/>
                </a:cubicBezTo>
                <a:lnTo>
                  <a:pt x="63328" y="63858"/>
                </a:lnTo>
                <a:cubicBezTo>
                  <a:pt x="63384" y="63913"/>
                  <a:pt x="63459" y="63948"/>
                  <a:pt x="63540" y="63948"/>
                </a:cubicBezTo>
                <a:cubicBezTo>
                  <a:pt x="63570" y="63948"/>
                  <a:pt x="63600" y="63944"/>
                  <a:pt x="63631" y="63933"/>
                </a:cubicBezTo>
                <a:cubicBezTo>
                  <a:pt x="63782" y="63858"/>
                  <a:pt x="63858" y="63707"/>
                  <a:pt x="63858" y="63555"/>
                </a:cubicBezTo>
                <a:lnTo>
                  <a:pt x="63858" y="63518"/>
                </a:lnTo>
                <a:lnTo>
                  <a:pt x="63744" y="63404"/>
                </a:lnTo>
                <a:close/>
                <a:moveTo>
                  <a:pt x="18640" y="63631"/>
                </a:moveTo>
                <a:cubicBezTo>
                  <a:pt x="18526" y="63631"/>
                  <a:pt x="18413" y="63669"/>
                  <a:pt x="18375" y="63820"/>
                </a:cubicBezTo>
                <a:lnTo>
                  <a:pt x="18489" y="63971"/>
                </a:lnTo>
                <a:cubicBezTo>
                  <a:pt x="18640" y="63971"/>
                  <a:pt x="18715" y="63971"/>
                  <a:pt x="18753" y="63933"/>
                </a:cubicBezTo>
                <a:lnTo>
                  <a:pt x="18829" y="63820"/>
                </a:lnTo>
                <a:cubicBezTo>
                  <a:pt x="18829" y="63707"/>
                  <a:pt x="18753" y="63631"/>
                  <a:pt x="18640" y="63631"/>
                </a:cubicBezTo>
                <a:close/>
                <a:moveTo>
                  <a:pt x="43782" y="63264"/>
                </a:moveTo>
                <a:cubicBezTo>
                  <a:pt x="43658" y="63264"/>
                  <a:pt x="43569" y="63352"/>
                  <a:pt x="43517" y="63404"/>
                </a:cubicBezTo>
                <a:cubicBezTo>
                  <a:pt x="43487" y="63374"/>
                  <a:pt x="43431" y="63318"/>
                  <a:pt x="43371" y="63318"/>
                </a:cubicBezTo>
                <a:cubicBezTo>
                  <a:pt x="43357" y="63318"/>
                  <a:pt x="43343" y="63321"/>
                  <a:pt x="43328" y="63329"/>
                </a:cubicBezTo>
                <a:cubicBezTo>
                  <a:pt x="43253" y="63329"/>
                  <a:pt x="43215" y="63366"/>
                  <a:pt x="43177" y="63442"/>
                </a:cubicBezTo>
                <a:cubicBezTo>
                  <a:pt x="43139" y="63480"/>
                  <a:pt x="43139" y="63480"/>
                  <a:pt x="43139" y="63518"/>
                </a:cubicBezTo>
                <a:lnTo>
                  <a:pt x="43177" y="63518"/>
                </a:lnTo>
                <a:lnTo>
                  <a:pt x="43177" y="63555"/>
                </a:lnTo>
                <a:cubicBezTo>
                  <a:pt x="43064" y="63555"/>
                  <a:pt x="42950" y="63593"/>
                  <a:pt x="42912" y="63744"/>
                </a:cubicBezTo>
                <a:lnTo>
                  <a:pt x="42988" y="63971"/>
                </a:lnTo>
                <a:cubicBezTo>
                  <a:pt x="43064" y="63971"/>
                  <a:pt x="43177" y="63933"/>
                  <a:pt x="43215" y="63896"/>
                </a:cubicBezTo>
                <a:cubicBezTo>
                  <a:pt x="43253" y="63858"/>
                  <a:pt x="43290" y="63820"/>
                  <a:pt x="43290" y="63707"/>
                </a:cubicBezTo>
                <a:cubicBezTo>
                  <a:pt x="43316" y="63719"/>
                  <a:pt x="43337" y="63723"/>
                  <a:pt x="43355" y="63723"/>
                </a:cubicBezTo>
                <a:cubicBezTo>
                  <a:pt x="43391" y="63723"/>
                  <a:pt x="43416" y="63707"/>
                  <a:pt x="43442" y="63707"/>
                </a:cubicBezTo>
                <a:cubicBezTo>
                  <a:pt x="43479" y="63707"/>
                  <a:pt x="43479" y="63707"/>
                  <a:pt x="43517" y="63744"/>
                </a:cubicBezTo>
                <a:lnTo>
                  <a:pt x="43706" y="63669"/>
                </a:lnTo>
                <a:cubicBezTo>
                  <a:pt x="43744" y="63631"/>
                  <a:pt x="43744" y="63593"/>
                  <a:pt x="43782" y="63593"/>
                </a:cubicBezTo>
                <a:cubicBezTo>
                  <a:pt x="43820" y="63593"/>
                  <a:pt x="44009" y="63593"/>
                  <a:pt x="44009" y="63442"/>
                </a:cubicBezTo>
                <a:lnTo>
                  <a:pt x="43971" y="63329"/>
                </a:lnTo>
                <a:cubicBezTo>
                  <a:pt x="43901" y="63282"/>
                  <a:pt x="43837" y="63264"/>
                  <a:pt x="43782" y="63264"/>
                </a:cubicBezTo>
                <a:close/>
                <a:moveTo>
                  <a:pt x="68470" y="63518"/>
                </a:moveTo>
                <a:lnTo>
                  <a:pt x="68319" y="63555"/>
                </a:lnTo>
                <a:cubicBezTo>
                  <a:pt x="68281" y="63593"/>
                  <a:pt x="68281" y="63593"/>
                  <a:pt x="68243" y="63593"/>
                </a:cubicBezTo>
                <a:cubicBezTo>
                  <a:pt x="68206" y="63669"/>
                  <a:pt x="68130" y="63707"/>
                  <a:pt x="68092" y="63820"/>
                </a:cubicBezTo>
                <a:lnTo>
                  <a:pt x="68206" y="63971"/>
                </a:lnTo>
                <a:cubicBezTo>
                  <a:pt x="68281" y="63971"/>
                  <a:pt x="68395" y="63933"/>
                  <a:pt x="68470" y="63896"/>
                </a:cubicBezTo>
                <a:cubicBezTo>
                  <a:pt x="68546" y="63820"/>
                  <a:pt x="68621" y="63744"/>
                  <a:pt x="68621" y="63707"/>
                </a:cubicBezTo>
                <a:cubicBezTo>
                  <a:pt x="68621" y="63631"/>
                  <a:pt x="68546" y="63555"/>
                  <a:pt x="68470" y="63518"/>
                </a:cubicBezTo>
                <a:close/>
                <a:moveTo>
                  <a:pt x="78187" y="63555"/>
                </a:moveTo>
                <a:lnTo>
                  <a:pt x="78073" y="63593"/>
                </a:lnTo>
                <a:cubicBezTo>
                  <a:pt x="78073" y="63631"/>
                  <a:pt x="78036" y="63631"/>
                  <a:pt x="78036" y="63631"/>
                </a:cubicBezTo>
                <a:cubicBezTo>
                  <a:pt x="77960" y="63669"/>
                  <a:pt x="77884" y="63744"/>
                  <a:pt x="77884" y="63820"/>
                </a:cubicBezTo>
                <a:cubicBezTo>
                  <a:pt x="77884" y="63896"/>
                  <a:pt x="77960" y="63971"/>
                  <a:pt x="78073" y="64009"/>
                </a:cubicBezTo>
                <a:lnTo>
                  <a:pt x="78262" y="63896"/>
                </a:lnTo>
                <a:cubicBezTo>
                  <a:pt x="78262" y="63896"/>
                  <a:pt x="78262" y="63896"/>
                  <a:pt x="78300" y="63858"/>
                </a:cubicBezTo>
                <a:cubicBezTo>
                  <a:pt x="78338" y="63820"/>
                  <a:pt x="78376" y="63782"/>
                  <a:pt x="78376" y="63707"/>
                </a:cubicBezTo>
                <a:cubicBezTo>
                  <a:pt x="78376" y="63669"/>
                  <a:pt x="78338" y="63593"/>
                  <a:pt x="78187" y="63555"/>
                </a:cubicBezTo>
                <a:close/>
                <a:moveTo>
                  <a:pt x="40606" y="63669"/>
                </a:moveTo>
                <a:lnTo>
                  <a:pt x="40493" y="63782"/>
                </a:lnTo>
                <a:cubicBezTo>
                  <a:pt x="40455" y="63820"/>
                  <a:pt x="40417" y="63858"/>
                  <a:pt x="40379" y="63896"/>
                </a:cubicBezTo>
                <a:lnTo>
                  <a:pt x="40530" y="64047"/>
                </a:lnTo>
                <a:lnTo>
                  <a:pt x="40682" y="64047"/>
                </a:lnTo>
                <a:lnTo>
                  <a:pt x="40833" y="63933"/>
                </a:lnTo>
                <a:lnTo>
                  <a:pt x="40833" y="63858"/>
                </a:lnTo>
                <a:lnTo>
                  <a:pt x="40833" y="63820"/>
                </a:lnTo>
                <a:cubicBezTo>
                  <a:pt x="40833" y="63820"/>
                  <a:pt x="40833" y="63744"/>
                  <a:pt x="40757" y="63707"/>
                </a:cubicBezTo>
                <a:cubicBezTo>
                  <a:pt x="40719" y="63669"/>
                  <a:pt x="40682" y="63669"/>
                  <a:pt x="40606" y="63669"/>
                </a:cubicBezTo>
                <a:close/>
                <a:moveTo>
                  <a:pt x="49982" y="63669"/>
                </a:moveTo>
                <a:cubicBezTo>
                  <a:pt x="49907" y="63669"/>
                  <a:pt x="49680" y="63707"/>
                  <a:pt x="49604" y="63858"/>
                </a:cubicBezTo>
                <a:lnTo>
                  <a:pt x="49642" y="63971"/>
                </a:lnTo>
                <a:cubicBezTo>
                  <a:pt x="49697" y="64027"/>
                  <a:pt x="49773" y="64062"/>
                  <a:pt x="49854" y="64062"/>
                </a:cubicBezTo>
                <a:cubicBezTo>
                  <a:pt x="49884" y="64062"/>
                  <a:pt x="49914" y="64057"/>
                  <a:pt x="49944" y="64047"/>
                </a:cubicBezTo>
                <a:cubicBezTo>
                  <a:pt x="50058" y="64009"/>
                  <a:pt x="50134" y="63933"/>
                  <a:pt x="50134" y="63820"/>
                </a:cubicBezTo>
                <a:cubicBezTo>
                  <a:pt x="50134" y="63820"/>
                  <a:pt x="50096" y="63782"/>
                  <a:pt x="50096" y="63782"/>
                </a:cubicBezTo>
                <a:lnTo>
                  <a:pt x="49982" y="63669"/>
                </a:lnTo>
                <a:close/>
                <a:moveTo>
                  <a:pt x="45748" y="63707"/>
                </a:moveTo>
                <a:cubicBezTo>
                  <a:pt x="45672" y="63744"/>
                  <a:pt x="45483" y="63744"/>
                  <a:pt x="45408" y="63896"/>
                </a:cubicBezTo>
                <a:lnTo>
                  <a:pt x="45521" y="64047"/>
                </a:lnTo>
                <a:lnTo>
                  <a:pt x="45597" y="64047"/>
                </a:lnTo>
                <a:cubicBezTo>
                  <a:pt x="45628" y="64063"/>
                  <a:pt x="45666" y="64072"/>
                  <a:pt x="45705" y="64072"/>
                </a:cubicBezTo>
                <a:cubicBezTo>
                  <a:pt x="45760" y="64072"/>
                  <a:pt x="45817" y="64053"/>
                  <a:pt x="45861" y="64009"/>
                </a:cubicBezTo>
                <a:cubicBezTo>
                  <a:pt x="45899" y="63971"/>
                  <a:pt x="45899" y="63933"/>
                  <a:pt x="45899" y="63896"/>
                </a:cubicBezTo>
                <a:cubicBezTo>
                  <a:pt x="45899" y="63858"/>
                  <a:pt x="45899" y="63820"/>
                  <a:pt x="45899" y="63820"/>
                </a:cubicBezTo>
                <a:lnTo>
                  <a:pt x="45748" y="63707"/>
                </a:lnTo>
                <a:close/>
                <a:moveTo>
                  <a:pt x="23517" y="63858"/>
                </a:moveTo>
                <a:cubicBezTo>
                  <a:pt x="23517" y="63858"/>
                  <a:pt x="23517" y="63858"/>
                  <a:pt x="23517" y="63896"/>
                </a:cubicBezTo>
                <a:lnTo>
                  <a:pt x="23366" y="63896"/>
                </a:lnTo>
                <a:cubicBezTo>
                  <a:pt x="23366" y="64009"/>
                  <a:pt x="23479" y="64122"/>
                  <a:pt x="23630" y="64122"/>
                </a:cubicBezTo>
                <a:cubicBezTo>
                  <a:pt x="23782" y="64122"/>
                  <a:pt x="23895" y="64009"/>
                  <a:pt x="23895" y="63896"/>
                </a:cubicBezTo>
                <a:lnTo>
                  <a:pt x="23744" y="63896"/>
                </a:lnTo>
                <a:cubicBezTo>
                  <a:pt x="23744" y="63858"/>
                  <a:pt x="23782" y="63858"/>
                  <a:pt x="23744" y="63858"/>
                </a:cubicBezTo>
                <a:close/>
                <a:moveTo>
                  <a:pt x="16749" y="63820"/>
                </a:moveTo>
                <a:cubicBezTo>
                  <a:pt x="16674" y="63820"/>
                  <a:pt x="16560" y="63858"/>
                  <a:pt x="16523" y="64047"/>
                </a:cubicBezTo>
                <a:lnTo>
                  <a:pt x="16636" y="64160"/>
                </a:lnTo>
                <a:cubicBezTo>
                  <a:pt x="16749" y="64160"/>
                  <a:pt x="16825" y="64160"/>
                  <a:pt x="16901" y="64122"/>
                </a:cubicBezTo>
                <a:lnTo>
                  <a:pt x="16976" y="64009"/>
                </a:lnTo>
                <a:cubicBezTo>
                  <a:pt x="16976" y="63933"/>
                  <a:pt x="16863" y="63858"/>
                  <a:pt x="16749" y="63820"/>
                </a:cubicBezTo>
                <a:close/>
                <a:moveTo>
                  <a:pt x="75162" y="63669"/>
                </a:moveTo>
                <a:cubicBezTo>
                  <a:pt x="74898" y="63669"/>
                  <a:pt x="74784" y="63820"/>
                  <a:pt x="74784" y="64047"/>
                </a:cubicBezTo>
                <a:lnTo>
                  <a:pt x="74935" y="64160"/>
                </a:lnTo>
                <a:lnTo>
                  <a:pt x="75011" y="64160"/>
                </a:lnTo>
                <a:cubicBezTo>
                  <a:pt x="75087" y="64160"/>
                  <a:pt x="75276" y="64160"/>
                  <a:pt x="75313" y="64009"/>
                </a:cubicBezTo>
                <a:lnTo>
                  <a:pt x="75276" y="63971"/>
                </a:lnTo>
                <a:cubicBezTo>
                  <a:pt x="75313" y="63933"/>
                  <a:pt x="75313" y="63896"/>
                  <a:pt x="75313" y="63858"/>
                </a:cubicBezTo>
                <a:cubicBezTo>
                  <a:pt x="75313" y="63820"/>
                  <a:pt x="75313" y="63782"/>
                  <a:pt x="75276" y="63744"/>
                </a:cubicBezTo>
                <a:lnTo>
                  <a:pt x="75162" y="63669"/>
                </a:lnTo>
                <a:close/>
                <a:moveTo>
                  <a:pt x="22572" y="63782"/>
                </a:moveTo>
                <a:cubicBezTo>
                  <a:pt x="22458" y="63782"/>
                  <a:pt x="22383" y="63782"/>
                  <a:pt x="22345" y="63820"/>
                </a:cubicBezTo>
                <a:cubicBezTo>
                  <a:pt x="22269" y="63896"/>
                  <a:pt x="22232" y="63971"/>
                  <a:pt x="22232" y="64122"/>
                </a:cubicBezTo>
                <a:lnTo>
                  <a:pt x="22345" y="64198"/>
                </a:lnTo>
                <a:cubicBezTo>
                  <a:pt x="22402" y="64217"/>
                  <a:pt x="22449" y="64226"/>
                  <a:pt x="22491" y="64226"/>
                </a:cubicBezTo>
                <a:cubicBezTo>
                  <a:pt x="22534" y="64226"/>
                  <a:pt x="22572" y="64217"/>
                  <a:pt x="22610" y="64198"/>
                </a:cubicBezTo>
                <a:cubicBezTo>
                  <a:pt x="22685" y="64122"/>
                  <a:pt x="22685" y="64009"/>
                  <a:pt x="22685" y="63971"/>
                </a:cubicBezTo>
                <a:cubicBezTo>
                  <a:pt x="22685" y="63933"/>
                  <a:pt x="22685" y="63933"/>
                  <a:pt x="22685" y="63896"/>
                </a:cubicBezTo>
                <a:lnTo>
                  <a:pt x="22572" y="63782"/>
                </a:lnTo>
                <a:close/>
                <a:moveTo>
                  <a:pt x="69226" y="63896"/>
                </a:moveTo>
                <a:cubicBezTo>
                  <a:pt x="69151" y="63896"/>
                  <a:pt x="69075" y="63933"/>
                  <a:pt x="69037" y="63971"/>
                </a:cubicBezTo>
                <a:lnTo>
                  <a:pt x="68886" y="64009"/>
                </a:lnTo>
                <a:cubicBezTo>
                  <a:pt x="68886" y="64198"/>
                  <a:pt x="69037" y="64236"/>
                  <a:pt x="69075" y="64236"/>
                </a:cubicBezTo>
                <a:cubicBezTo>
                  <a:pt x="69095" y="64241"/>
                  <a:pt x="69114" y="64243"/>
                  <a:pt x="69133" y="64243"/>
                </a:cubicBezTo>
                <a:cubicBezTo>
                  <a:pt x="69255" y="64243"/>
                  <a:pt x="69345" y="64140"/>
                  <a:pt x="69378" y="64009"/>
                </a:cubicBezTo>
                <a:lnTo>
                  <a:pt x="69226" y="63896"/>
                </a:lnTo>
                <a:close/>
                <a:moveTo>
                  <a:pt x="41953" y="63464"/>
                </a:moveTo>
                <a:cubicBezTo>
                  <a:pt x="41888" y="63464"/>
                  <a:pt x="41843" y="63491"/>
                  <a:pt x="41816" y="63518"/>
                </a:cubicBezTo>
                <a:cubicBezTo>
                  <a:pt x="41778" y="63555"/>
                  <a:pt x="41740" y="63631"/>
                  <a:pt x="41778" y="63744"/>
                </a:cubicBezTo>
                <a:lnTo>
                  <a:pt x="41854" y="63820"/>
                </a:lnTo>
                <a:cubicBezTo>
                  <a:pt x="41816" y="63820"/>
                  <a:pt x="41778" y="63820"/>
                  <a:pt x="41778" y="63858"/>
                </a:cubicBezTo>
                <a:cubicBezTo>
                  <a:pt x="41665" y="63896"/>
                  <a:pt x="41665" y="63971"/>
                  <a:pt x="41627" y="64009"/>
                </a:cubicBezTo>
                <a:cubicBezTo>
                  <a:pt x="41627" y="64023"/>
                  <a:pt x="41627" y="64037"/>
                  <a:pt x="41627" y="64047"/>
                </a:cubicBezTo>
                <a:lnTo>
                  <a:pt x="41740" y="64274"/>
                </a:lnTo>
                <a:cubicBezTo>
                  <a:pt x="41967" y="64274"/>
                  <a:pt x="42081" y="64160"/>
                  <a:pt x="42081" y="63933"/>
                </a:cubicBezTo>
                <a:lnTo>
                  <a:pt x="42005" y="63858"/>
                </a:lnTo>
                <a:lnTo>
                  <a:pt x="42156" y="63744"/>
                </a:lnTo>
                <a:lnTo>
                  <a:pt x="42156" y="63593"/>
                </a:lnTo>
                <a:lnTo>
                  <a:pt x="42043" y="63480"/>
                </a:lnTo>
                <a:cubicBezTo>
                  <a:pt x="42009" y="63469"/>
                  <a:pt x="41980" y="63464"/>
                  <a:pt x="41953" y="63464"/>
                </a:cubicBezTo>
                <a:close/>
                <a:moveTo>
                  <a:pt x="66498" y="63919"/>
                </a:moveTo>
                <a:cubicBezTo>
                  <a:pt x="66391" y="63919"/>
                  <a:pt x="66295" y="63954"/>
                  <a:pt x="66240" y="64009"/>
                </a:cubicBezTo>
                <a:lnTo>
                  <a:pt x="66164" y="64085"/>
                </a:lnTo>
                <a:lnTo>
                  <a:pt x="66164" y="64236"/>
                </a:lnTo>
                <a:lnTo>
                  <a:pt x="66277" y="64387"/>
                </a:lnTo>
                <a:cubicBezTo>
                  <a:pt x="66429" y="64387"/>
                  <a:pt x="66542" y="64349"/>
                  <a:pt x="66618" y="64312"/>
                </a:cubicBezTo>
                <a:cubicBezTo>
                  <a:pt x="66693" y="64236"/>
                  <a:pt x="66731" y="64160"/>
                  <a:pt x="66731" y="64047"/>
                </a:cubicBezTo>
                <a:lnTo>
                  <a:pt x="66618" y="63933"/>
                </a:lnTo>
                <a:cubicBezTo>
                  <a:pt x="66577" y="63923"/>
                  <a:pt x="66537" y="63919"/>
                  <a:pt x="66498" y="63919"/>
                </a:cubicBezTo>
                <a:close/>
                <a:moveTo>
                  <a:pt x="23215" y="64085"/>
                </a:moveTo>
                <a:cubicBezTo>
                  <a:pt x="23101" y="64085"/>
                  <a:pt x="22950" y="64085"/>
                  <a:pt x="22836" y="64160"/>
                </a:cubicBezTo>
                <a:cubicBezTo>
                  <a:pt x="22799" y="64198"/>
                  <a:pt x="22761" y="64236"/>
                  <a:pt x="22799" y="64387"/>
                </a:cubicBezTo>
                <a:lnTo>
                  <a:pt x="22950" y="64463"/>
                </a:lnTo>
                <a:cubicBezTo>
                  <a:pt x="23101" y="64463"/>
                  <a:pt x="23404" y="64463"/>
                  <a:pt x="23404" y="64198"/>
                </a:cubicBezTo>
                <a:lnTo>
                  <a:pt x="23290" y="64085"/>
                </a:lnTo>
                <a:close/>
                <a:moveTo>
                  <a:pt x="57158" y="64031"/>
                </a:moveTo>
                <a:cubicBezTo>
                  <a:pt x="57122" y="64031"/>
                  <a:pt x="57086" y="64036"/>
                  <a:pt x="57052" y="64047"/>
                </a:cubicBezTo>
                <a:cubicBezTo>
                  <a:pt x="57015" y="64047"/>
                  <a:pt x="56939" y="64122"/>
                  <a:pt x="56939" y="64198"/>
                </a:cubicBezTo>
                <a:lnTo>
                  <a:pt x="56977" y="64236"/>
                </a:lnTo>
                <a:cubicBezTo>
                  <a:pt x="56901" y="64274"/>
                  <a:pt x="56901" y="64312"/>
                  <a:pt x="56901" y="64349"/>
                </a:cubicBezTo>
                <a:lnTo>
                  <a:pt x="57015" y="64463"/>
                </a:lnTo>
                <a:lnTo>
                  <a:pt x="57279" y="64463"/>
                </a:lnTo>
                <a:lnTo>
                  <a:pt x="57393" y="64349"/>
                </a:lnTo>
                <a:cubicBezTo>
                  <a:pt x="57393" y="64312"/>
                  <a:pt x="57430" y="64312"/>
                  <a:pt x="57430" y="64274"/>
                </a:cubicBezTo>
                <a:lnTo>
                  <a:pt x="57355" y="64085"/>
                </a:lnTo>
                <a:cubicBezTo>
                  <a:pt x="57328" y="64058"/>
                  <a:pt x="57245" y="64031"/>
                  <a:pt x="57158" y="64031"/>
                </a:cubicBezTo>
                <a:close/>
                <a:moveTo>
                  <a:pt x="42912" y="64122"/>
                </a:moveTo>
                <a:lnTo>
                  <a:pt x="42685" y="64198"/>
                </a:lnTo>
                <a:lnTo>
                  <a:pt x="42610" y="64236"/>
                </a:lnTo>
                <a:lnTo>
                  <a:pt x="42610" y="64349"/>
                </a:lnTo>
                <a:lnTo>
                  <a:pt x="42837" y="64463"/>
                </a:lnTo>
                <a:cubicBezTo>
                  <a:pt x="42874" y="64501"/>
                  <a:pt x="42950" y="64538"/>
                  <a:pt x="43064" y="64538"/>
                </a:cubicBezTo>
                <a:lnTo>
                  <a:pt x="43177" y="64425"/>
                </a:lnTo>
                <a:lnTo>
                  <a:pt x="43177" y="64387"/>
                </a:lnTo>
                <a:cubicBezTo>
                  <a:pt x="43177" y="64236"/>
                  <a:pt x="43026" y="64198"/>
                  <a:pt x="42950" y="64160"/>
                </a:cubicBezTo>
                <a:cubicBezTo>
                  <a:pt x="42950" y="64160"/>
                  <a:pt x="42912" y="64122"/>
                  <a:pt x="42912" y="64122"/>
                </a:cubicBezTo>
                <a:close/>
                <a:moveTo>
                  <a:pt x="56035" y="63568"/>
                </a:moveTo>
                <a:cubicBezTo>
                  <a:pt x="55993" y="63568"/>
                  <a:pt x="55943" y="63577"/>
                  <a:pt x="55880" y="63593"/>
                </a:cubicBezTo>
                <a:cubicBezTo>
                  <a:pt x="55767" y="63593"/>
                  <a:pt x="55767" y="63669"/>
                  <a:pt x="55767" y="63707"/>
                </a:cubicBezTo>
                <a:cubicBezTo>
                  <a:pt x="55767" y="63782"/>
                  <a:pt x="55805" y="63820"/>
                  <a:pt x="55842" y="63858"/>
                </a:cubicBezTo>
                <a:cubicBezTo>
                  <a:pt x="55767" y="63933"/>
                  <a:pt x="55691" y="64047"/>
                  <a:pt x="55691" y="64160"/>
                </a:cubicBezTo>
                <a:cubicBezTo>
                  <a:pt x="55691" y="64387"/>
                  <a:pt x="55880" y="64614"/>
                  <a:pt x="56032" y="64727"/>
                </a:cubicBezTo>
                <a:lnTo>
                  <a:pt x="56145" y="64727"/>
                </a:lnTo>
                <a:cubicBezTo>
                  <a:pt x="56372" y="64727"/>
                  <a:pt x="56788" y="64727"/>
                  <a:pt x="56788" y="64425"/>
                </a:cubicBezTo>
                <a:lnTo>
                  <a:pt x="56712" y="64312"/>
                </a:lnTo>
                <a:cubicBezTo>
                  <a:pt x="56674" y="64274"/>
                  <a:pt x="56636" y="64274"/>
                  <a:pt x="56599" y="64274"/>
                </a:cubicBezTo>
                <a:lnTo>
                  <a:pt x="56674" y="64198"/>
                </a:lnTo>
                <a:cubicBezTo>
                  <a:pt x="56674" y="64122"/>
                  <a:pt x="56674" y="64085"/>
                  <a:pt x="56674" y="64047"/>
                </a:cubicBezTo>
                <a:cubicBezTo>
                  <a:pt x="56674" y="63896"/>
                  <a:pt x="56674" y="63820"/>
                  <a:pt x="56523" y="63669"/>
                </a:cubicBezTo>
                <a:lnTo>
                  <a:pt x="56447" y="63631"/>
                </a:lnTo>
                <a:cubicBezTo>
                  <a:pt x="56410" y="63618"/>
                  <a:pt x="56376" y="63614"/>
                  <a:pt x="56345" y="63614"/>
                </a:cubicBezTo>
                <a:cubicBezTo>
                  <a:pt x="56284" y="63614"/>
                  <a:pt x="56233" y="63631"/>
                  <a:pt x="56183" y="63631"/>
                </a:cubicBezTo>
                <a:cubicBezTo>
                  <a:pt x="56138" y="63587"/>
                  <a:pt x="56094" y="63568"/>
                  <a:pt x="56035" y="63568"/>
                </a:cubicBezTo>
                <a:close/>
                <a:moveTo>
                  <a:pt x="72969" y="64236"/>
                </a:moveTo>
                <a:cubicBezTo>
                  <a:pt x="72856" y="64236"/>
                  <a:pt x="72780" y="64236"/>
                  <a:pt x="72705" y="64274"/>
                </a:cubicBezTo>
                <a:cubicBezTo>
                  <a:pt x="72629" y="64349"/>
                  <a:pt x="72629" y="64463"/>
                  <a:pt x="72629" y="64538"/>
                </a:cubicBezTo>
                <a:lnTo>
                  <a:pt x="72629" y="64652"/>
                </a:lnTo>
                <a:lnTo>
                  <a:pt x="72705" y="64765"/>
                </a:lnTo>
                <a:cubicBezTo>
                  <a:pt x="72752" y="64781"/>
                  <a:pt x="72799" y="64790"/>
                  <a:pt x="72843" y="64790"/>
                </a:cubicBezTo>
                <a:cubicBezTo>
                  <a:pt x="72906" y="64790"/>
                  <a:pt x="72963" y="64772"/>
                  <a:pt x="73007" y="64727"/>
                </a:cubicBezTo>
                <a:cubicBezTo>
                  <a:pt x="73083" y="64690"/>
                  <a:pt x="73121" y="64614"/>
                  <a:pt x="73121" y="64501"/>
                </a:cubicBezTo>
                <a:cubicBezTo>
                  <a:pt x="73121" y="64425"/>
                  <a:pt x="73083" y="64349"/>
                  <a:pt x="73045" y="64274"/>
                </a:cubicBezTo>
                <a:lnTo>
                  <a:pt x="72969" y="64236"/>
                </a:lnTo>
                <a:close/>
                <a:moveTo>
                  <a:pt x="44207" y="64321"/>
                </a:moveTo>
                <a:cubicBezTo>
                  <a:pt x="44141" y="64321"/>
                  <a:pt x="44084" y="64330"/>
                  <a:pt x="44047" y="64349"/>
                </a:cubicBezTo>
                <a:cubicBezTo>
                  <a:pt x="43971" y="64387"/>
                  <a:pt x="43895" y="64463"/>
                  <a:pt x="43857" y="64614"/>
                </a:cubicBezTo>
                <a:lnTo>
                  <a:pt x="43895" y="64690"/>
                </a:lnTo>
                <a:cubicBezTo>
                  <a:pt x="43971" y="64765"/>
                  <a:pt x="44047" y="64803"/>
                  <a:pt x="44084" y="64841"/>
                </a:cubicBezTo>
                <a:lnTo>
                  <a:pt x="44273" y="64841"/>
                </a:lnTo>
                <a:cubicBezTo>
                  <a:pt x="44311" y="64841"/>
                  <a:pt x="44311" y="64841"/>
                  <a:pt x="44349" y="64803"/>
                </a:cubicBezTo>
                <a:cubicBezTo>
                  <a:pt x="44425" y="64765"/>
                  <a:pt x="44538" y="64690"/>
                  <a:pt x="44538" y="64538"/>
                </a:cubicBezTo>
                <a:cubicBezTo>
                  <a:pt x="44538" y="64501"/>
                  <a:pt x="44500" y="64463"/>
                  <a:pt x="44500" y="64425"/>
                </a:cubicBezTo>
                <a:lnTo>
                  <a:pt x="44425" y="64349"/>
                </a:lnTo>
                <a:cubicBezTo>
                  <a:pt x="44349" y="64330"/>
                  <a:pt x="44273" y="64321"/>
                  <a:pt x="44207" y="64321"/>
                </a:cubicBezTo>
                <a:close/>
                <a:moveTo>
                  <a:pt x="71041" y="64652"/>
                </a:moveTo>
                <a:lnTo>
                  <a:pt x="70928" y="64765"/>
                </a:lnTo>
                <a:lnTo>
                  <a:pt x="70928" y="64879"/>
                </a:lnTo>
                <a:lnTo>
                  <a:pt x="71079" y="64992"/>
                </a:lnTo>
                <a:cubicBezTo>
                  <a:pt x="71079" y="65019"/>
                  <a:pt x="71117" y="65046"/>
                  <a:pt x="71179" y="65046"/>
                </a:cubicBezTo>
                <a:cubicBezTo>
                  <a:pt x="71205" y="65046"/>
                  <a:pt x="71235" y="65041"/>
                  <a:pt x="71268" y="65030"/>
                </a:cubicBezTo>
                <a:lnTo>
                  <a:pt x="71381" y="64916"/>
                </a:lnTo>
                <a:lnTo>
                  <a:pt x="71381" y="64841"/>
                </a:lnTo>
                <a:lnTo>
                  <a:pt x="71268" y="64690"/>
                </a:lnTo>
                <a:cubicBezTo>
                  <a:pt x="71230" y="64690"/>
                  <a:pt x="71155" y="64652"/>
                  <a:pt x="71041" y="64652"/>
                </a:cubicBezTo>
                <a:close/>
                <a:moveTo>
                  <a:pt x="568" y="64501"/>
                </a:moveTo>
                <a:cubicBezTo>
                  <a:pt x="341" y="64501"/>
                  <a:pt x="265" y="64614"/>
                  <a:pt x="265" y="64727"/>
                </a:cubicBezTo>
                <a:cubicBezTo>
                  <a:pt x="265" y="64841"/>
                  <a:pt x="341" y="64954"/>
                  <a:pt x="454" y="65030"/>
                </a:cubicBezTo>
                <a:cubicBezTo>
                  <a:pt x="530" y="65105"/>
                  <a:pt x="643" y="65105"/>
                  <a:pt x="795" y="65105"/>
                </a:cubicBezTo>
                <a:lnTo>
                  <a:pt x="870" y="64954"/>
                </a:lnTo>
                <a:cubicBezTo>
                  <a:pt x="870" y="64879"/>
                  <a:pt x="870" y="64841"/>
                  <a:pt x="870" y="64803"/>
                </a:cubicBezTo>
                <a:cubicBezTo>
                  <a:pt x="870" y="64765"/>
                  <a:pt x="870" y="64690"/>
                  <a:pt x="757" y="64614"/>
                </a:cubicBezTo>
                <a:lnTo>
                  <a:pt x="681" y="64652"/>
                </a:lnTo>
                <a:lnTo>
                  <a:pt x="568" y="64501"/>
                </a:lnTo>
                <a:close/>
                <a:moveTo>
                  <a:pt x="40115" y="64690"/>
                </a:moveTo>
                <a:lnTo>
                  <a:pt x="40001" y="64803"/>
                </a:lnTo>
                <a:cubicBezTo>
                  <a:pt x="40001" y="64841"/>
                  <a:pt x="39963" y="64879"/>
                  <a:pt x="39963" y="64954"/>
                </a:cubicBezTo>
                <a:lnTo>
                  <a:pt x="39963" y="64992"/>
                </a:lnTo>
                <a:lnTo>
                  <a:pt x="40001" y="65068"/>
                </a:lnTo>
                <a:cubicBezTo>
                  <a:pt x="40077" y="65105"/>
                  <a:pt x="40190" y="65105"/>
                  <a:pt x="40228" y="65105"/>
                </a:cubicBezTo>
                <a:cubicBezTo>
                  <a:pt x="40304" y="65068"/>
                  <a:pt x="40379" y="64992"/>
                  <a:pt x="40379" y="64879"/>
                </a:cubicBezTo>
                <a:cubicBezTo>
                  <a:pt x="40379" y="64841"/>
                  <a:pt x="40341" y="64765"/>
                  <a:pt x="40266" y="64727"/>
                </a:cubicBezTo>
                <a:cubicBezTo>
                  <a:pt x="40228" y="64727"/>
                  <a:pt x="40190" y="64690"/>
                  <a:pt x="40115" y="64690"/>
                </a:cubicBezTo>
                <a:close/>
                <a:moveTo>
                  <a:pt x="42081" y="64538"/>
                </a:moveTo>
                <a:cubicBezTo>
                  <a:pt x="41929" y="64538"/>
                  <a:pt x="41740" y="64576"/>
                  <a:pt x="41627" y="64690"/>
                </a:cubicBezTo>
                <a:lnTo>
                  <a:pt x="41702" y="64879"/>
                </a:lnTo>
                <a:lnTo>
                  <a:pt x="41665" y="64879"/>
                </a:lnTo>
                <a:cubicBezTo>
                  <a:pt x="41665" y="64879"/>
                  <a:pt x="41665" y="64879"/>
                  <a:pt x="41665" y="64916"/>
                </a:cubicBezTo>
                <a:cubicBezTo>
                  <a:pt x="41702" y="64954"/>
                  <a:pt x="41740" y="65068"/>
                  <a:pt x="41891" y="65105"/>
                </a:cubicBezTo>
                <a:lnTo>
                  <a:pt x="42005" y="65068"/>
                </a:lnTo>
                <a:cubicBezTo>
                  <a:pt x="42005" y="65030"/>
                  <a:pt x="42043" y="65030"/>
                  <a:pt x="42043" y="65030"/>
                </a:cubicBezTo>
                <a:cubicBezTo>
                  <a:pt x="42118" y="64954"/>
                  <a:pt x="42232" y="64879"/>
                  <a:pt x="42232" y="64727"/>
                </a:cubicBezTo>
                <a:cubicBezTo>
                  <a:pt x="42232" y="64690"/>
                  <a:pt x="42232" y="64690"/>
                  <a:pt x="42232" y="64652"/>
                </a:cubicBezTo>
                <a:lnTo>
                  <a:pt x="42081" y="64538"/>
                </a:lnTo>
                <a:close/>
                <a:moveTo>
                  <a:pt x="18300" y="64765"/>
                </a:moveTo>
                <a:cubicBezTo>
                  <a:pt x="18148" y="64765"/>
                  <a:pt x="18035" y="64803"/>
                  <a:pt x="17959" y="64954"/>
                </a:cubicBezTo>
                <a:lnTo>
                  <a:pt x="18073" y="65105"/>
                </a:lnTo>
                <a:cubicBezTo>
                  <a:pt x="18110" y="65105"/>
                  <a:pt x="18148" y="65143"/>
                  <a:pt x="18186" y="65143"/>
                </a:cubicBezTo>
                <a:lnTo>
                  <a:pt x="18375" y="65030"/>
                </a:lnTo>
                <a:cubicBezTo>
                  <a:pt x="18375" y="65030"/>
                  <a:pt x="18413" y="64954"/>
                  <a:pt x="18413" y="64916"/>
                </a:cubicBezTo>
                <a:lnTo>
                  <a:pt x="18413" y="64841"/>
                </a:lnTo>
                <a:lnTo>
                  <a:pt x="18300" y="64765"/>
                </a:lnTo>
                <a:close/>
                <a:moveTo>
                  <a:pt x="51648" y="64863"/>
                </a:moveTo>
                <a:cubicBezTo>
                  <a:pt x="51615" y="64863"/>
                  <a:pt x="51577" y="64868"/>
                  <a:pt x="51532" y="64879"/>
                </a:cubicBezTo>
                <a:lnTo>
                  <a:pt x="51419" y="64992"/>
                </a:lnTo>
                <a:cubicBezTo>
                  <a:pt x="51419" y="65105"/>
                  <a:pt x="51419" y="65181"/>
                  <a:pt x="51495" y="65257"/>
                </a:cubicBezTo>
                <a:lnTo>
                  <a:pt x="51608" y="65295"/>
                </a:lnTo>
                <a:cubicBezTo>
                  <a:pt x="51721" y="65295"/>
                  <a:pt x="51797" y="65257"/>
                  <a:pt x="51873" y="65219"/>
                </a:cubicBezTo>
                <a:lnTo>
                  <a:pt x="51910" y="65143"/>
                </a:lnTo>
                <a:cubicBezTo>
                  <a:pt x="51910" y="65143"/>
                  <a:pt x="51910" y="65105"/>
                  <a:pt x="51910" y="65105"/>
                </a:cubicBezTo>
                <a:cubicBezTo>
                  <a:pt x="51910" y="64992"/>
                  <a:pt x="51873" y="64954"/>
                  <a:pt x="51835" y="64916"/>
                </a:cubicBezTo>
                <a:cubicBezTo>
                  <a:pt x="51781" y="64890"/>
                  <a:pt x="51728" y="64863"/>
                  <a:pt x="51648" y="64863"/>
                </a:cubicBezTo>
                <a:close/>
                <a:moveTo>
                  <a:pt x="69945" y="64690"/>
                </a:moveTo>
                <a:lnTo>
                  <a:pt x="69831" y="64727"/>
                </a:lnTo>
                <a:cubicBezTo>
                  <a:pt x="69718" y="64803"/>
                  <a:pt x="69718" y="64954"/>
                  <a:pt x="69718" y="65030"/>
                </a:cubicBezTo>
                <a:cubicBezTo>
                  <a:pt x="69718" y="65105"/>
                  <a:pt x="69718" y="65257"/>
                  <a:pt x="69831" y="65332"/>
                </a:cubicBezTo>
                <a:lnTo>
                  <a:pt x="69945" y="65332"/>
                </a:lnTo>
                <a:cubicBezTo>
                  <a:pt x="70134" y="65332"/>
                  <a:pt x="70209" y="65181"/>
                  <a:pt x="70209" y="65030"/>
                </a:cubicBezTo>
                <a:cubicBezTo>
                  <a:pt x="70209" y="64841"/>
                  <a:pt x="70096" y="64727"/>
                  <a:pt x="69945" y="64690"/>
                </a:cubicBezTo>
                <a:close/>
                <a:moveTo>
                  <a:pt x="17052" y="65105"/>
                </a:moveTo>
                <a:lnTo>
                  <a:pt x="16863" y="65257"/>
                </a:lnTo>
                <a:cubicBezTo>
                  <a:pt x="16863" y="65257"/>
                  <a:pt x="16863" y="65295"/>
                  <a:pt x="16825" y="65332"/>
                </a:cubicBezTo>
                <a:lnTo>
                  <a:pt x="16938" y="65521"/>
                </a:lnTo>
                <a:lnTo>
                  <a:pt x="17127" y="65521"/>
                </a:lnTo>
                <a:lnTo>
                  <a:pt x="17279" y="65408"/>
                </a:lnTo>
                <a:lnTo>
                  <a:pt x="17279" y="65295"/>
                </a:lnTo>
                <a:lnTo>
                  <a:pt x="17165" y="65181"/>
                </a:lnTo>
                <a:cubicBezTo>
                  <a:pt x="17127" y="65143"/>
                  <a:pt x="17090" y="65143"/>
                  <a:pt x="17052" y="65105"/>
                </a:cubicBezTo>
                <a:close/>
                <a:moveTo>
                  <a:pt x="24424" y="65105"/>
                </a:moveTo>
                <a:lnTo>
                  <a:pt x="24273" y="65295"/>
                </a:lnTo>
                <a:cubicBezTo>
                  <a:pt x="24273" y="65295"/>
                  <a:pt x="24235" y="65332"/>
                  <a:pt x="24235" y="65370"/>
                </a:cubicBezTo>
                <a:cubicBezTo>
                  <a:pt x="24235" y="65408"/>
                  <a:pt x="24273" y="65484"/>
                  <a:pt x="24387" y="65521"/>
                </a:cubicBezTo>
                <a:lnTo>
                  <a:pt x="24462" y="65484"/>
                </a:lnTo>
                <a:cubicBezTo>
                  <a:pt x="24462" y="65484"/>
                  <a:pt x="24538" y="65521"/>
                  <a:pt x="24613" y="65521"/>
                </a:cubicBezTo>
                <a:lnTo>
                  <a:pt x="24727" y="65408"/>
                </a:lnTo>
                <a:lnTo>
                  <a:pt x="24727" y="65295"/>
                </a:lnTo>
                <a:lnTo>
                  <a:pt x="24727" y="65257"/>
                </a:lnTo>
                <a:cubicBezTo>
                  <a:pt x="24727" y="65105"/>
                  <a:pt x="24500" y="65105"/>
                  <a:pt x="24424" y="65105"/>
                </a:cubicBezTo>
                <a:close/>
                <a:moveTo>
                  <a:pt x="77232" y="65354"/>
                </a:moveTo>
                <a:cubicBezTo>
                  <a:pt x="77210" y="65354"/>
                  <a:pt x="77188" y="65359"/>
                  <a:pt x="77166" y="65370"/>
                </a:cubicBezTo>
                <a:cubicBezTo>
                  <a:pt x="77053" y="65446"/>
                  <a:pt x="77015" y="65635"/>
                  <a:pt x="77128" y="65748"/>
                </a:cubicBezTo>
                <a:cubicBezTo>
                  <a:pt x="77179" y="65748"/>
                  <a:pt x="77212" y="65765"/>
                  <a:pt x="77251" y="65765"/>
                </a:cubicBezTo>
                <a:cubicBezTo>
                  <a:pt x="77271" y="65765"/>
                  <a:pt x="77292" y="65761"/>
                  <a:pt x="77317" y="65748"/>
                </a:cubicBezTo>
                <a:lnTo>
                  <a:pt x="77355" y="65710"/>
                </a:lnTo>
                <a:lnTo>
                  <a:pt x="77317" y="65710"/>
                </a:lnTo>
                <a:lnTo>
                  <a:pt x="77468" y="65597"/>
                </a:lnTo>
                <a:lnTo>
                  <a:pt x="77468" y="65484"/>
                </a:lnTo>
                <a:lnTo>
                  <a:pt x="77393" y="65408"/>
                </a:lnTo>
                <a:cubicBezTo>
                  <a:pt x="77339" y="65381"/>
                  <a:pt x="77286" y="65354"/>
                  <a:pt x="77232" y="65354"/>
                </a:cubicBezTo>
                <a:close/>
                <a:moveTo>
                  <a:pt x="14972" y="65370"/>
                </a:moveTo>
                <a:cubicBezTo>
                  <a:pt x="14708" y="65370"/>
                  <a:pt x="14594" y="65446"/>
                  <a:pt x="14557" y="65521"/>
                </a:cubicBezTo>
                <a:lnTo>
                  <a:pt x="14670" y="65710"/>
                </a:lnTo>
                <a:cubicBezTo>
                  <a:pt x="14670" y="65710"/>
                  <a:pt x="14708" y="65748"/>
                  <a:pt x="14708" y="65786"/>
                </a:cubicBezTo>
                <a:cubicBezTo>
                  <a:pt x="14746" y="65824"/>
                  <a:pt x="14746" y="65862"/>
                  <a:pt x="14821" y="65899"/>
                </a:cubicBezTo>
                <a:lnTo>
                  <a:pt x="15048" y="65824"/>
                </a:lnTo>
                <a:lnTo>
                  <a:pt x="15048" y="65824"/>
                </a:lnTo>
                <a:cubicBezTo>
                  <a:pt x="15048" y="65824"/>
                  <a:pt x="15010" y="65862"/>
                  <a:pt x="15048" y="65862"/>
                </a:cubicBezTo>
                <a:cubicBezTo>
                  <a:pt x="15086" y="65824"/>
                  <a:pt x="15124" y="65824"/>
                  <a:pt x="15199" y="65786"/>
                </a:cubicBezTo>
                <a:lnTo>
                  <a:pt x="15199" y="65748"/>
                </a:lnTo>
                <a:cubicBezTo>
                  <a:pt x="15237" y="65710"/>
                  <a:pt x="15237" y="65673"/>
                  <a:pt x="15237" y="65673"/>
                </a:cubicBezTo>
                <a:cubicBezTo>
                  <a:pt x="15237" y="65559"/>
                  <a:pt x="15124" y="65484"/>
                  <a:pt x="15086" y="65484"/>
                </a:cubicBezTo>
                <a:lnTo>
                  <a:pt x="14972" y="65370"/>
                </a:lnTo>
                <a:close/>
                <a:moveTo>
                  <a:pt x="62043" y="65219"/>
                </a:moveTo>
                <a:cubicBezTo>
                  <a:pt x="61930" y="65219"/>
                  <a:pt x="61854" y="65257"/>
                  <a:pt x="61778" y="65295"/>
                </a:cubicBezTo>
                <a:cubicBezTo>
                  <a:pt x="61665" y="65408"/>
                  <a:pt x="61627" y="65521"/>
                  <a:pt x="61627" y="65635"/>
                </a:cubicBezTo>
                <a:cubicBezTo>
                  <a:pt x="61627" y="65673"/>
                  <a:pt x="61627" y="65748"/>
                  <a:pt x="61665" y="65824"/>
                </a:cubicBezTo>
                <a:lnTo>
                  <a:pt x="61703" y="65862"/>
                </a:lnTo>
                <a:cubicBezTo>
                  <a:pt x="61759" y="65899"/>
                  <a:pt x="61816" y="65909"/>
                  <a:pt x="61863" y="65909"/>
                </a:cubicBezTo>
                <a:cubicBezTo>
                  <a:pt x="61911" y="65909"/>
                  <a:pt x="61948" y="65899"/>
                  <a:pt x="61967" y="65899"/>
                </a:cubicBezTo>
                <a:cubicBezTo>
                  <a:pt x="62156" y="65824"/>
                  <a:pt x="62194" y="65559"/>
                  <a:pt x="62194" y="65446"/>
                </a:cubicBezTo>
                <a:cubicBezTo>
                  <a:pt x="62194" y="65408"/>
                  <a:pt x="62156" y="65370"/>
                  <a:pt x="62156" y="65332"/>
                </a:cubicBezTo>
                <a:lnTo>
                  <a:pt x="62043" y="65219"/>
                </a:lnTo>
                <a:close/>
                <a:moveTo>
                  <a:pt x="38753" y="65521"/>
                </a:moveTo>
                <a:cubicBezTo>
                  <a:pt x="38678" y="65521"/>
                  <a:pt x="38602" y="65521"/>
                  <a:pt x="38527" y="65559"/>
                </a:cubicBezTo>
                <a:cubicBezTo>
                  <a:pt x="38451" y="65635"/>
                  <a:pt x="38375" y="65710"/>
                  <a:pt x="38375" y="65786"/>
                </a:cubicBezTo>
                <a:cubicBezTo>
                  <a:pt x="38375" y="65899"/>
                  <a:pt x="38451" y="65975"/>
                  <a:pt x="38564" y="65975"/>
                </a:cubicBezTo>
                <a:lnTo>
                  <a:pt x="38716" y="65899"/>
                </a:lnTo>
                <a:cubicBezTo>
                  <a:pt x="38753" y="65899"/>
                  <a:pt x="38867" y="65824"/>
                  <a:pt x="38867" y="65710"/>
                </a:cubicBezTo>
                <a:cubicBezTo>
                  <a:pt x="38867" y="65673"/>
                  <a:pt x="38867" y="65635"/>
                  <a:pt x="38829" y="65597"/>
                </a:cubicBezTo>
                <a:lnTo>
                  <a:pt x="38753" y="65521"/>
                </a:lnTo>
                <a:close/>
                <a:moveTo>
                  <a:pt x="58300" y="65862"/>
                </a:moveTo>
                <a:cubicBezTo>
                  <a:pt x="58224" y="65862"/>
                  <a:pt x="58073" y="65862"/>
                  <a:pt x="58035" y="66013"/>
                </a:cubicBezTo>
                <a:lnTo>
                  <a:pt x="58149" y="66126"/>
                </a:lnTo>
                <a:lnTo>
                  <a:pt x="58111" y="66126"/>
                </a:lnTo>
                <a:cubicBezTo>
                  <a:pt x="58111" y="66126"/>
                  <a:pt x="58149" y="66202"/>
                  <a:pt x="58262" y="66240"/>
                </a:cubicBezTo>
                <a:lnTo>
                  <a:pt x="58413" y="66126"/>
                </a:lnTo>
                <a:cubicBezTo>
                  <a:pt x="58451" y="66088"/>
                  <a:pt x="58489" y="66051"/>
                  <a:pt x="58489" y="65975"/>
                </a:cubicBezTo>
                <a:lnTo>
                  <a:pt x="58489" y="65937"/>
                </a:lnTo>
                <a:lnTo>
                  <a:pt x="58338" y="65862"/>
                </a:lnTo>
                <a:close/>
                <a:moveTo>
                  <a:pt x="27714" y="65899"/>
                </a:moveTo>
                <a:cubicBezTo>
                  <a:pt x="27600" y="65937"/>
                  <a:pt x="27562" y="66013"/>
                  <a:pt x="27562" y="66088"/>
                </a:cubicBezTo>
                <a:lnTo>
                  <a:pt x="27600" y="66202"/>
                </a:lnTo>
                <a:cubicBezTo>
                  <a:pt x="27676" y="66277"/>
                  <a:pt x="27789" y="66277"/>
                  <a:pt x="27903" y="66277"/>
                </a:cubicBezTo>
                <a:cubicBezTo>
                  <a:pt x="27978" y="66240"/>
                  <a:pt x="28054" y="66164"/>
                  <a:pt x="28054" y="66088"/>
                </a:cubicBezTo>
                <a:lnTo>
                  <a:pt x="28016" y="65975"/>
                </a:lnTo>
                <a:cubicBezTo>
                  <a:pt x="27940" y="65899"/>
                  <a:pt x="27827" y="65899"/>
                  <a:pt x="27714" y="65899"/>
                </a:cubicBezTo>
                <a:close/>
                <a:moveTo>
                  <a:pt x="31726" y="65814"/>
                </a:moveTo>
                <a:cubicBezTo>
                  <a:pt x="31665" y="65814"/>
                  <a:pt x="31608" y="65824"/>
                  <a:pt x="31570" y="65824"/>
                </a:cubicBezTo>
                <a:cubicBezTo>
                  <a:pt x="31570" y="65824"/>
                  <a:pt x="31532" y="65862"/>
                  <a:pt x="31532" y="65862"/>
                </a:cubicBezTo>
                <a:lnTo>
                  <a:pt x="31305" y="65862"/>
                </a:lnTo>
                <a:lnTo>
                  <a:pt x="31268" y="65899"/>
                </a:lnTo>
                <a:cubicBezTo>
                  <a:pt x="31268" y="65937"/>
                  <a:pt x="31230" y="65975"/>
                  <a:pt x="31230" y="65975"/>
                </a:cubicBezTo>
                <a:lnTo>
                  <a:pt x="31343" y="66088"/>
                </a:lnTo>
                <a:cubicBezTo>
                  <a:pt x="31343" y="66126"/>
                  <a:pt x="31343" y="66126"/>
                  <a:pt x="31381" y="66164"/>
                </a:cubicBezTo>
                <a:cubicBezTo>
                  <a:pt x="31381" y="66202"/>
                  <a:pt x="31381" y="66277"/>
                  <a:pt x="31419" y="66315"/>
                </a:cubicBezTo>
                <a:lnTo>
                  <a:pt x="31494" y="66391"/>
                </a:lnTo>
                <a:cubicBezTo>
                  <a:pt x="31683" y="66391"/>
                  <a:pt x="31759" y="66353"/>
                  <a:pt x="31835" y="66315"/>
                </a:cubicBezTo>
                <a:cubicBezTo>
                  <a:pt x="31872" y="66315"/>
                  <a:pt x="31872" y="66277"/>
                  <a:pt x="31872" y="66277"/>
                </a:cubicBezTo>
                <a:cubicBezTo>
                  <a:pt x="31872" y="66277"/>
                  <a:pt x="31910" y="66277"/>
                  <a:pt x="31910" y="66315"/>
                </a:cubicBezTo>
                <a:lnTo>
                  <a:pt x="32137" y="66202"/>
                </a:lnTo>
                <a:cubicBezTo>
                  <a:pt x="32137" y="66202"/>
                  <a:pt x="32175" y="66164"/>
                  <a:pt x="32175" y="66164"/>
                </a:cubicBezTo>
                <a:cubicBezTo>
                  <a:pt x="32175" y="66126"/>
                  <a:pt x="32213" y="66088"/>
                  <a:pt x="32213" y="66051"/>
                </a:cubicBezTo>
                <a:cubicBezTo>
                  <a:pt x="32213" y="66013"/>
                  <a:pt x="32213" y="65937"/>
                  <a:pt x="32061" y="65899"/>
                </a:cubicBezTo>
                <a:lnTo>
                  <a:pt x="31986" y="65937"/>
                </a:lnTo>
                <a:cubicBezTo>
                  <a:pt x="31948" y="65899"/>
                  <a:pt x="31948" y="65862"/>
                  <a:pt x="31910" y="65862"/>
                </a:cubicBezTo>
                <a:cubicBezTo>
                  <a:pt x="31854" y="65824"/>
                  <a:pt x="31787" y="65814"/>
                  <a:pt x="31726" y="65814"/>
                </a:cubicBezTo>
                <a:close/>
                <a:moveTo>
                  <a:pt x="41740" y="66013"/>
                </a:moveTo>
                <a:lnTo>
                  <a:pt x="41589" y="66088"/>
                </a:lnTo>
                <a:cubicBezTo>
                  <a:pt x="41589" y="66088"/>
                  <a:pt x="41589" y="66088"/>
                  <a:pt x="41551" y="66126"/>
                </a:cubicBezTo>
                <a:cubicBezTo>
                  <a:pt x="41551" y="66164"/>
                  <a:pt x="41513" y="66240"/>
                  <a:pt x="41513" y="66353"/>
                </a:cubicBezTo>
                <a:lnTo>
                  <a:pt x="41627" y="66429"/>
                </a:lnTo>
                <a:cubicBezTo>
                  <a:pt x="41660" y="66440"/>
                  <a:pt x="41690" y="66444"/>
                  <a:pt x="41718" y="66444"/>
                </a:cubicBezTo>
                <a:cubicBezTo>
                  <a:pt x="41785" y="66444"/>
                  <a:pt x="41838" y="66418"/>
                  <a:pt x="41891" y="66391"/>
                </a:cubicBezTo>
                <a:cubicBezTo>
                  <a:pt x="41929" y="66353"/>
                  <a:pt x="41967" y="66277"/>
                  <a:pt x="41967" y="66202"/>
                </a:cubicBezTo>
                <a:cubicBezTo>
                  <a:pt x="41967" y="66088"/>
                  <a:pt x="41854" y="66013"/>
                  <a:pt x="41740" y="66013"/>
                </a:cubicBezTo>
                <a:close/>
                <a:moveTo>
                  <a:pt x="54028" y="66164"/>
                </a:moveTo>
                <a:cubicBezTo>
                  <a:pt x="53914" y="66164"/>
                  <a:pt x="53839" y="66164"/>
                  <a:pt x="53763" y="66240"/>
                </a:cubicBezTo>
                <a:cubicBezTo>
                  <a:pt x="53650" y="66315"/>
                  <a:pt x="53650" y="66504"/>
                  <a:pt x="53687" y="66656"/>
                </a:cubicBezTo>
                <a:lnTo>
                  <a:pt x="53952" y="66693"/>
                </a:lnTo>
                <a:cubicBezTo>
                  <a:pt x="53952" y="66656"/>
                  <a:pt x="54028" y="66656"/>
                  <a:pt x="54066" y="66656"/>
                </a:cubicBezTo>
                <a:lnTo>
                  <a:pt x="54217" y="66542"/>
                </a:lnTo>
                <a:cubicBezTo>
                  <a:pt x="54217" y="66504"/>
                  <a:pt x="54217" y="66467"/>
                  <a:pt x="54217" y="66467"/>
                </a:cubicBezTo>
                <a:cubicBezTo>
                  <a:pt x="54217" y="66353"/>
                  <a:pt x="54179" y="66277"/>
                  <a:pt x="54141" y="66202"/>
                </a:cubicBezTo>
                <a:lnTo>
                  <a:pt x="54028" y="66164"/>
                </a:lnTo>
                <a:close/>
                <a:moveTo>
                  <a:pt x="19434" y="65975"/>
                </a:moveTo>
                <a:lnTo>
                  <a:pt x="19245" y="66013"/>
                </a:lnTo>
                <a:cubicBezTo>
                  <a:pt x="19245" y="66051"/>
                  <a:pt x="19207" y="66051"/>
                  <a:pt x="19207" y="66088"/>
                </a:cubicBezTo>
                <a:cubicBezTo>
                  <a:pt x="19169" y="66164"/>
                  <a:pt x="19131" y="66240"/>
                  <a:pt x="19131" y="66315"/>
                </a:cubicBezTo>
                <a:cubicBezTo>
                  <a:pt x="19131" y="66315"/>
                  <a:pt x="19131" y="66353"/>
                  <a:pt x="19131" y="66391"/>
                </a:cubicBezTo>
                <a:cubicBezTo>
                  <a:pt x="19093" y="66391"/>
                  <a:pt x="19056" y="66429"/>
                  <a:pt x="19056" y="66504"/>
                </a:cubicBezTo>
                <a:lnTo>
                  <a:pt x="19093" y="66618"/>
                </a:lnTo>
                <a:cubicBezTo>
                  <a:pt x="19177" y="66673"/>
                  <a:pt x="19260" y="66708"/>
                  <a:pt x="19328" y="66708"/>
                </a:cubicBezTo>
                <a:cubicBezTo>
                  <a:pt x="19353" y="66708"/>
                  <a:pt x="19376" y="66704"/>
                  <a:pt x="19396" y="66693"/>
                </a:cubicBezTo>
                <a:cubicBezTo>
                  <a:pt x="19509" y="66618"/>
                  <a:pt x="19509" y="66504"/>
                  <a:pt x="19509" y="66429"/>
                </a:cubicBezTo>
                <a:cubicBezTo>
                  <a:pt x="19509" y="66429"/>
                  <a:pt x="19509" y="66353"/>
                  <a:pt x="19547" y="66353"/>
                </a:cubicBezTo>
                <a:cubicBezTo>
                  <a:pt x="19509" y="66353"/>
                  <a:pt x="19509" y="66391"/>
                  <a:pt x="19472" y="66391"/>
                </a:cubicBezTo>
                <a:lnTo>
                  <a:pt x="19623" y="66277"/>
                </a:lnTo>
                <a:cubicBezTo>
                  <a:pt x="19623" y="66126"/>
                  <a:pt x="19547" y="66013"/>
                  <a:pt x="19434" y="65975"/>
                </a:cubicBezTo>
                <a:close/>
                <a:moveTo>
                  <a:pt x="28644" y="66375"/>
                </a:moveTo>
                <a:cubicBezTo>
                  <a:pt x="28612" y="66375"/>
                  <a:pt x="28579" y="66380"/>
                  <a:pt x="28545" y="66391"/>
                </a:cubicBezTo>
                <a:cubicBezTo>
                  <a:pt x="28394" y="66429"/>
                  <a:pt x="28281" y="66542"/>
                  <a:pt x="28281" y="66656"/>
                </a:cubicBezTo>
                <a:lnTo>
                  <a:pt x="28319" y="66769"/>
                </a:lnTo>
                <a:cubicBezTo>
                  <a:pt x="28363" y="66813"/>
                  <a:pt x="28433" y="66832"/>
                  <a:pt x="28514" y="66832"/>
                </a:cubicBezTo>
                <a:cubicBezTo>
                  <a:pt x="28571" y="66832"/>
                  <a:pt x="28634" y="66822"/>
                  <a:pt x="28697" y="66807"/>
                </a:cubicBezTo>
                <a:cubicBezTo>
                  <a:pt x="28810" y="66769"/>
                  <a:pt x="28886" y="66656"/>
                  <a:pt x="28886" y="66542"/>
                </a:cubicBezTo>
                <a:lnTo>
                  <a:pt x="28848" y="66429"/>
                </a:lnTo>
                <a:cubicBezTo>
                  <a:pt x="28794" y="66402"/>
                  <a:pt x="28722" y="66375"/>
                  <a:pt x="28644" y="66375"/>
                </a:cubicBezTo>
                <a:close/>
                <a:moveTo>
                  <a:pt x="1400" y="66542"/>
                </a:moveTo>
                <a:lnTo>
                  <a:pt x="1135" y="66618"/>
                </a:lnTo>
                <a:cubicBezTo>
                  <a:pt x="1097" y="66807"/>
                  <a:pt x="1286" y="66845"/>
                  <a:pt x="1362" y="66882"/>
                </a:cubicBezTo>
                <a:lnTo>
                  <a:pt x="1589" y="66807"/>
                </a:lnTo>
                <a:cubicBezTo>
                  <a:pt x="1589" y="66807"/>
                  <a:pt x="1626" y="66769"/>
                  <a:pt x="1626" y="66731"/>
                </a:cubicBezTo>
                <a:cubicBezTo>
                  <a:pt x="1626" y="66618"/>
                  <a:pt x="1475" y="66580"/>
                  <a:pt x="1400" y="66542"/>
                </a:cubicBezTo>
                <a:close/>
                <a:moveTo>
                  <a:pt x="6882" y="66456"/>
                </a:moveTo>
                <a:cubicBezTo>
                  <a:pt x="6836" y="66456"/>
                  <a:pt x="6786" y="66460"/>
                  <a:pt x="6730" y="66467"/>
                </a:cubicBezTo>
                <a:lnTo>
                  <a:pt x="6617" y="66580"/>
                </a:lnTo>
                <a:lnTo>
                  <a:pt x="6617" y="66769"/>
                </a:lnTo>
                <a:lnTo>
                  <a:pt x="6693" y="66882"/>
                </a:lnTo>
                <a:cubicBezTo>
                  <a:pt x="6764" y="66918"/>
                  <a:pt x="6829" y="66932"/>
                  <a:pt x="6886" y="66932"/>
                </a:cubicBezTo>
                <a:cubicBezTo>
                  <a:pt x="7008" y="66932"/>
                  <a:pt x="7095" y="66870"/>
                  <a:pt x="7146" y="66845"/>
                </a:cubicBezTo>
                <a:cubicBezTo>
                  <a:pt x="7184" y="66807"/>
                  <a:pt x="7222" y="66807"/>
                  <a:pt x="7260" y="66807"/>
                </a:cubicBezTo>
                <a:lnTo>
                  <a:pt x="7260" y="66580"/>
                </a:lnTo>
                <a:cubicBezTo>
                  <a:pt x="7198" y="66518"/>
                  <a:pt x="7086" y="66456"/>
                  <a:pt x="6882" y="66456"/>
                </a:cubicBezTo>
                <a:close/>
                <a:moveTo>
                  <a:pt x="53461" y="66164"/>
                </a:moveTo>
                <a:cubicBezTo>
                  <a:pt x="53234" y="66202"/>
                  <a:pt x="53083" y="66315"/>
                  <a:pt x="53045" y="66504"/>
                </a:cubicBezTo>
                <a:lnTo>
                  <a:pt x="53083" y="66618"/>
                </a:lnTo>
                <a:lnTo>
                  <a:pt x="52969" y="66693"/>
                </a:lnTo>
                <a:cubicBezTo>
                  <a:pt x="52969" y="66656"/>
                  <a:pt x="53006" y="66618"/>
                  <a:pt x="53007" y="66618"/>
                </a:cubicBezTo>
                <a:lnTo>
                  <a:pt x="53007" y="66618"/>
                </a:lnTo>
                <a:cubicBezTo>
                  <a:pt x="52969" y="66656"/>
                  <a:pt x="52893" y="66693"/>
                  <a:pt x="52856" y="66769"/>
                </a:cubicBezTo>
                <a:lnTo>
                  <a:pt x="52856" y="66845"/>
                </a:lnTo>
                <a:cubicBezTo>
                  <a:pt x="52893" y="66920"/>
                  <a:pt x="53007" y="66958"/>
                  <a:pt x="53120" y="66958"/>
                </a:cubicBezTo>
                <a:cubicBezTo>
                  <a:pt x="53234" y="66920"/>
                  <a:pt x="53347" y="66807"/>
                  <a:pt x="53309" y="66693"/>
                </a:cubicBezTo>
                <a:cubicBezTo>
                  <a:pt x="53347" y="66693"/>
                  <a:pt x="53423" y="66693"/>
                  <a:pt x="53461" y="66656"/>
                </a:cubicBezTo>
                <a:cubicBezTo>
                  <a:pt x="53574" y="66618"/>
                  <a:pt x="53650" y="66504"/>
                  <a:pt x="53650" y="66391"/>
                </a:cubicBezTo>
                <a:cubicBezTo>
                  <a:pt x="53650" y="66315"/>
                  <a:pt x="53650" y="66277"/>
                  <a:pt x="53574" y="66202"/>
                </a:cubicBezTo>
                <a:lnTo>
                  <a:pt x="53461" y="66164"/>
                </a:lnTo>
                <a:close/>
                <a:moveTo>
                  <a:pt x="33801" y="66656"/>
                </a:moveTo>
                <a:cubicBezTo>
                  <a:pt x="33687" y="66656"/>
                  <a:pt x="33574" y="66693"/>
                  <a:pt x="33536" y="66731"/>
                </a:cubicBezTo>
                <a:cubicBezTo>
                  <a:pt x="33498" y="66769"/>
                  <a:pt x="33423" y="66845"/>
                  <a:pt x="33423" y="66920"/>
                </a:cubicBezTo>
                <a:cubicBezTo>
                  <a:pt x="33423" y="66958"/>
                  <a:pt x="33460" y="67034"/>
                  <a:pt x="33574" y="67071"/>
                </a:cubicBezTo>
                <a:lnTo>
                  <a:pt x="33725" y="66920"/>
                </a:lnTo>
                <a:lnTo>
                  <a:pt x="33725" y="66920"/>
                </a:lnTo>
                <a:cubicBezTo>
                  <a:pt x="33725" y="66958"/>
                  <a:pt x="33687" y="66996"/>
                  <a:pt x="33687" y="66996"/>
                </a:cubicBezTo>
                <a:cubicBezTo>
                  <a:pt x="33725" y="66996"/>
                  <a:pt x="33801" y="66996"/>
                  <a:pt x="33876" y="66958"/>
                </a:cubicBezTo>
                <a:lnTo>
                  <a:pt x="33914" y="66845"/>
                </a:lnTo>
                <a:cubicBezTo>
                  <a:pt x="33914" y="66807"/>
                  <a:pt x="33914" y="66769"/>
                  <a:pt x="33876" y="66731"/>
                </a:cubicBezTo>
                <a:lnTo>
                  <a:pt x="33801" y="66656"/>
                </a:lnTo>
                <a:close/>
                <a:moveTo>
                  <a:pt x="52122" y="66602"/>
                </a:moveTo>
                <a:cubicBezTo>
                  <a:pt x="52055" y="66602"/>
                  <a:pt x="52002" y="66629"/>
                  <a:pt x="51948" y="66656"/>
                </a:cubicBezTo>
                <a:cubicBezTo>
                  <a:pt x="51873" y="66693"/>
                  <a:pt x="51835" y="66769"/>
                  <a:pt x="51835" y="66882"/>
                </a:cubicBezTo>
                <a:cubicBezTo>
                  <a:pt x="51835" y="66958"/>
                  <a:pt x="51873" y="67034"/>
                  <a:pt x="51986" y="67071"/>
                </a:cubicBezTo>
                <a:lnTo>
                  <a:pt x="52137" y="66958"/>
                </a:lnTo>
                <a:lnTo>
                  <a:pt x="52175" y="66958"/>
                </a:lnTo>
                <a:cubicBezTo>
                  <a:pt x="52175" y="66996"/>
                  <a:pt x="52137" y="66996"/>
                  <a:pt x="52137" y="66996"/>
                </a:cubicBezTo>
                <a:cubicBezTo>
                  <a:pt x="52175" y="66996"/>
                  <a:pt x="52326" y="66996"/>
                  <a:pt x="52326" y="66845"/>
                </a:cubicBezTo>
                <a:lnTo>
                  <a:pt x="52251" y="66731"/>
                </a:lnTo>
                <a:lnTo>
                  <a:pt x="52251" y="66731"/>
                </a:lnTo>
                <a:cubicBezTo>
                  <a:pt x="52251" y="66731"/>
                  <a:pt x="52289" y="66769"/>
                  <a:pt x="52289" y="66769"/>
                </a:cubicBezTo>
                <a:lnTo>
                  <a:pt x="52213" y="66618"/>
                </a:lnTo>
                <a:cubicBezTo>
                  <a:pt x="52180" y="66607"/>
                  <a:pt x="52150" y="66602"/>
                  <a:pt x="52122" y="66602"/>
                </a:cubicBezTo>
                <a:close/>
                <a:moveTo>
                  <a:pt x="27903" y="66656"/>
                </a:moveTo>
                <a:lnTo>
                  <a:pt x="27676" y="66693"/>
                </a:lnTo>
                <a:lnTo>
                  <a:pt x="27638" y="66769"/>
                </a:lnTo>
                <a:cubicBezTo>
                  <a:pt x="27638" y="66807"/>
                  <a:pt x="27600" y="66882"/>
                  <a:pt x="27600" y="66958"/>
                </a:cubicBezTo>
                <a:cubicBezTo>
                  <a:pt x="27600" y="67109"/>
                  <a:pt x="27676" y="67185"/>
                  <a:pt x="27827" y="67223"/>
                </a:cubicBezTo>
                <a:lnTo>
                  <a:pt x="27978" y="67109"/>
                </a:lnTo>
                <a:lnTo>
                  <a:pt x="27978" y="67109"/>
                </a:lnTo>
                <a:cubicBezTo>
                  <a:pt x="27978" y="67147"/>
                  <a:pt x="27978" y="67147"/>
                  <a:pt x="27940" y="67147"/>
                </a:cubicBezTo>
                <a:lnTo>
                  <a:pt x="28016" y="67147"/>
                </a:lnTo>
                <a:lnTo>
                  <a:pt x="28167" y="67034"/>
                </a:lnTo>
                <a:lnTo>
                  <a:pt x="28167" y="66769"/>
                </a:lnTo>
                <a:lnTo>
                  <a:pt x="28016" y="66656"/>
                </a:lnTo>
                <a:close/>
                <a:moveTo>
                  <a:pt x="61627" y="66882"/>
                </a:moveTo>
                <a:cubicBezTo>
                  <a:pt x="61476" y="66882"/>
                  <a:pt x="61362" y="66920"/>
                  <a:pt x="61287" y="67071"/>
                </a:cubicBezTo>
                <a:lnTo>
                  <a:pt x="61325" y="67185"/>
                </a:lnTo>
                <a:cubicBezTo>
                  <a:pt x="61380" y="67240"/>
                  <a:pt x="61476" y="67275"/>
                  <a:pt x="61553" y="67275"/>
                </a:cubicBezTo>
                <a:cubicBezTo>
                  <a:pt x="61581" y="67275"/>
                  <a:pt x="61607" y="67271"/>
                  <a:pt x="61627" y="67260"/>
                </a:cubicBezTo>
                <a:cubicBezTo>
                  <a:pt x="61703" y="67223"/>
                  <a:pt x="61740" y="67147"/>
                  <a:pt x="61740" y="67071"/>
                </a:cubicBezTo>
                <a:cubicBezTo>
                  <a:pt x="61740" y="67034"/>
                  <a:pt x="61740" y="66996"/>
                  <a:pt x="61740" y="66958"/>
                </a:cubicBezTo>
                <a:lnTo>
                  <a:pt x="61627" y="66882"/>
                </a:lnTo>
                <a:close/>
                <a:moveTo>
                  <a:pt x="2912" y="66920"/>
                </a:moveTo>
                <a:lnTo>
                  <a:pt x="2761" y="67034"/>
                </a:lnTo>
                <a:lnTo>
                  <a:pt x="2761" y="67185"/>
                </a:lnTo>
                <a:lnTo>
                  <a:pt x="2912" y="67298"/>
                </a:lnTo>
                <a:lnTo>
                  <a:pt x="3139" y="67298"/>
                </a:lnTo>
                <a:lnTo>
                  <a:pt x="3290" y="67223"/>
                </a:lnTo>
                <a:lnTo>
                  <a:pt x="3290" y="67185"/>
                </a:lnTo>
                <a:cubicBezTo>
                  <a:pt x="3290" y="67071"/>
                  <a:pt x="3252" y="67034"/>
                  <a:pt x="3214" y="66996"/>
                </a:cubicBezTo>
                <a:cubicBezTo>
                  <a:pt x="3139" y="66920"/>
                  <a:pt x="3025" y="66920"/>
                  <a:pt x="2912" y="66920"/>
                </a:cubicBezTo>
                <a:close/>
                <a:moveTo>
                  <a:pt x="58791" y="66967"/>
                </a:moveTo>
                <a:cubicBezTo>
                  <a:pt x="58754" y="66967"/>
                  <a:pt x="58716" y="66977"/>
                  <a:pt x="58678" y="66996"/>
                </a:cubicBezTo>
                <a:cubicBezTo>
                  <a:pt x="58565" y="67034"/>
                  <a:pt x="58527" y="67260"/>
                  <a:pt x="58640" y="67336"/>
                </a:cubicBezTo>
                <a:cubicBezTo>
                  <a:pt x="58678" y="67374"/>
                  <a:pt x="58754" y="67374"/>
                  <a:pt x="58791" y="67374"/>
                </a:cubicBezTo>
                <a:lnTo>
                  <a:pt x="58867" y="67298"/>
                </a:lnTo>
                <a:lnTo>
                  <a:pt x="58791" y="67298"/>
                </a:lnTo>
                <a:lnTo>
                  <a:pt x="58981" y="67185"/>
                </a:lnTo>
                <a:lnTo>
                  <a:pt x="58981" y="67109"/>
                </a:lnTo>
                <a:lnTo>
                  <a:pt x="58905" y="66996"/>
                </a:lnTo>
                <a:cubicBezTo>
                  <a:pt x="58867" y="66977"/>
                  <a:pt x="58829" y="66967"/>
                  <a:pt x="58791" y="66967"/>
                </a:cubicBezTo>
                <a:close/>
                <a:moveTo>
                  <a:pt x="50128" y="67020"/>
                </a:moveTo>
                <a:cubicBezTo>
                  <a:pt x="50032" y="67020"/>
                  <a:pt x="49928" y="67076"/>
                  <a:pt x="49869" y="67223"/>
                </a:cubicBezTo>
                <a:lnTo>
                  <a:pt x="49982" y="67412"/>
                </a:lnTo>
                <a:cubicBezTo>
                  <a:pt x="50058" y="67412"/>
                  <a:pt x="50134" y="67412"/>
                  <a:pt x="50209" y="67374"/>
                </a:cubicBezTo>
                <a:cubicBezTo>
                  <a:pt x="50247" y="67336"/>
                  <a:pt x="50285" y="67260"/>
                  <a:pt x="50285" y="67185"/>
                </a:cubicBezTo>
                <a:lnTo>
                  <a:pt x="50285" y="67147"/>
                </a:lnTo>
                <a:lnTo>
                  <a:pt x="50209" y="67034"/>
                </a:lnTo>
                <a:cubicBezTo>
                  <a:pt x="50184" y="67025"/>
                  <a:pt x="50156" y="67020"/>
                  <a:pt x="50128" y="67020"/>
                </a:cubicBezTo>
                <a:close/>
                <a:moveTo>
                  <a:pt x="4953" y="67185"/>
                </a:moveTo>
                <a:cubicBezTo>
                  <a:pt x="4878" y="67185"/>
                  <a:pt x="4802" y="67223"/>
                  <a:pt x="4764" y="67223"/>
                </a:cubicBezTo>
                <a:cubicBezTo>
                  <a:pt x="4727" y="67260"/>
                  <a:pt x="4689" y="67336"/>
                  <a:pt x="4689" y="67487"/>
                </a:cubicBezTo>
                <a:lnTo>
                  <a:pt x="4840" y="67563"/>
                </a:lnTo>
                <a:lnTo>
                  <a:pt x="4953" y="67563"/>
                </a:lnTo>
                <a:lnTo>
                  <a:pt x="5105" y="67450"/>
                </a:lnTo>
                <a:lnTo>
                  <a:pt x="5105" y="67298"/>
                </a:lnTo>
                <a:lnTo>
                  <a:pt x="4953" y="67185"/>
                </a:lnTo>
                <a:close/>
                <a:moveTo>
                  <a:pt x="80153" y="67336"/>
                </a:moveTo>
                <a:lnTo>
                  <a:pt x="79964" y="67450"/>
                </a:lnTo>
                <a:cubicBezTo>
                  <a:pt x="79964" y="67487"/>
                  <a:pt x="79964" y="67525"/>
                  <a:pt x="79926" y="67563"/>
                </a:cubicBezTo>
                <a:lnTo>
                  <a:pt x="80077" y="67714"/>
                </a:lnTo>
                <a:lnTo>
                  <a:pt x="80115" y="67714"/>
                </a:lnTo>
                <a:cubicBezTo>
                  <a:pt x="80191" y="67714"/>
                  <a:pt x="80380" y="67714"/>
                  <a:pt x="80417" y="67601"/>
                </a:cubicBezTo>
                <a:lnTo>
                  <a:pt x="80304" y="67412"/>
                </a:lnTo>
                <a:cubicBezTo>
                  <a:pt x="80266" y="67412"/>
                  <a:pt x="80228" y="67374"/>
                  <a:pt x="80153" y="67336"/>
                </a:cubicBezTo>
                <a:close/>
                <a:moveTo>
                  <a:pt x="25937" y="67374"/>
                </a:moveTo>
                <a:lnTo>
                  <a:pt x="25748" y="67450"/>
                </a:lnTo>
                <a:lnTo>
                  <a:pt x="25748" y="67601"/>
                </a:lnTo>
                <a:lnTo>
                  <a:pt x="25861" y="67714"/>
                </a:lnTo>
                <a:cubicBezTo>
                  <a:pt x="25888" y="67721"/>
                  <a:pt x="25913" y="67724"/>
                  <a:pt x="25938" y="67724"/>
                </a:cubicBezTo>
                <a:cubicBezTo>
                  <a:pt x="26050" y="67724"/>
                  <a:pt x="26132" y="67656"/>
                  <a:pt x="26164" y="67563"/>
                </a:cubicBezTo>
                <a:lnTo>
                  <a:pt x="26050" y="67374"/>
                </a:lnTo>
                <a:cubicBezTo>
                  <a:pt x="26037" y="67387"/>
                  <a:pt x="26025" y="67391"/>
                  <a:pt x="26012" y="67391"/>
                </a:cubicBezTo>
                <a:cubicBezTo>
                  <a:pt x="25987" y="67391"/>
                  <a:pt x="25962" y="67374"/>
                  <a:pt x="25937" y="67374"/>
                </a:cubicBezTo>
                <a:close/>
                <a:moveTo>
                  <a:pt x="39785" y="67439"/>
                </a:moveTo>
                <a:cubicBezTo>
                  <a:pt x="39756" y="67439"/>
                  <a:pt x="39728" y="67442"/>
                  <a:pt x="39699" y="67450"/>
                </a:cubicBezTo>
                <a:cubicBezTo>
                  <a:pt x="39623" y="67487"/>
                  <a:pt x="39547" y="67563"/>
                  <a:pt x="39585" y="67676"/>
                </a:cubicBezTo>
                <a:lnTo>
                  <a:pt x="39736" y="67790"/>
                </a:lnTo>
                <a:lnTo>
                  <a:pt x="39812" y="67790"/>
                </a:lnTo>
                <a:cubicBezTo>
                  <a:pt x="39888" y="67790"/>
                  <a:pt x="40077" y="67790"/>
                  <a:pt x="40115" y="67639"/>
                </a:cubicBezTo>
                <a:lnTo>
                  <a:pt x="40077" y="67525"/>
                </a:lnTo>
                <a:cubicBezTo>
                  <a:pt x="40016" y="67495"/>
                  <a:pt x="39905" y="67439"/>
                  <a:pt x="39785" y="67439"/>
                </a:cubicBezTo>
                <a:close/>
                <a:moveTo>
                  <a:pt x="71268" y="67412"/>
                </a:moveTo>
                <a:lnTo>
                  <a:pt x="71117" y="67487"/>
                </a:lnTo>
                <a:cubicBezTo>
                  <a:pt x="71079" y="67525"/>
                  <a:pt x="71079" y="67525"/>
                  <a:pt x="71041" y="67601"/>
                </a:cubicBezTo>
                <a:lnTo>
                  <a:pt x="71155" y="67714"/>
                </a:lnTo>
                <a:cubicBezTo>
                  <a:pt x="71192" y="67752"/>
                  <a:pt x="71230" y="67752"/>
                  <a:pt x="71268" y="67790"/>
                </a:cubicBezTo>
                <a:lnTo>
                  <a:pt x="71457" y="67676"/>
                </a:lnTo>
                <a:cubicBezTo>
                  <a:pt x="71457" y="67676"/>
                  <a:pt x="71495" y="67639"/>
                  <a:pt x="71495" y="67601"/>
                </a:cubicBezTo>
                <a:lnTo>
                  <a:pt x="71381" y="67450"/>
                </a:lnTo>
                <a:cubicBezTo>
                  <a:pt x="71381" y="67412"/>
                  <a:pt x="71344" y="67412"/>
                  <a:pt x="71268" y="67412"/>
                </a:cubicBezTo>
                <a:close/>
                <a:moveTo>
                  <a:pt x="28545" y="67639"/>
                </a:moveTo>
                <a:cubicBezTo>
                  <a:pt x="28432" y="67639"/>
                  <a:pt x="28319" y="67714"/>
                  <a:pt x="28319" y="67828"/>
                </a:cubicBezTo>
                <a:lnTo>
                  <a:pt x="28470" y="67828"/>
                </a:lnTo>
                <a:cubicBezTo>
                  <a:pt x="28470" y="67828"/>
                  <a:pt x="28470" y="67865"/>
                  <a:pt x="28470" y="67865"/>
                </a:cubicBezTo>
                <a:lnTo>
                  <a:pt x="28659" y="67865"/>
                </a:lnTo>
                <a:cubicBezTo>
                  <a:pt x="28659" y="67865"/>
                  <a:pt x="28659" y="67828"/>
                  <a:pt x="28659" y="67828"/>
                </a:cubicBezTo>
                <a:lnTo>
                  <a:pt x="28810" y="67828"/>
                </a:lnTo>
                <a:cubicBezTo>
                  <a:pt x="28810" y="67790"/>
                  <a:pt x="28772" y="67752"/>
                  <a:pt x="28734" y="67714"/>
                </a:cubicBezTo>
                <a:cubicBezTo>
                  <a:pt x="28697" y="67676"/>
                  <a:pt x="28621" y="67639"/>
                  <a:pt x="28545" y="67639"/>
                </a:cubicBezTo>
                <a:close/>
                <a:moveTo>
                  <a:pt x="14708" y="67601"/>
                </a:moveTo>
                <a:lnTo>
                  <a:pt x="14594" y="67714"/>
                </a:lnTo>
                <a:lnTo>
                  <a:pt x="14594" y="67828"/>
                </a:lnTo>
                <a:lnTo>
                  <a:pt x="14708" y="67941"/>
                </a:lnTo>
                <a:lnTo>
                  <a:pt x="14972" y="67941"/>
                </a:lnTo>
                <a:lnTo>
                  <a:pt x="15086" y="67828"/>
                </a:lnTo>
                <a:lnTo>
                  <a:pt x="15086" y="67714"/>
                </a:lnTo>
                <a:lnTo>
                  <a:pt x="14972" y="67601"/>
                </a:lnTo>
                <a:close/>
                <a:moveTo>
                  <a:pt x="72024" y="67487"/>
                </a:moveTo>
                <a:lnTo>
                  <a:pt x="71911" y="67563"/>
                </a:lnTo>
                <a:cubicBezTo>
                  <a:pt x="71873" y="67639"/>
                  <a:pt x="71873" y="67714"/>
                  <a:pt x="71873" y="67790"/>
                </a:cubicBezTo>
                <a:cubicBezTo>
                  <a:pt x="71873" y="67979"/>
                  <a:pt x="71949" y="68130"/>
                  <a:pt x="72100" y="68168"/>
                </a:cubicBezTo>
                <a:lnTo>
                  <a:pt x="72213" y="68168"/>
                </a:lnTo>
                <a:cubicBezTo>
                  <a:pt x="72364" y="68130"/>
                  <a:pt x="72402" y="68017"/>
                  <a:pt x="72402" y="67903"/>
                </a:cubicBezTo>
                <a:lnTo>
                  <a:pt x="72516" y="67865"/>
                </a:lnTo>
                <a:lnTo>
                  <a:pt x="72516" y="67828"/>
                </a:lnTo>
                <a:cubicBezTo>
                  <a:pt x="72516" y="67790"/>
                  <a:pt x="72516" y="67714"/>
                  <a:pt x="72516" y="67676"/>
                </a:cubicBezTo>
                <a:cubicBezTo>
                  <a:pt x="72516" y="67601"/>
                  <a:pt x="72478" y="67525"/>
                  <a:pt x="72364" y="67487"/>
                </a:cubicBezTo>
                <a:lnTo>
                  <a:pt x="72289" y="67563"/>
                </a:lnTo>
                <a:lnTo>
                  <a:pt x="72251" y="67563"/>
                </a:lnTo>
                <a:cubicBezTo>
                  <a:pt x="72251" y="67563"/>
                  <a:pt x="72251" y="67563"/>
                  <a:pt x="72213" y="67525"/>
                </a:cubicBezTo>
                <a:cubicBezTo>
                  <a:pt x="72175" y="67525"/>
                  <a:pt x="72100" y="67487"/>
                  <a:pt x="72024" y="67487"/>
                </a:cubicBezTo>
                <a:close/>
                <a:moveTo>
                  <a:pt x="47508" y="67765"/>
                </a:moveTo>
                <a:cubicBezTo>
                  <a:pt x="47474" y="67765"/>
                  <a:pt x="47443" y="67774"/>
                  <a:pt x="47411" y="67790"/>
                </a:cubicBezTo>
                <a:cubicBezTo>
                  <a:pt x="47336" y="67790"/>
                  <a:pt x="47298" y="67865"/>
                  <a:pt x="47298" y="67941"/>
                </a:cubicBezTo>
                <a:cubicBezTo>
                  <a:pt x="47298" y="68017"/>
                  <a:pt x="47336" y="68130"/>
                  <a:pt x="47449" y="68168"/>
                </a:cubicBezTo>
                <a:cubicBezTo>
                  <a:pt x="47468" y="68187"/>
                  <a:pt x="47496" y="68196"/>
                  <a:pt x="47530" y="68196"/>
                </a:cubicBezTo>
                <a:cubicBezTo>
                  <a:pt x="47563" y="68196"/>
                  <a:pt x="47600" y="68187"/>
                  <a:pt x="47638" y="68168"/>
                </a:cubicBezTo>
                <a:cubicBezTo>
                  <a:pt x="47714" y="68130"/>
                  <a:pt x="47752" y="68092"/>
                  <a:pt x="47752" y="68017"/>
                </a:cubicBezTo>
                <a:cubicBezTo>
                  <a:pt x="47752" y="67941"/>
                  <a:pt x="47714" y="67903"/>
                  <a:pt x="47676" y="67828"/>
                </a:cubicBezTo>
                <a:cubicBezTo>
                  <a:pt x="47610" y="67783"/>
                  <a:pt x="47556" y="67765"/>
                  <a:pt x="47508" y="67765"/>
                </a:cubicBezTo>
                <a:close/>
                <a:moveTo>
                  <a:pt x="17610" y="67749"/>
                </a:moveTo>
                <a:cubicBezTo>
                  <a:pt x="17560" y="67749"/>
                  <a:pt x="17511" y="67761"/>
                  <a:pt x="17468" y="67790"/>
                </a:cubicBezTo>
                <a:cubicBezTo>
                  <a:pt x="17354" y="67828"/>
                  <a:pt x="17279" y="67903"/>
                  <a:pt x="17279" y="67979"/>
                </a:cubicBezTo>
                <a:lnTo>
                  <a:pt x="17203" y="67903"/>
                </a:lnTo>
                <a:cubicBezTo>
                  <a:pt x="16976" y="67903"/>
                  <a:pt x="16938" y="68017"/>
                  <a:pt x="16938" y="68054"/>
                </a:cubicBezTo>
                <a:cubicBezTo>
                  <a:pt x="16938" y="68092"/>
                  <a:pt x="16938" y="68092"/>
                  <a:pt x="16976" y="68092"/>
                </a:cubicBezTo>
                <a:lnTo>
                  <a:pt x="17014" y="68281"/>
                </a:lnTo>
                <a:cubicBezTo>
                  <a:pt x="17036" y="68292"/>
                  <a:pt x="17062" y="68297"/>
                  <a:pt x="17087" y="68297"/>
                </a:cubicBezTo>
                <a:cubicBezTo>
                  <a:pt x="17150" y="68297"/>
                  <a:pt x="17214" y="68270"/>
                  <a:pt x="17241" y="68243"/>
                </a:cubicBezTo>
                <a:cubicBezTo>
                  <a:pt x="17279" y="68206"/>
                  <a:pt x="17317" y="68168"/>
                  <a:pt x="17317" y="68092"/>
                </a:cubicBezTo>
                <a:cubicBezTo>
                  <a:pt x="17372" y="68148"/>
                  <a:pt x="17427" y="68183"/>
                  <a:pt x="17497" y="68183"/>
                </a:cubicBezTo>
                <a:cubicBezTo>
                  <a:pt x="17523" y="68183"/>
                  <a:pt x="17551" y="68178"/>
                  <a:pt x="17581" y="68168"/>
                </a:cubicBezTo>
                <a:cubicBezTo>
                  <a:pt x="17695" y="68168"/>
                  <a:pt x="17808" y="68054"/>
                  <a:pt x="17846" y="67979"/>
                </a:cubicBezTo>
                <a:lnTo>
                  <a:pt x="17846" y="67828"/>
                </a:lnTo>
                <a:cubicBezTo>
                  <a:pt x="17776" y="67781"/>
                  <a:pt x="17691" y="67749"/>
                  <a:pt x="17610" y="67749"/>
                </a:cubicBezTo>
                <a:close/>
                <a:moveTo>
                  <a:pt x="44992" y="67865"/>
                </a:moveTo>
                <a:lnTo>
                  <a:pt x="44954" y="67903"/>
                </a:lnTo>
                <a:cubicBezTo>
                  <a:pt x="44899" y="67881"/>
                  <a:pt x="44850" y="67872"/>
                  <a:pt x="44807" y="67872"/>
                </a:cubicBezTo>
                <a:cubicBezTo>
                  <a:pt x="44705" y="67872"/>
                  <a:pt x="44640" y="67925"/>
                  <a:pt x="44614" y="67979"/>
                </a:cubicBezTo>
                <a:lnTo>
                  <a:pt x="44614" y="68130"/>
                </a:lnTo>
                <a:lnTo>
                  <a:pt x="44651" y="68206"/>
                </a:lnTo>
                <a:cubicBezTo>
                  <a:pt x="44651" y="68168"/>
                  <a:pt x="44651" y="68168"/>
                  <a:pt x="44651" y="68168"/>
                </a:cubicBezTo>
                <a:lnTo>
                  <a:pt x="44727" y="68243"/>
                </a:lnTo>
                <a:lnTo>
                  <a:pt x="44765" y="68281"/>
                </a:lnTo>
                <a:cubicBezTo>
                  <a:pt x="44796" y="68297"/>
                  <a:pt x="44827" y="68306"/>
                  <a:pt x="44859" y="68306"/>
                </a:cubicBezTo>
                <a:cubicBezTo>
                  <a:pt x="44903" y="68306"/>
                  <a:pt x="44947" y="68288"/>
                  <a:pt x="44992" y="68243"/>
                </a:cubicBezTo>
                <a:cubicBezTo>
                  <a:pt x="45067" y="68206"/>
                  <a:pt x="45143" y="68092"/>
                  <a:pt x="45143" y="68017"/>
                </a:cubicBezTo>
                <a:cubicBezTo>
                  <a:pt x="45143" y="67941"/>
                  <a:pt x="45067" y="67865"/>
                  <a:pt x="44992" y="67865"/>
                </a:cubicBezTo>
                <a:close/>
                <a:moveTo>
                  <a:pt x="28621" y="67903"/>
                </a:moveTo>
                <a:cubicBezTo>
                  <a:pt x="28394" y="67941"/>
                  <a:pt x="28243" y="68054"/>
                  <a:pt x="28281" y="68281"/>
                </a:cubicBezTo>
                <a:lnTo>
                  <a:pt x="28394" y="68395"/>
                </a:lnTo>
                <a:cubicBezTo>
                  <a:pt x="28734" y="68395"/>
                  <a:pt x="28772" y="68206"/>
                  <a:pt x="28772" y="68092"/>
                </a:cubicBezTo>
                <a:cubicBezTo>
                  <a:pt x="28772" y="68092"/>
                  <a:pt x="28772" y="68054"/>
                  <a:pt x="28772" y="68017"/>
                </a:cubicBezTo>
                <a:lnTo>
                  <a:pt x="28621" y="67903"/>
                </a:lnTo>
                <a:close/>
                <a:moveTo>
                  <a:pt x="48810" y="67298"/>
                </a:moveTo>
                <a:cubicBezTo>
                  <a:pt x="48659" y="67298"/>
                  <a:pt x="48546" y="67336"/>
                  <a:pt x="48470" y="67374"/>
                </a:cubicBezTo>
                <a:lnTo>
                  <a:pt x="48432" y="67412"/>
                </a:lnTo>
                <a:lnTo>
                  <a:pt x="48357" y="67487"/>
                </a:lnTo>
                <a:cubicBezTo>
                  <a:pt x="48130" y="67525"/>
                  <a:pt x="47979" y="67676"/>
                  <a:pt x="47865" y="67790"/>
                </a:cubicBezTo>
                <a:lnTo>
                  <a:pt x="47827" y="67828"/>
                </a:lnTo>
                <a:lnTo>
                  <a:pt x="47827" y="68017"/>
                </a:lnTo>
                <a:cubicBezTo>
                  <a:pt x="47865" y="68017"/>
                  <a:pt x="47865" y="68092"/>
                  <a:pt x="47903" y="68130"/>
                </a:cubicBezTo>
                <a:cubicBezTo>
                  <a:pt x="47941" y="68206"/>
                  <a:pt x="47979" y="68395"/>
                  <a:pt x="48205" y="68395"/>
                </a:cubicBezTo>
                <a:lnTo>
                  <a:pt x="48319" y="68395"/>
                </a:lnTo>
                <a:cubicBezTo>
                  <a:pt x="48394" y="68319"/>
                  <a:pt x="48432" y="68243"/>
                  <a:pt x="48432" y="68206"/>
                </a:cubicBezTo>
                <a:cubicBezTo>
                  <a:pt x="48432" y="68206"/>
                  <a:pt x="48470" y="68168"/>
                  <a:pt x="48470" y="68168"/>
                </a:cubicBezTo>
                <a:cubicBezTo>
                  <a:pt x="48546" y="68168"/>
                  <a:pt x="48621" y="68092"/>
                  <a:pt x="48621" y="68017"/>
                </a:cubicBezTo>
                <a:lnTo>
                  <a:pt x="48621" y="67979"/>
                </a:lnTo>
                <a:cubicBezTo>
                  <a:pt x="48621" y="67941"/>
                  <a:pt x="48583" y="67903"/>
                  <a:pt x="48583" y="67903"/>
                </a:cubicBezTo>
                <a:cubicBezTo>
                  <a:pt x="48659" y="67865"/>
                  <a:pt x="48697" y="67865"/>
                  <a:pt x="48735" y="67865"/>
                </a:cubicBezTo>
                <a:cubicBezTo>
                  <a:pt x="48772" y="67865"/>
                  <a:pt x="48810" y="67828"/>
                  <a:pt x="48848" y="67828"/>
                </a:cubicBezTo>
                <a:lnTo>
                  <a:pt x="48961" y="67714"/>
                </a:lnTo>
                <a:lnTo>
                  <a:pt x="48961" y="67412"/>
                </a:lnTo>
                <a:lnTo>
                  <a:pt x="48810" y="67298"/>
                </a:lnTo>
                <a:close/>
                <a:moveTo>
                  <a:pt x="62799" y="67903"/>
                </a:moveTo>
                <a:cubicBezTo>
                  <a:pt x="62383" y="67903"/>
                  <a:pt x="62308" y="67979"/>
                  <a:pt x="62270" y="67979"/>
                </a:cubicBezTo>
                <a:lnTo>
                  <a:pt x="62308" y="68206"/>
                </a:lnTo>
                <a:cubicBezTo>
                  <a:pt x="62270" y="68206"/>
                  <a:pt x="62270" y="68168"/>
                  <a:pt x="62270" y="68168"/>
                </a:cubicBezTo>
                <a:cubicBezTo>
                  <a:pt x="62270" y="68168"/>
                  <a:pt x="62270" y="68206"/>
                  <a:pt x="62270" y="68206"/>
                </a:cubicBezTo>
                <a:cubicBezTo>
                  <a:pt x="62270" y="68281"/>
                  <a:pt x="62270" y="68395"/>
                  <a:pt x="62421" y="68433"/>
                </a:cubicBezTo>
                <a:lnTo>
                  <a:pt x="62459" y="68470"/>
                </a:lnTo>
                <a:cubicBezTo>
                  <a:pt x="62761" y="68470"/>
                  <a:pt x="62950" y="68281"/>
                  <a:pt x="62950" y="68017"/>
                </a:cubicBezTo>
                <a:lnTo>
                  <a:pt x="62799" y="67903"/>
                </a:lnTo>
                <a:close/>
                <a:moveTo>
                  <a:pt x="595" y="67991"/>
                </a:moveTo>
                <a:cubicBezTo>
                  <a:pt x="475" y="67991"/>
                  <a:pt x="389" y="68064"/>
                  <a:pt x="303" y="68092"/>
                </a:cubicBezTo>
                <a:lnTo>
                  <a:pt x="341" y="68092"/>
                </a:lnTo>
                <a:lnTo>
                  <a:pt x="114" y="68168"/>
                </a:lnTo>
                <a:lnTo>
                  <a:pt x="114" y="68206"/>
                </a:lnTo>
                <a:cubicBezTo>
                  <a:pt x="114" y="68281"/>
                  <a:pt x="152" y="68319"/>
                  <a:pt x="190" y="68357"/>
                </a:cubicBezTo>
                <a:cubicBezTo>
                  <a:pt x="190" y="68433"/>
                  <a:pt x="265" y="68470"/>
                  <a:pt x="341" y="68508"/>
                </a:cubicBezTo>
                <a:lnTo>
                  <a:pt x="530" y="68395"/>
                </a:lnTo>
                <a:lnTo>
                  <a:pt x="530" y="68395"/>
                </a:lnTo>
                <a:cubicBezTo>
                  <a:pt x="530" y="68395"/>
                  <a:pt x="492" y="68433"/>
                  <a:pt x="492" y="68433"/>
                </a:cubicBezTo>
                <a:cubicBezTo>
                  <a:pt x="454" y="68470"/>
                  <a:pt x="417" y="68470"/>
                  <a:pt x="417" y="68470"/>
                </a:cubicBezTo>
                <a:cubicBezTo>
                  <a:pt x="454" y="68470"/>
                  <a:pt x="530" y="68508"/>
                  <a:pt x="643" y="68508"/>
                </a:cubicBezTo>
                <a:lnTo>
                  <a:pt x="757" y="68433"/>
                </a:lnTo>
                <a:cubicBezTo>
                  <a:pt x="757" y="68433"/>
                  <a:pt x="757" y="68395"/>
                  <a:pt x="795" y="68395"/>
                </a:cubicBezTo>
                <a:cubicBezTo>
                  <a:pt x="832" y="68357"/>
                  <a:pt x="870" y="68319"/>
                  <a:pt x="870" y="68243"/>
                </a:cubicBezTo>
                <a:cubicBezTo>
                  <a:pt x="870" y="68206"/>
                  <a:pt x="832" y="68168"/>
                  <a:pt x="795" y="68092"/>
                </a:cubicBezTo>
                <a:lnTo>
                  <a:pt x="719" y="68017"/>
                </a:lnTo>
                <a:cubicBezTo>
                  <a:pt x="674" y="67998"/>
                  <a:pt x="632" y="67991"/>
                  <a:pt x="595" y="67991"/>
                </a:cubicBezTo>
                <a:close/>
                <a:moveTo>
                  <a:pt x="71079" y="68206"/>
                </a:moveTo>
                <a:lnTo>
                  <a:pt x="70928" y="68319"/>
                </a:lnTo>
                <a:cubicBezTo>
                  <a:pt x="70890" y="68357"/>
                  <a:pt x="70852" y="68395"/>
                  <a:pt x="70814" y="68470"/>
                </a:cubicBezTo>
                <a:lnTo>
                  <a:pt x="70890" y="68584"/>
                </a:lnTo>
                <a:cubicBezTo>
                  <a:pt x="70928" y="68603"/>
                  <a:pt x="70975" y="68612"/>
                  <a:pt x="71022" y="68612"/>
                </a:cubicBezTo>
                <a:cubicBezTo>
                  <a:pt x="71070" y="68612"/>
                  <a:pt x="71117" y="68603"/>
                  <a:pt x="71155" y="68584"/>
                </a:cubicBezTo>
                <a:cubicBezTo>
                  <a:pt x="71230" y="68546"/>
                  <a:pt x="71268" y="68470"/>
                  <a:pt x="71268" y="68395"/>
                </a:cubicBezTo>
                <a:cubicBezTo>
                  <a:pt x="71268" y="68319"/>
                  <a:pt x="71230" y="68243"/>
                  <a:pt x="71079" y="68206"/>
                </a:cubicBezTo>
                <a:close/>
                <a:moveTo>
                  <a:pt x="81287" y="68281"/>
                </a:moveTo>
                <a:cubicBezTo>
                  <a:pt x="81211" y="68281"/>
                  <a:pt x="81098" y="68281"/>
                  <a:pt x="81060" y="68470"/>
                </a:cubicBezTo>
                <a:lnTo>
                  <a:pt x="81098" y="68584"/>
                </a:lnTo>
                <a:cubicBezTo>
                  <a:pt x="81124" y="68610"/>
                  <a:pt x="81186" y="68654"/>
                  <a:pt x="81259" y="68654"/>
                </a:cubicBezTo>
                <a:cubicBezTo>
                  <a:pt x="81292" y="68654"/>
                  <a:pt x="81327" y="68645"/>
                  <a:pt x="81363" y="68622"/>
                </a:cubicBezTo>
                <a:cubicBezTo>
                  <a:pt x="81438" y="68622"/>
                  <a:pt x="81476" y="68546"/>
                  <a:pt x="81476" y="68508"/>
                </a:cubicBezTo>
                <a:cubicBezTo>
                  <a:pt x="81476" y="68395"/>
                  <a:pt x="81400" y="68281"/>
                  <a:pt x="81287" y="68281"/>
                </a:cubicBezTo>
                <a:close/>
                <a:moveTo>
                  <a:pt x="76939" y="69000"/>
                </a:moveTo>
                <a:cubicBezTo>
                  <a:pt x="76864" y="69037"/>
                  <a:pt x="76788" y="69113"/>
                  <a:pt x="76788" y="69189"/>
                </a:cubicBezTo>
                <a:lnTo>
                  <a:pt x="76939" y="69340"/>
                </a:lnTo>
                <a:lnTo>
                  <a:pt x="76977" y="69340"/>
                </a:lnTo>
                <a:cubicBezTo>
                  <a:pt x="77090" y="69340"/>
                  <a:pt x="77242" y="69340"/>
                  <a:pt x="77279" y="69189"/>
                </a:cubicBezTo>
                <a:lnTo>
                  <a:pt x="77242" y="69075"/>
                </a:lnTo>
                <a:cubicBezTo>
                  <a:pt x="77166" y="69000"/>
                  <a:pt x="77053" y="69000"/>
                  <a:pt x="76939" y="69000"/>
                </a:cubicBezTo>
                <a:close/>
                <a:moveTo>
                  <a:pt x="31445" y="69349"/>
                </a:moveTo>
                <a:lnTo>
                  <a:pt x="31445" y="69349"/>
                </a:lnTo>
                <a:cubicBezTo>
                  <a:pt x="31449" y="69358"/>
                  <a:pt x="31453" y="69368"/>
                  <a:pt x="31457" y="69378"/>
                </a:cubicBezTo>
                <a:cubicBezTo>
                  <a:pt x="31457" y="69378"/>
                  <a:pt x="31457" y="69360"/>
                  <a:pt x="31445" y="69349"/>
                </a:cubicBezTo>
                <a:close/>
                <a:moveTo>
                  <a:pt x="58111" y="68811"/>
                </a:moveTo>
                <a:cubicBezTo>
                  <a:pt x="57998" y="68811"/>
                  <a:pt x="57922" y="68886"/>
                  <a:pt x="57922" y="68962"/>
                </a:cubicBezTo>
                <a:lnTo>
                  <a:pt x="58035" y="69075"/>
                </a:lnTo>
                <a:cubicBezTo>
                  <a:pt x="58066" y="69136"/>
                  <a:pt x="58121" y="69247"/>
                  <a:pt x="58281" y="69247"/>
                </a:cubicBezTo>
                <a:cubicBezTo>
                  <a:pt x="58319" y="69247"/>
                  <a:pt x="58363" y="69241"/>
                  <a:pt x="58413" y="69227"/>
                </a:cubicBezTo>
                <a:lnTo>
                  <a:pt x="58413" y="69227"/>
                </a:lnTo>
                <a:cubicBezTo>
                  <a:pt x="58363" y="69260"/>
                  <a:pt x="58338" y="69312"/>
                  <a:pt x="58338" y="69378"/>
                </a:cubicBezTo>
                <a:lnTo>
                  <a:pt x="58489" y="69378"/>
                </a:lnTo>
                <a:cubicBezTo>
                  <a:pt x="58489" y="69378"/>
                  <a:pt x="58451" y="69416"/>
                  <a:pt x="58489" y="69416"/>
                </a:cubicBezTo>
                <a:lnTo>
                  <a:pt x="58640" y="69416"/>
                </a:lnTo>
                <a:cubicBezTo>
                  <a:pt x="58678" y="69416"/>
                  <a:pt x="58640" y="69378"/>
                  <a:pt x="58640" y="69378"/>
                </a:cubicBezTo>
                <a:lnTo>
                  <a:pt x="58791" y="69378"/>
                </a:lnTo>
                <a:cubicBezTo>
                  <a:pt x="58791" y="69302"/>
                  <a:pt x="58754" y="69264"/>
                  <a:pt x="58716" y="69226"/>
                </a:cubicBezTo>
                <a:cubicBezTo>
                  <a:pt x="58678" y="69189"/>
                  <a:pt x="58602" y="69189"/>
                  <a:pt x="58565" y="69189"/>
                </a:cubicBezTo>
                <a:cubicBezTo>
                  <a:pt x="58501" y="69189"/>
                  <a:pt x="58451" y="69202"/>
                  <a:pt x="58414" y="69226"/>
                </a:cubicBezTo>
                <a:lnTo>
                  <a:pt x="58414" y="69226"/>
                </a:lnTo>
                <a:lnTo>
                  <a:pt x="58489" y="69151"/>
                </a:lnTo>
                <a:cubicBezTo>
                  <a:pt x="58489" y="69113"/>
                  <a:pt x="58489" y="69113"/>
                  <a:pt x="58489" y="69075"/>
                </a:cubicBezTo>
                <a:cubicBezTo>
                  <a:pt x="58489" y="68886"/>
                  <a:pt x="58262" y="68811"/>
                  <a:pt x="58111" y="68811"/>
                </a:cubicBezTo>
                <a:close/>
                <a:moveTo>
                  <a:pt x="15955" y="69113"/>
                </a:moveTo>
                <a:lnTo>
                  <a:pt x="15729" y="69189"/>
                </a:lnTo>
                <a:cubicBezTo>
                  <a:pt x="15729" y="69189"/>
                  <a:pt x="15729" y="69226"/>
                  <a:pt x="15729" y="69226"/>
                </a:cubicBezTo>
                <a:cubicBezTo>
                  <a:pt x="15691" y="69264"/>
                  <a:pt x="15653" y="69340"/>
                  <a:pt x="15691" y="69453"/>
                </a:cubicBezTo>
                <a:lnTo>
                  <a:pt x="15842" y="69529"/>
                </a:lnTo>
                <a:lnTo>
                  <a:pt x="15880" y="69529"/>
                </a:lnTo>
                <a:cubicBezTo>
                  <a:pt x="15993" y="69529"/>
                  <a:pt x="16182" y="69491"/>
                  <a:pt x="16182" y="69302"/>
                </a:cubicBezTo>
                <a:lnTo>
                  <a:pt x="16182" y="69264"/>
                </a:lnTo>
                <a:lnTo>
                  <a:pt x="16031" y="69151"/>
                </a:lnTo>
                <a:cubicBezTo>
                  <a:pt x="15993" y="69151"/>
                  <a:pt x="15993" y="69151"/>
                  <a:pt x="15955" y="69113"/>
                </a:cubicBezTo>
                <a:close/>
                <a:moveTo>
                  <a:pt x="12364" y="69151"/>
                </a:moveTo>
                <a:lnTo>
                  <a:pt x="12212" y="69189"/>
                </a:lnTo>
                <a:cubicBezTo>
                  <a:pt x="12175" y="69226"/>
                  <a:pt x="12137" y="69302"/>
                  <a:pt x="12137" y="69378"/>
                </a:cubicBezTo>
                <a:cubicBezTo>
                  <a:pt x="12137" y="69491"/>
                  <a:pt x="12212" y="69567"/>
                  <a:pt x="12364" y="69605"/>
                </a:cubicBezTo>
                <a:lnTo>
                  <a:pt x="12515" y="69491"/>
                </a:lnTo>
                <a:cubicBezTo>
                  <a:pt x="12515" y="69453"/>
                  <a:pt x="12515" y="69453"/>
                  <a:pt x="12515" y="69416"/>
                </a:cubicBezTo>
                <a:cubicBezTo>
                  <a:pt x="12553" y="69378"/>
                  <a:pt x="12553" y="69378"/>
                  <a:pt x="12553" y="69340"/>
                </a:cubicBezTo>
                <a:cubicBezTo>
                  <a:pt x="12553" y="69189"/>
                  <a:pt x="12402" y="69151"/>
                  <a:pt x="12364" y="69151"/>
                </a:cubicBezTo>
                <a:close/>
                <a:moveTo>
                  <a:pt x="89445" y="69083"/>
                </a:moveTo>
                <a:cubicBezTo>
                  <a:pt x="89381" y="69083"/>
                  <a:pt x="89307" y="69108"/>
                  <a:pt x="89227" y="69189"/>
                </a:cubicBezTo>
                <a:lnTo>
                  <a:pt x="89302" y="69378"/>
                </a:lnTo>
                <a:cubicBezTo>
                  <a:pt x="89302" y="69378"/>
                  <a:pt x="89227" y="69340"/>
                  <a:pt x="89227" y="69302"/>
                </a:cubicBezTo>
                <a:cubicBezTo>
                  <a:pt x="89227" y="69264"/>
                  <a:pt x="89264" y="69264"/>
                  <a:pt x="89227" y="69264"/>
                </a:cubicBezTo>
                <a:cubicBezTo>
                  <a:pt x="89189" y="69302"/>
                  <a:pt x="89151" y="69416"/>
                  <a:pt x="89227" y="69529"/>
                </a:cubicBezTo>
                <a:lnTo>
                  <a:pt x="89340" y="69605"/>
                </a:lnTo>
                <a:cubicBezTo>
                  <a:pt x="89416" y="69605"/>
                  <a:pt x="89453" y="69567"/>
                  <a:pt x="89491" y="69567"/>
                </a:cubicBezTo>
                <a:cubicBezTo>
                  <a:pt x="89491" y="69567"/>
                  <a:pt x="89491" y="69567"/>
                  <a:pt x="89529" y="69605"/>
                </a:cubicBezTo>
                <a:lnTo>
                  <a:pt x="89756" y="69567"/>
                </a:lnTo>
                <a:cubicBezTo>
                  <a:pt x="89756" y="69529"/>
                  <a:pt x="89794" y="69529"/>
                  <a:pt x="89794" y="69491"/>
                </a:cubicBezTo>
                <a:cubicBezTo>
                  <a:pt x="89832" y="69453"/>
                  <a:pt x="89869" y="69378"/>
                  <a:pt x="89869" y="69264"/>
                </a:cubicBezTo>
                <a:lnTo>
                  <a:pt x="89680" y="69189"/>
                </a:lnTo>
                <a:cubicBezTo>
                  <a:pt x="89642" y="69189"/>
                  <a:pt x="89642" y="69189"/>
                  <a:pt x="89642" y="69151"/>
                </a:cubicBezTo>
                <a:cubicBezTo>
                  <a:pt x="89599" y="69129"/>
                  <a:pt x="89531" y="69083"/>
                  <a:pt x="89445" y="69083"/>
                </a:cubicBezTo>
                <a:close/>
                <a:moveTo>
                  <a:pt x="31276" y="69250"/>
                </a:moveTo>
                <a:cubicBezTo>
                  <a:pt x="31249" y="69250"/>
                  <a:pt x="31220" y="69255"/>
                  <a:pt x="31192" y="69264"/>
                </a:cubicBezTo>
                <a:lnTo>
                  <a:pt x="31116" y="69378"/>
                </a:lnTo>
                <a:lnTo>
                  <a:pt x="31116" y="69529"/>
                </a:lnTo>
                <a:lnTo>
                  <a:pt x="31268" y="69642"/>
                </a:lnTo>
                <a:lnTo>
                  <a:pt x="31305" y="69642"/>
                </a:lnTo>
                <a:cubicBezTo>
                  <a:pt x="31343" y="69642"/>
                  <a:pt x="31532" y="69642"/>
                  <a:pt x="31570" y="69491"/>
                </a:cubicBezTo>
                <a:lnTo>
                  <a:pt x="31419" y="69340"/>
                </a:lnTo>
                <a:cubicBezTo>
                  <a:pt x="31431" y="69340"/>
                  <a:pt x="31439" y="69344"/>
                  <a:pt x="31445" y="69349"/>
                </a:cubicBezTo>
                <a:lnTo>
                  <a:pt x="31445" y="69349"/>
                </a:lnTo>
                <a:cubicBezTo>
                  <a:pt x="31411" y="69283"/>
                  <a:pt x="31348" y="69250"/>
                  <a:pt x="31276" y="69250"/>
                </a:cubicBezTo>
                <a:close/>
                <a:moveTo>
                  <a:pt x="14245" y="69425"/>
                </a:moveTo>
                <a:cubicBezTo>
                  <a:pt x="14207" y="69425"/>
                  <a:pt x="14178" y="69434"/>
                  <a:pt x="14141" y="69453"/>
                </a:cubicBezTo>
                <a:lnTo>
                  <a:pt x="13989" y="69453"/>
                </a:lnTo>
                <a:lnTo>
                  <a:pt x="13876" y="69567"/>
                </a:lnTo>
                <a:lnTo>
                  <a:pt x="13876" y="69794"/>
                </a:lnTo>
                <a:lnTo>
                  <a:pt x="13914" y="69869"/>
                </a:lnTo>
                <a:cubicBezTo>
                  <a:pt x="13958" y="69914"/>
                  <a:pt x="14041" y="69932"/>
                  <a:pt x="14125" y="69932"/>
                </a:cubicBezTo>
                <a:cubicBezTo>
                  <a:pt x="14185" y="69932"/>
                  <a:pt x="14245" y="69923"/>
                  <a:pt x="14292" y="69907"/>
                </a:cubicBezTo>
                <a:cubicBezTo>
                  <a:pt x="14443" y="69831"/>
                  <a:pt x="14519" y="69756"/>
                  <a:pt x="14519" y="69642"/>
                </a:cubicBezTo>
                <a:cubicBezTo>
                  <a:pt x="14519" y="69605"/>
                  <a:pt x="14519" y="69567"/>
                  <a:pt x="14481" y="69567"/>
                </a:cubicBezTo>
                <a:lnTo>
                  <a:pt x="14405" y="69453"/>
                </a:lnTo>
                <a:cubicBezTo>
                  <a:pt x="14330" y="69434"/>
                  <a:pt x="14282" y="69425"/>
                  <a:pt x="14245" y="69425"/>
                </a:cubicBezTo>
                <a:close/>
                <a:moveTo>
                  <a:pt x="47222" y="69416"/>
                </a:moveTo>
                <a:cubicBezTo>
                  <a:pt x="47071" y="69453"/>
                  <a:pt x="46958" y="69567"/>
                  <a:pt x="46882" y="69642"/>
                </a:cubicBezTo>
                <a:cubicBezTo>
                  <a:pt x="46882" y="69680"/>
                  <a:pt x="46844" y="69718"/>
                  <a:pt x="46806" y="69756"/>
                </a:cubicBezTo>
                <a:lnTo>
                  <a:pt x="46806" y="69945"/>
                </a:lnTo>
                <a:cubicBezTo>
                  <a:pt x="46853" y="69968"/>
                  <a:pt x="46904" y="69977"/>
                  <a:pt x="46954" y="69977"/>
                </a:cubicBezTo>
                <a:cubicBezTo>
                  <a:pt x="47064" y="69977"/>
                  <a:pt x="47170" y="69933"/>
                  <a:pt x="47222" y="69907"/>
                </a:cubicBezTo>
                <a:lnTo>
                  <a:pt x="47260" y="69907"/>
                </a:lnTo>
                <a:lnTo>
                  <a:pt x="47298" y="69680"/>
                </a:lnTo>
                <a:cubicBezTo>
                  <a:pt x="47298" y="69680"/>
                  <a:pt x="47336" y="69718"/>
                  <a:pt x="47336" y="69756"/>
                </a:cubicBezTo>
                <a:cubicBezTo>
                  <a:pt x="47374" y="69718"/>
                  <a:pt x="47411" y="69642"/>
                  <a:pt x="47411" y="69567"/>
                </a:cubicBezTo>
                <a:cubicBezTo>
                  <a:pt x="47411" y="69529"/>
                  <a:pt x="47411" y="69491"/>
                  <a:pt x="47374" y="69453"/>
                </a:cubicBezTo>
                <a:lnTo>
                  <a:pt x="47222" y="69416"/>
                </a:lnTo>
                <a:close/>
                <a:moveTo>
                  <a:pt x="71722" y="69869"/>
                </a:moveTo>
                <a:lnTo>
                  <a:pt x="71608" y="69983"/>
                </a:lnTo>
                <a:lnTo>
                  <a:pt x="71608" y="70096"/>
                </a:lnTo>
                <a:lnTo>
                  <a:pt x="71722" y="70209"/>
                </a:lnTo>
                <a:lnTo>
                  <a:pt x="71986" y="70209"/>
                </a:lnTo>
                <a:lnTo>
                  <a:pt x="72100" y="70096"/>
                </a:lnTo>
                <a:lnTo>
                  <a:pt x="72100" y="69983"/>
                </a:lnTo>
                <a:lnTo>
                  <a:pt x="71986" y="69869"/>
                </a:lnTo>
                <a:close/>
                <a:moveTo>
                  <a:pt x="79170" y="69869"/>
                </a:moveTo>
                <a:lnTo>
                  <a:pt x="79019" y="69983"/>
                </a:lnTo>
                <a:cubicBezTo>
                  <a:pt x="78981" y="69983"/>
                  <a:pt x="78943" y="70020"/>
                  <a:pt x="78943" y="70058"/>
                </a:cubicBezTo>
                <a:lnTo>
                  <a:pt x="79056" y="70209"/>
                </a:lnTo>
                <a:cubicBezTo>
                  <a:pt x="79094" y="70209"/>
                  <a:pt x="79132" y="70247"/>
                  <a:pt x="79170" y="70247"/>
                </a:cubicBezTo>
                <a:lnTo>
                  <a:pt x="79321" y="70172"/>
                </a:lnTo>
                <a:cubicBezTo>
                  <a:pt x="79359" y="70134"/>
                  <a:pt x="79397" y="70096"/>
                  <a:pt x="79397" y="70058"/>
                </a:cubicBezTo>
                <a:lnTo>
                  <a:pt x="79283" y="69945"/>
                </a:lnTo>
                <a:cubicBezTo>
                  <a:pt x="79245" y="69907"/>
                  <a:pt x="79208" y="69869"/>
                  <a:pt x="79170" y="69869"/>
                </a:cubicBezTo>
                <a:close/>
                <a:moveTo>
                  <a:pt x="88649" y="69958"/>
                </a:moveTo>
                <a:cubicBezTo>
                  <a:pt x="88608" y="69958"/>
                  <a:pt x="88561" y="69965"/>
                  <a:pt x="88508" y="69983"/>
                </a:cubicBezTo>
                <a:lnTo>
                  <a:pt x="88395" y="70096"/>
                </a:lnTo>
                <a:lnTo>
                  <a:pt x="88395" y="70247"/>
                </a:lnTo>
                <a:lnTo>
                  <a:pt x="88622" y="70361"/>
                </a:lnTo>
                <a:cubicBezTo>
                  <a:pt x="88641" y="70342"/>
                  <a:pt x="88650" y="70332"/>
                  <a:pt x="88655" y="70332"/>
                </a:cubicBezTo>
                <a:cubicBezTo>
                  <a:pt x="88660" y="70332"/>
                  <a:pt x="88660" y="70342"/>
                  <a:pt x="88660" y="70361"/>
                </a:cubicBezTo>
                <a:cubicBezTo>
                  <a:pt x="88685" y="70361"/>
                  <a:pt x="88714" y="70365"/>
                  <a:pt x="88746" y="70365"/>
                </a:cubicBezTo>
                <a:cubicBezTo>
                  <a:pt x="88811" y="70365"/>
                  <a:pt x="88886" y="70348"/>
                  <a:pt x="88962" y="70247"/>
                </a:cubicBezTo>
                <a:lnTo>
                  <a:pt x="88924" y="70096"/>
                </a:lnTo>
                <a:cubicBezTo>
                  <a:pt x="88866" y="70038"/>
                  <a:pt x="88786" y="69958"/>
                  <a:pt x="88649" y="69958"/>
                </a:cubicBezTo>
                <a:close/>
                <a:moveTo>
                  <a:pt x="34935" y="70020"/>
                </a:moveTo>
                <a:cubicBezTo>
                  <a:pt x="34859" y="70020"/>
                  <a:pt x="34784" y="70020"/>
                  <a:pt x="34708" y="70096"/>
                </a:cubicBezTo>
                <a:cubicBezTo>
                  <a:pt x="34632" y="70134"/>
                  <a:pt x="34595" y="70209"/>
                  <a:pt x="34595" y="70323"/>
                </a:cubicBezTo>
                <a:cubicBezTo>
                  <a:pt x="34595" y="70474"/>
                  <a:pt x="34708" y="70550"/>
                  <a:pt x="34859" y="70588"/>
                </a:cubicBezTo>
                <a:lnTo>
                  <a:pt x="34973" y="70512"/>
                </a:lnTo>
                <a:cubicBezTo>
                  <a:pt x="34973" y="70474"/>
                  <a:pt x="35010" y="70436"/>
                  <a:pt x="35010" y="70436"/>
                </a:cubicBezTo>
                <a:cubicBezTo>
                  <a:pt x="35048" y="70361"/>
                  <a:pt x="35086" y="70323"/>
                  <a:pt x="35086" y="70247"/>
                </a:cubicBezTo>
                <a:cubicBezTo>
                  <a:pt x="35086" y="70172"/>
                  <a:pt x="35086" y="70096"/>
                  <a:pt x="35010" y="70058"/>
                </a:cubicBezTo>
                <a:lnTo>
                  <a:pt x="34935" y="70020"/>
                </a:lnTo>
                <a:close/>
                <a:moveTo>
                  <a:pt x="73650" y="70247"/>
                </a:moveTo>
                <a:cubicBezTo>
                  <a:pt x="73574" y="70247"/>
                  <a:pt x="73385" y="70247"/>
                  <a:pt x="73310" y="70399"/>
                </a:cubicBezTo>
                <a:lnTo>
                  <a:pt x="73385" y="70588"/>
                </a:lnTo>
                <a:cubicBezTo>
                  <a:pt x="73725" y="70588"/>
                  <a:pt x="73801" y="70436"/>
                  <a:pt x="73801" y="70361"/>
                </a:cubicBezTo>
                <a:lnTo>
                  <a:pt x="73650" y="70247"/>
                </a:lnTo>
                <a:close/>
                <a:moveTo>
                  <a:pt x="17959" y="70020"/>
                </a:moveTo>
                <a:cubicBezTo>
                  <a:pt x="17770" y="70058"/>
                  <a:pt x="17732" y="70134"/>
                  <a:pt x="17732" y="70209"/>
                </a:cubicBezTo>
                <a:cubicBezTo>
                  <a:pt x="17732" y="70247"/>
                  <a:pt x="17732" y="70247"/>
                  <a:pt x="17732" y="70285"/>
                </a:cubicBezTo>
                <a:cubicBezTo>
                  <a:pt x="17732" y="70323"/>
                  <a:pt x="17695" y="70361"/>
                  <a:pt x="17695" y="70361"/>
                </a:cubicBezTo>
                <a:cubicBezTo>
                  <a:pt x="17657" y="70436"/>
                  <a:pt x="17619" y="70550"/>
                  <a:pt x="17657" y="70663"/>
                </a:cubicBezTo>
                <a:lnTo>
                  <a:pt x="17770" y="70777"/>
                </a:lnTo>
                <a:lnTo>
                  <a:pt x="17884" y="70777"/>
                </a:lnTo>
                <a:cubicBezTo>
                  <a:pt x="17884" y="70777"/>
                  <a:pt x="17846" y="70739"/>
                  <a:pt x="17846" y="70739"/>
                </a:cubicBezTo>
                <a:lnTo>
                  <a:pt x="17846" y="70739"/>
                </a:lnTo>
                <a:lnTo>
                  <a:pt x="18035" y="70852"/>
                </a:lnTo>
                <a:lnTo>
                  <a:pt x="18224" y="70852"/>
                </a:lnTo>
                <a:cubicBezTo>
                  <a:pt x="18256" y="70852"/>
                  <a:pt x="18295" y="70855"/>
                  <a:pt x="18335" y="70855"/>
                </a:cubicBezTo>
                <a:cubicBezTo>
                  <a:pt x="18436" y="70855"/>
                  <a:pt x="18548" y="70836"/>
                  <a:pt x="18602" y="70701"/>
                </a:cubicBezTo>
                <a:lnTo>
                  <a:pt x="18451" y="70550"/>
                </a:lnTo>
                <a:cubicBezTo>
                  <a:pt x="18337" y="70550"/>
                  <a:pt x="18262" y="70474"/>
                  <a:pt x="18148" y="70399"/>
                </a:cubicBezTo>
                <a:cubicBezTo>
                  <a:pt x="18148" y="70361"/>
                  <a:pt x="18110" y="70323"/>
                  <a:pt x="18110" y="70323"/>
                </a:cubicBezTo>
                <a:cubicBezTo>
                  <a:pt x="18148" y="70285"/>
                  <a:pt x="18148" y="70247"/>
                  <a:pt x="18186" y="70209"/>
                </a:cubicBezTo>
                <a:lnTo>
                  <a:pt x="18110" y="70134"/>
                </a:lnTo>
                <a:cubicBezTo>
                  <a:pt x="18110" y="70172"/>
                  <a:pt x="18110" y="70172"/>
                  <a:pt x="18110" y="70172"/>
                </a:cubicBezTo>
                <a:lnTo>
                  <a:pt x="17959" y="70020"/>
                </a:lnTo>
                <a:close/>
                <a:moveTo>
                  <a:pt x="15880" y="70966"/>
                </a:moveTo>
                <a:lnTo>
                  <a:pt x="15729" y="71079"/>
                </a:lnTo>
                <a:cubicBezTo>
                  <a:pt x="15691" y="71117"/>
                  <a:pt x="15653" y="71155"/>
                  <a:pt x="15615" y="71192"/>
                </a:cubicBezTo>
                <a:lnTo>
                  <a:pt x="15729" y="71382"/>
                </a:lnTo>
                <a:cubicBezTo>
                  <a:pt x="15766" y="71382"/>
                  <a:pt x="15804" y="71419"/>
                  <a:pt x="15880" y="71457"/>
                </a:cubicBezTo>
                <a:lnTo>
                  <a:pt x="16031" y="71419"/>
                </a:lnTo>
                <a:cubicBezTo>
                  <a:pt x="16069" y="71382"/>
                  <a:pt x="16107" y="71268"/>
                  <a:pt x="16107" y="71192"/>
                </a:cubicBezTo>
                <a:cubicBezTo>
                  <a:pt x="16107" y="71079"/>
                  <a:pt x="16031" y="70966"/>
                  <a:pt x="15880" y="70966"/>
                </a:cubicBezTo>
                <a:close/>
                <a:moveTo>
                  <a:pt x="41102" y="71051"/>
                </a:moveTo>
                <a:cubicBezTo>
                  <a:pt x="41069" y="71051"/>
                  <a:pt x="41041" y="71060"/>
                  <a:pt x="41022" y="71079"/>
                </a:cubicBezTo>
                <a:cubicBezTo>
                  <a:pt x="40908" y="71117"/>
                  <a:pt x="40871" y="71192"/>
                  <a:pt x="40871" y="71268"/>
                </a:cubicBezTo>
                <a:cubicBezTo>
                  <a:pt x="40871" y="71344"/>
                  <a:pt x="40946" y="71419"/>
                  <a:pt x="41022" y="71457"/>
                </a:cubicBezTo>
                <a:cubicBezTo>
                  <a:pt x="41098" y="71457"/>
                  <a:pt x="41135" y="71457"/>
                  <a:pt x="41211" y="71419"/>
                </a:cubicBezTo>
                <a:cubicBezTo>
                  <a:pt x="41249" y="71382"/>
                  <a:pt x="41287" y="71306"/>
                  <a:pt x="41287" y="71268"/>
                </a:cubicBezTo>
                <a:cubicBezTo>
                  <a:pt x="41287" y="71192"/>
                  <a:pt x="41249" y="71117"/>
                  <a:pt x="41211" y="71079"/>
                </a:cubicBezTo>
                <a:cubicBezTo>
                  <a:pt x="41173" y="71060"/>
                  <a:pt x="41135" y="71051"/>
                  <a:pt x="41102" y="71051"/>
                </a:cubicBezTo>
                <a:close/>
                <a:moveTo>
                  <a:pt x="42005" y="71117"/>
                </a:moveTo>
                <a:cubicBezTo>
                  <a:pt x="41891" y="71117"/>
                  <a:pt x="41816" y="71117"/>
                  <a:pt x="41740" y="71155"/>
                </a:cubicBezTo>
                <a:cubicBezTo>
                  <a:pt x="41702" y="71192"/>
                  <a:pt x="41665" y="71268"/>
                  <a:pt x="41665" y="71344"/>
                </a:cubicBezTo>
                <a:cubicBezTo>
                  <a:pt x="41665" y="71457"/>
                  <a:pt x="41740" y="71533"/>
                  <a:pt x="41891" y="71571"/>
                </a:cubicBezTo>
                <a:lnTo>
                  <a:pt x="42043" y="71457"/>
                </a:lnTo>
                <a:cubicBezTo>
                  <a:pt x="42043" y="71457"/>
                  <a:pt x="42043" y="71457"/>
                  <a:pt x="42043" y="71419"/>
                </a:cubicBezTo>
                <a:cubicBezTo>
                  <a:pt x="42081" y="71382"/>
                  <a:pt x="42118" y="71344"/>
                  <a:pt x="42118" y="71268"/>
                </a:cubicBezTo>
                <a:cubicBezTo>
                  <a:pt x="42118" y="71268"/>
                  <a:pt x="42118" y="71230"/>
                  <a:pt x="42081" y="71192"/>
                </a:cubicBezTo>
                <a:lnTo>
                  <a:pt x="42005" y="71117"/>
                </a:lnTo>
                <a:close/>
                <a:moveTo>
                  <a:pt x="36183" y="70890"/>
                </a:moveTo>
                <a:lnTo>
                  <a:pt x="36031" y="71003"/>
                </a:lnTo>
                <a:cubicBezTo>
                  <a:pt x="35956" y="71079"/>
                  <a:pt x="35880" y="71155"/>
                  <a:pt x="35918" y="71306"/>
                </a:cubicBezTo>
                <a:lnTo>
                  <a:pt x="35993" y="71344"/>
                </a:lnTo>
                <a:cubicBezTo>
                  <a:pt x="35918" y="71419"/>
                  <a:pt x="35918" y="71457"/>
                  <a:pt x="35918" y="71457"/>
                </a:cubicBezTo>
                <a:lnTo>
                  <a:pt x="35956" y="71571"/>
                </a:lnTo>
                <a:cubicBezTo>
                  <a:pt x="36011" y="71626"/>
                  <a:pt x="36107" y="71661"/>
                  <a:pt x="36184" y="71661"/>
                </a:cubicBezTo>
                <a:cubicBezTo>
                  <a:pt x="36212" y="71661"/>
                  <a:pt x="36238" y="71656"/>
                  <a:pt x="36258" y="71646"/>
                </a:cubicBezTo>
                <a:cubicBezTo>
                  <a:pt x="36372" y="71608"/>
                  <a:pt x="36447" y="71533"/>
                  <a:pt x="36447" y="71419"/>
                </a:cubicBezTo>
                <a:cubicBezTo>
                  <a:pt x="36447" y="71419"/>
                  <a:pt x="36447" y="71382"/>
                  <a:pt x="36447" y="71382"/>
                </a:cubicBezTo>
                <a:lnTo>
                  <a:pt x="36372" y="71306"/>
                </a:lnTo>
                <a:cubicBezTo>
                  <a:pt x="36409" y="71268"/>
                  <a:pt x="36409" y="71192"/>
                  <a:pt x="36409" y="71117"/>
                </a:cubicBezTo>
                <a:cubicBezTo>
                  <a:pt x="36409" y="71003"/>
                  <a:pt x="36334" y="70928"/>
                  <a:pt x="36183" y="70890"/>
                </a:cubicBezTo>
                <a:close/>
                <a:moveTo>
                  <a:pt x="66693" y="71251"/>
                </a:moveTo>
                <a:cubicBezTo>
                  <a:pt x="66520" y="71251"/>
                  <a:pt x="66466" y="71394"/>
                  <a:pt x="66466" y="71457"/>
                </a:cubicBezTo>
                <a:lnTo>
                  <a:pt x="66429" y="71457"/>
                </a:lnTo>
                <a:lnTo>
                  <a:pt x="66429" y="71382"/>
                </a:lnTo>
                <a:lnTo>
                  <a:pt x="66315" y="71268"/>
                </a:lnTo>
                <a:cubicBezTo>
                  <a:pt x="66285" y="71265"/>
                  <a:pt x="66256" y="71263"/>
                  <a:pt x="66230" y="71263"/>
                </a:cubicBezTo>
                <a:cubicBezTo>
                  <a:pt x="65968" y="71263"/>
                  <a:pt x="65937" y="71423"/>
                  <a:pt x="65937" y="71457"/>
                </a:cubicBezTo>
                <a:lnTo>
                  <a:pt x="66051" y="71608"/>
                </a:lnTo>
                <a:lnTo>
                  <a:pt x="66088" y="71608"/>
                </a:lnTo>
                <a:cubicBezTo>
                  <a:pt x="66115" y="71635"/>
                  <a:pt x="66161" y="71662"/>
                  <a:pt x="66225" y="71662"/>
                </a:cubicBezTo>
                <a:cubicBezTo>
                  <a:pt x="66252" y="71662"/>
                  <a:pt x="66282" y="71657"/>
                  <a:pt x="66315" y="71646"/>
                </a:cubicBezTo>
                <a:lnTo>
                  <a:pt x="66429" y="71533"/>
                </a:lnTo>
                <a:lnTo>
                  <a:pt x="66429" y="71495"/>
                </a:lnTo>
                <a:lnTo>
                  <a:pt x="66542" y="71646"/>
                </a:lnTo>
                <a:lnTo>
                  <a:pt x="66807" y="71646"/>
                </a:lnTo>
                <a:lnTo>
                  <a:pt x="66920" y="71533"/>
                </a:lnTo>
                <a:lnTo>
                  <a:pt x="66920" y="71382"/>
                </a:lnTo>
                <a:lnTo>
                  <a:pt x="66807" y="71268"/>
                </a:lnTo>
                <a:cubicBezTo>
                  <a:pt x="66764" y="71256"/>
                  <a:pt x="66726" y="71251"/>
                  <a:pt x="66693" y="71251"/>
                </a:cubicBezTo>
                <a:close/>
                <a:moveTo>
                  <a:pt x="26617" y="71230"/>
                </a:moveTo>
                <a:cubicBezTo>
                  <a:pt x="26466" y="71268"/>
                  <a:pt x="26353" y="71382"/>
                  <a:pt x="26277" y="71495"/>
                </a:cubicBezTo>
                <a:lnTo>
                  <a:pt x="26315" y="71608"/>
                </a:lnTo>
                <a:cubicBezTo>
                  <a:pt x="26387" y="71680"/>
                  <a:pt x="26474" y="71707"/>
                  <a:pt x="26566" y="71707"/>
                </a:cubicBezTo>
                <a:cubicBezTo>
                  <a:pt x="26620" y="71707"/>
                  <a:pt x="26675" y="71698"/>
                  <a:pt x="26731" y="71684"/>
                </a:cubicBezTo>
                <a:cubicBezTo>
                  <a:pt x="26844" y="71646"/>
                  <a:pt x="26920" y="71533"/>
                  <a:pt x="26920" y="71419"/>
                </a:cubicBezTo>
                <a:cubicBezTo>
                  <a:pt x="26920" y="71419"/>
                  <a:pt x="26920" y="71382"/>
                  <a:pt x="26920" y="71344"/>
                </a:cubicBezTo>
                <a:lnTo>
                  <a:pt x="26882" y="71306"/>
                </a:lnTo>
                <a:cubicBezTo>
                  <a:pt x="26806" y="71230"/>
                  <a:pt x="26731" y="71230"/>
                  <a:pt x="26617" y="71230"/>
                </a:cubicBezTo>
                <a:close/>
                <a:moveTo>
                  <a:pt x="33574" y="71571"/>
                </a:moveTo>
                <a:cubicBezTo>
                  <a:pt x="33423" y="71571"/>
                  <a:pt x="33309" y="71646"/>
                  <a:pt x="33271" y="71760"/>
                </a:cubicBezTo>
                <a:lnTo>
                  <a:pt x="33385" y="71911"/>
                </a:lnTo>
                <a:cubicBezTo>
                  <a:pt x="33423" y="71949"/>
                  <a:pt x="33423" y="71949"/>
                  <a:pt x="33498" y="71949"/>
                </a:cubicBezTo>
                <a:lnTo>
                  <a:pt x="33649" y="71873"/>
                </a:lnTo>
                <a:cubicBezTo>
                  <a:pt x="33687" y="71835"/>
                  <a:pt x="33725" y="71797"/>
                  <a:pt x="33725" y="71722"/>
                </a:cubicBezTo>
                <a:lnTo>
                  <a:pt x="33725" y="71684"/>
                </a:lnTo>
                <a:lnTo>
                  <a:pt x="33574" y="71571"/>
                </a:lnTo>
                <a:close/>
                <a:moveTo>
                  <a:pt x="80153" y="71571"/>
                </a:moveTo>
                <a:cubicBezTo>
                  <a:pt x="80002" y="71571"/>
                  <a:pt x="79888" y="71646"/>
                  <a:pt x="79850" y="71760"/>
                </a:cubicBezTo>
                <a:lnTo>
                  <a:pt x="80002" y="71911"/>
                </a:lnTo>
                <a:cubicBezTo>
                  <a:pt x="80039" y="71911"/>
                  <a:pt x="80039" y="71911"/>
                  <a:pt x="80077" y="71949"/>
                </a:cubicBezTo>
                <a:lnTo>
                  <a:pt x="80304" y="71835"/>
                </a:lnTo>
                <a:lnTo>
                  <a:pt x="80304" y="71684"/>
                </a:lnTo>
                <a:lnTo>
                  <a:pt x="80153" y="71571"/>
                </a:lnTo>
                <a:close/>
                <a:moveTo>
                  <a:pt x="79434" y="71684"/>
                </a:moveTo>
                <a:lnTo>
                  <a:pt x="79245" y="71760"/>
                </a:lnTo>
                <a:cubicBezTo>
                  <a:pt x="79208" y="71873"/>
                  <a:pt x="79321" y="72062"/>
                  <a:pt x="79472" y="72062"/>
                </a:cubicBezTo>
                <a:cubicBezTo>
                  <a:pt x="79492" y="72069"/>
                  <a:pt x="79512" y="72072"/>
                  <a:pt x="79532" y="72072"/>
                </a:cubicBezTo>
                <a:cubicBezTo>
                  <a:pt x="79622" y="72072"/>
                  <a:pt x="79699" y="72004"/>
                  <a:pt x="79699" y="71911"/>
                </a:cubicBezTo>
                <a:lnTo>
                  <a:pt x="79548" y="71760"/>
                </a:lnTo>
                <a:cubicBezTo>
                  <a:pt x="79548" y="71760"/>
                  <a:pt x="79510" y="71722"/>
                  <a:pt x="79434" y="71684"/>
                </a:cubicBezTo>
                <a:close/>
                <a:moveTo>
                  <a:pt x="12288" y="71155"/>
                </a:moveTo>
                <a:lnTo>
                  <a:pt x="12212" y="71192"/>
                </a:lnTo>
                <a:cubicBezTo>
                  <a:pt x="12061" y="71344"/>
                  <a:pt x="12023" y="71533"/>
                  <a:pt x="12137" y="71646"/>
                </a:cubicBezTo>
                <a:cubicBezTo>
                  <a:pt x="12099" y="71684"/>
                  <a:pt x="12099" y="71722"/>
                  <a:pt x="12061" y="71760"/>
                </a:cubicBezTo>
                <a:lnTo>
                  <a:pt x="12137" y="71873"/>
                </a:lnTo>
                <a:cubicBezTo>
                  <a:pt x="12137" y="71911"/>
                  <a:pt x="12137" y="71949"/>
                  <a:pt x="12099" y="71986"/>
                </a:cubicBezTo>
                <a:lnTo>
                  <a:pt x="12250" y="72138"/>
                </a:lnTo>
                <a:cubicBezTo>
                  <a:pt x="12402" y="72138"/>
                  <a:pt x="12553" y="72100"/>
                  <a:pt x="12628" y="72024"/>
                </a:cubicBezTo>
                <a:cubicBezTo>
                  <a:pt x="12704" y="71986"/>
                  <a:pt x="12780" y="71835"/>
                  <a:pt x="12704" y="71646"/>
                </a:cubicBezTo>
                <a:lnTo>
                  <a:pt x="12817" y="71533"/>
                </a:lnTo>
                <a:cubicBezTo>
                  <a:pt x="12780" y="71268"/>
                  <a:pt x="12591" y="71155"/>
                  <a:pt x="12288" y="71155"/>
                </a:cubicBezTo>
                <a:close/>
                <a:moveTo>
                  <a:pt x="31041" y="71722"/>
                </a:moveTo>
                <a:cubicBezTo>
                  <a:pt x="30927" y="71722"/>
                  <a:pt x="30814" y="71722"/>
                  <a:pt x="30738" y="71797"/>
                </a:cubicBezTo>
                <a:cubicBezTo>
                  <a:pt x="30625" y="71873"/>
                  <a:pt x="30587" y="72062"/>
                  <a:pt x="30738" y="72138"/>
                </a:cubicBezTo>
                <a:lnTo>
                  <a:pt x="30814" y="72175"/>
                </a:lnTo>
                <a:cubicBezTo>
                  <a:pt x="30889" y="72175"/>
                  <a:pt x="30965" y="72175"/>
                  <a:pt x="31041" y="72138"/>
                </a:cubicBezTo>
                <a:cubicBezTo>
                  <a:pt x="31116" y="72062"/>
                  <a:pt x="31116" y="71986"/>
                  <a:pt x="31116" y="71911"/>
                </a:cubicBezTo>
                <a:cubicBezTo>
                  <a:pt x="31116" y="71873"/>
                  <a:pt x="31116" y="71873"/>
                  <a:pt x="31116" y="71835"/>
                </a:cubicBezTo>
                <a:lnTo>
                  <a:pt x="31041" y="71722"/>
                </a:lnTo>
                <a:close/>
                <a:moveTo>
                  <a:pt x="152" y="71797"/>
                </a:moveTo>
                <a:lnTo>
                  <a:pt x="1" y="71911"/>
                </a:lnTo>
                <a:lnTo>
                  <a:pt x="1" y="72251"/>
                </a:lnTo>
                <a:lnTo>
                  <a:pt x="114" y="72365"/>
                </a:lnTo>
                <a:cubicBezTo>
                  <a:pt x="147" y="72376"/>
                  <a:pt x="180" y="72380"/>
                  <a:pt x="213" y="72380"/>
                </a:cubicBezTo>
                <a:cubicBezTo>
                  <a:pt x="291" y="72380"/>
                  <a:pt x="363" y="72353"/>
                  <a:pt x="417" y="72327"/>
                </a:cubicBezTo>
                <a:cubicBezTo>
                  <a:pt x="492" y="72289"/>
                  <a:pt x="530" y="72213"/>
                  <a:pt x="530" y="72138"/>
                </a:cubicBezTo>
                <a:cubicBezTo>
                  <a:pt x="530" y="72062"/>
                  <a:pt x="454" y="71949"/>
                  <a:pt x="379" y="71873"/>
                </a:cubicBezTo>
                <a:cubicBezTo>
                  <a:pt x="303" y="71797"/>
                  <a:pt x="227" y="71797"/>
                  <a:pt x="152" y="71797"/>
                </a:cubicBezTo>
                <a:close/>
                <a:moveTo>
                  <a:pt x="53990" y="71646"/>
                </a:moveTo>
                <a:cubicBezTo>
                  <a:pt x="53876" y="71760"/>
                  <a:pt x="53801" y="71911"/>
                  <a:pt x="53763" y="72024"/>
                </a:cubicBezTo>
                <a:cubicBezTo>
                  <a:pt x="53763" y="72100"/>
                  <a:pt x="53725" y="72175"/>
                  <a:pt x="53725" y="72213"/>
                </a:cubicBezTo>
                <a:lnTo>
                  <a:pt x="53801" y="72365"/>
                </a:lnTo>
                <a:cubicBezTo>
                  <a:pt x="53848" y="72388"/>
                  <a:pt x="53891" y="72397"/>
                  <a:pt x="53930" y="72397"/>
                </a:cubicBezTo>
                <a:cubicBezTo>
                  <a:pt x="54015" y="72397"/>
                  <a:pt x="54077" y="72353"/>
                  <a:pt x="54103" y="72327"/>
                </a:cubicBezTo>
                <a:cubicBezTo>
                  <a:pt x="54179" y="72327"/>
                  <a:pt x="54255" y="72289"/>
                  <a:pt x="54255" y="72175"/>
                </a:cubicBezTo>
                <a:lnTo>
                  <a:pt x="54217" y="72062"/>
                </a:lnTo>
                <a:lnTo>
                  <a:pt x="54217" y="72062"/>
                </a:lnTo>
                <a:cubicBezTo>
                  <a:pt x="54255" y="72100"/>
                  <a:pt x="54255" y="72100"/>
                  <a:pt x="54255" y="72100"/>
                </a:cubicBezTo>
                <a:cubicBezTo>
                  <a:pt x="54255" y="72100"/>
                  <a:pt x="54255" y="72062"/>
                  <a:pt x="54255" y="72062"/>
                </a:cubicBezTo>
                <a:cubicBezTo>
                  <a:pt x="54292" y="71986"/>
                  <a:pt x="54330" y="71949"/>
                  <a:pt x="54330" y="71873"/>
                </a:cubicBezTo>
                <a:cubicBezTo>
                  <a:pt x="54330" y="71797"/>
                  <a:pt x="54292" y="71722"/>
                  <a:pt x="54141" y="71646"/>
                </a:cubicBezTo>
                <a:close/>
                <a:moveTo>
                  <a:pt x="75360" y="71933"/>
                </a:moveTo>
                <a:cubicBezTo>
                  <a:pt x="75323" y="71933"/>
                  <a:pt x="75282" y="71938"/>
                  <a:pt x="75238" y="71949"/>
                </a:cubicBezTo>
                <a:lnTo>
                  <a:pt x="75162" y="72024"/>
                </a:lnTo>
                <a:cubicBezTo>
                  <a:pt x="75124" y="72062"/>
                  <a:pt x="75124" y="72138"/>
                  <a:pt x="75124" y="72175"/>
                </a:cubicBezTo>
                <a:cubicBezTo>
                  <a:pt x="75124" y="72251"/>
                  <a:pt x="75162" y="72402"/>
                  <a:pt x="75465" y="72440"/>
                </a:cubicBezTo>
                <a:lnTo>
                  <a:pt x="75616" y="72327"/>
                </a:lnTo>
                <a:cubicBezTo>
                  <a:pt x="75654" y="72327"/>
                  <a:pt x="75729" y="72251"/>
                  <a:pt x="75729" y="72138"/>
                </a:cubicBezTo>
                <a:cubicBezTo>
                  <a:pt x="75729" y="72138"/>
                  <a:pt x="75729" y="72100"/>
                  <a:pt x="75729" y="72062"/>
                </a:cubicBezTo>
                <a:lnTo>
                  <a:pt x="75540" y="71986"/>
                </a:lnTo>
                <a:cubicBezTo>
                  <a:pt x="75514" y="71960"/>
                  <a:pt x="75449" y="71933"/>
                  <a:pt x="75360" y="71933"/>
                </a:cubicBezTo>
                <a:close/>
                <a:moveTo>
                  <a:pt x="3025" y="72100"/>
                </a:moveTo>
                <a:lnTo>
                  <a:pt x="2836" y="72213"/>
                </a:lnTo>
                <a:cubicBezTo>
                  <a:pt x="2836" y="72213"/>
                  <a:pt x="2798" y="72251"/>
                  <a:pt x="2761" y="72289"/>
                </a:cubicBezTo>
                <a:lnTo>
                  <a:pt x="2912" y="72440"/>
                </a:lnTo>
                <a:cubicBezTo>
                  <a:pt x="2912" y="72440"/>
                  <a:pt x="2950" y="72478"/>
                  <a:pt x="2987" y="72478"/>
                </a:cubicBezTo>
                <a:lnTo>
                  <a:pt x="3176" y="72365"/>
                </a:lnTo>
                <a:cubicBezTo>
                  <a:pt x="3176" y="72365"/>
                  <a:pt x="3214" y="72327"/>
                  <a:pt x="3214" y="72289"/>
                </a:cubicBezTo>
                <a:lnTo>
                  <a:pt x="3101" y="72138"/>
                </a:lnTo>
                <a:cubicBezTo>
                  <a:pt x="3101" y="72138"/>
                  <a:pt x="3063" y="72100"/>
                  <a:pt x="3025" y="72100"/>
                </a:cubicBezTo>
                <a:close/>
                <a:moveTo>
                  <a:pt x="33234" y="72667"/>
                </a:moveTo>
                <a:cubicBezTo>
                  <a:pt x="33234" y="72667"/>
                  <a:pt x="33233" y="72667"/>
                  <a:pt x="33196" y="72705"/>
                </a:cubicBezTo>
                <a:lnTo>
                  <a:pt x="33139" y="72705"/>
                </a:lnTo>
                <a:lnTo>
                  <a:pt x="33234" y="72667"/>
                </a:lnTo>
                <a:close/>
                <a:moveTo>
                  <a:pt x="33385" y="72289"/>
                </a:moveTo>
                <a:cubicBezTo>
                  <a:pt x="33271" y="72289"/>
                  <a:pt x="33158" y="72327"/>
                  <a:pt x="33044" y="72402"/>
                </a:cubicBezTo>
                <a:cubicBezTo>
                  <a:pt x="33007" y="72440"/>
                  <a:pt x="32931" y="72478"/>
                  <a:pt x="32931" y="72591"/>
                </a:cubicBezTo>
                <a:cubicBezTo>
                  <a:pt x="32931" y="72667"/>
                  <a:pt x="32969" y="72705"/>
                  <a:pt x="33044" y="72743"/>
                </a:cubicBezTo>
                <a:lnTo>
                  <a:pt x="33135" y="72706"/>
                </a:lnTo>
                <a:lnTo>
                  <a:pt x="33135" y="72706"/>
                </a:lnTo>
                <a:cubicBezTo>
                  <a:pt x="33169" y="72714"/>
                  <a:pt x="33210" y="72743"/>
                  <a:pt x="33309" y="72743"/>
                </a:cubicBezTo>
                <a:lnTo>
                  <a:pt x="33423" y="72591"/>
                </a:lnTo>
                <a:cubicBezTo>
                  <a:pt x="33460" y="72554"/>
                  <a:pt x="33498" y="72516"/>
                  <a:pt x="33498" y="72440"/>
                </a:cubicBezTo>
                <a:lnTo>
                  <a:pt x="33385" y="72289"/>
                </a:lnTo>
                <a:close/>
                <a:moveTo>
                  <a:pt x="46693" y="72289"/>
                </a:moveTo>
                <a:lnTo>
                  <a:pt x="46466" y="72365"/>
                </a:lnTo>
                <a:cubicBezTo>
                  <a:pt x="46428" y="72478"/>
                  <a:pt x="46466" y="72591"/>
                  <a:pt x="46542" y="72705"/>
                </a:cubicBezTo>
                <a:lnTo>
                  <a:pt x="46655" y="72743"/>
                </a:lnTo>
                <a:cubicBezTo>
                  <a:pt x="46882" y="72743"/>
                  <a:pt x="46958" y="72629"/>
                  <a:pt x="46996" y="72554"/>
                </a:cubicBezTo>
                <a:lnTo>
                  <a:pt x="47033" y="72516"/>
                </a:lnTo>
                <a:lnTo>
                  <a:pt x="46996" y="72365"/>
                </a:lnTo>
                <a:cubicBezTo>
                  <a:pt x="46920" y="72327"/>
                  <a:pt x="46844" y="72327"/>
                  <a:pt x="46769" y="72289"/>
                </a:cubicBezTo>
                <a:close/>
                <a:moveTo>
                  <a:pt x="19963" y="72365"/>
                </a:moveTo>
                <a:cubicBezTo>
                  <a:pt x="19736" y="72365"/>
                  <a:pt x="19585" y="72478"/>
                  <a:pt x="19585" y="72667"/>
                </a:cubicBezTo>
                <a:lnTo>
                  <a:pt x="19698" y="72780"/>
                </a:lnTo>
                <a:cubicBezTo>
                  <a:pt x="19745" y="72796"/>
                  <a:pt x="19786" y="72805"/>
                  <a:pt x="19823" y="72805"/>
                </a:cubicBezTo>
                <a:cubicBezTo>
                  <a:pt x="19874" y="72805"/>
                  <a:pt x="19919" y="72787"/>
                  <a:pt x="19963" y="72743"/>
                </a:cubicBezTo>
                <a:cubicBezTo>
                  <a:pt x="20076" y="72705"/>
                  <a:pt x="20076" y="72591"/>
                  <a:pt x="20114" y="72478"/>
                </a:cubicBezTo>
                <a:lnTo>
                  <a:pt x="19963" y="72365"/>
                </a:lnTo>
                <a:close/>
                <a:moveTo>
                  <a:pt x="87856" y="73045"/>
                </a:moveTo>
                <a:cubicBezTo>
                  <a:pt x="87851" y="73045"/>
                  <a:pt x="87848" y="73045"/>
                  <a:pt x="87844" y="73046"/>
                </a:cubicBezTo>
                <a:lnTo>
                  <a:pt x="87844" y="73046"/>
                </a:lnTo>
                <a:cubicBezTo>
                  <a:pt x="87848" y="73045"/>
                  <a:pt x="87852" y="73045"/>
                  <a:pt x="87856" y="73045"/>
                </a:cubicBezTo>
                <a:lnTo>
                  <a:pt x="87856" y="73045"/>
                </a:lnTo>
                <a:lnTo>
                  <a:pt x="87856" y="73045"/>
                </a:lnTo>
                <a:close/>
                <a:moveTo>
                  <a:pt x="74257" y="72651"/>
                </a:moveTo>
                <a:cubicBezTo>
                  <a:pt x="74195" y="72651"/>
                  <a:pt x="74130" y="72678"/>
                  <a:pt x="74104" y="72705"/>
                </a:cubicBezTo>
                <a:cubicBezTo>
                  <a:pt x="73990" y="72780"/>
                  <a:pt x="73952" y="72894"/>
                  <a:pt x="73952" y="72969"/>
                </a:cubicBezTo>
                <a:lnTo>
                  <a:pt x="74066" y="73121"/>
                </a:lnTo>
                <a:lnTo>
                  <a:pt x="74330" y="73121"/>
                </a:lnTo>
                <a:lnTo>
                  <a:pt x="74444" y="72969"/>
                </a:lnTo>
                <a:lnTo>
                  <a:pt x="74444" y="72780"/>
                </a:lnTo>
                <a:lnTo>
                  <a:pt x="74330" y="72667"/>
                </a:lnTo>
                <a:cubicBezTo>
                  <a:pt x="74308" y="72656"/>
                  <a:pt x="74283" y="72651"/>
                  <a:pt x="74257" y="72651"/>
                </a:cubicBezTo>
                <a:close/>
                <a:moveTo>
                  <a:pt x="60228" y="72856"/>
                </a:moveTo>
                <a:cubicBezTo>
                  <a:pt x="60153" y="72856"/>
                  <a:pt x="60077" y="72894"/>
                  <a:pt x="60001" y="72932"/>
                </a:cubicBezTo>
                <a:cubicBezTo>
                  <a:pt x="59888" y="73007"/>
                  <a:pt x="59888" y="73234"/>
                  <a:pt x="60153" y="73272"/>
                </a:cubicBezTo>
                <a:lnTo>
                  <a:pt x="60304" y="73121"/>
                </a:lnTo>
                <a:cubicBezTo>
                  <a:pt x="60304" y="73121"/>
                  <a:pt x="60304" y="73083"/>
                  <a:pt x="60342" y="73045"/>
                </a:cubicBezTo>
                <a:lnTo>
                  <a:pt x="60228" y="72856"/>
                </a:lnTo>
                <a:close/>
                <a:moveTo>
                  <a:pt x="87941" y="72932"/>
                </a:moveTo>
                <a:lnTo>
                  <a:pt x="87856" y="73045"/>
                </a:lnTo>
                <a:lnTo>
                  <a:pt x="87856" y="73045"/>
                </a:lnTo>
                <a:cubicBezTo>
                  <a:pt x="87859" y="73045"/>
                  <a:pt x="87862" y="73045"/>
                  <a:pt x="87866" y="73045"/>
                </a:cubicBezTo>
                <a:cubicBezTo>
                  <a:pt x="87862" y="73045"/>
                  <a:pt x="87859" y="73045"/>
                  <a:pt x="87856" y="73045"/>
                </a:cubicBezTo>
                <a:lnTo>
                  <a:pt x="87856" y="73045"/>
                </a:lnTo>
                <a:lnTo>
                  <a:pt x="87828" y="73083"/>
                </a:lnTo>
                <a:cubicBezTo>
                  <a:pt x="87828" y="73054"/>
                  <a:pt x="87828" y="73047"/>
                  <a:pt x="87844" y="73046"/>
                </a:cubicBezTo>
                <a:lnTo>
                  <a:pt x="87844" y="73046"/>
                </a:lnTo>
                <a:cubicBezTo>
                  <a:pt x="87711" y="73052"/>
                  <a:pt x="87677" y="73124"/>
                  <a:pt x="87677" y="73196"/>
                </a:cubicBezTo>
                <a:cubicBezTo>
                  <a:pt x="87677" y="73234"/>
                  <a:pt x="87677" y="73272"/>
                  <a:pt x="87677" y="73272"/>
                </a:cubicBezTo>
                <a:lnTo>
                  <a:pt x="87790" y="73348"/>
                </a:lnTo>
                <a:cubicBezTo>
                  <a:pt x="87790" y="73348"/>
                  <a:pt x="87828" y="73385"/>
                  <a:pt x="87828" y="73385"/>
                </a:cubicBezTo>
                <a:cubicBezTo>
                  <a:pt x="87866" y="73385"/>
                  <a:pt x="87941" y="73423"/>
                  <a:pt x="88092" y="73423"/>
                </a:cubicBezTo>
                <a:lnTo>
                  <a:pt x="88206" y="73310"/>
                </a:lnTo>
                <a:cubicBezTo>
                  <a:pt x="88206" y="73272"/>
                  <a:pt x="88206" y="73234"/>
                  <a:pt x="88206" y="73196"/>
                </a:cubicBezTo>
                <a:cubicBezTo>
                  <a:pt x="88206" y="72969"/>
                  <a:pt x="88055" y="72932"/>
                  <a:pt x="87941" y="72932"/>
                </a:cubicBezTo>
                <a:close/>
                <a:moveTo>
                  <a:pt x="10360" y="73121"/>
                </a:moveTo>
                <a:cubicBezTo>
                  <a:pt x="10133" y="73121"/>
                  <a:pt x="10020" y="73234"/>
                  <a:pt x="10057" y="73385"/>
                </a:cubicBezTo>
                <a:lnTo>
                  <a:pt x="10209" y="73461"/>
                </a:lnTo>
                <a:cubicBezTo>
                  <a:pt x="10246" y="73461"/>
                  <a:pt x="10284" y="73461"/>
                  <a:pt x="10322" y="73499"/>
                </a:cubicBezTo>
                <a:lnTo>
                  <a:pt x="10511" y="73385"/>
                </a:lnTo>
                <a:lnTo>
                  <a:pt x="10511" y="73234"/>
                </a:lnTo>
                <a:lnTo>
                  <a:pt x="10360" y="73121"/>
                </a:lnTo>
                <a:close/>
                <a:moveTo>
                  <a:pt x="1473" y="73077"/>
                </a:moveTo>
                <a:cubicBezTo>
                  <a:pt x="1421" y="73077"/>
                  <a:pt x="1369" y="73083"/>
                  <a:pt x="1324" y="73083"/>
                </a:cubicBezTo>
                <a:lnTo>
                  <a:pt x="1210" y="73196"/>
                </a:lnTo>
                <a:lnTo>
                  <a:pt x="1210" y="73385"/>
                </a:lnTo>
                <a:lnTo>
                  <a:pt x="1362" y="73537"/>
                </a:lnTo>
                <a:lnTo>
                  <a:pt x="1664" y="73537"/>
                </a:lnTo>
                <a:lnTo>
                  <a:pt x="1778" y="73423"/>
                </a:lnTo>
                <a:cubicBezTo>
                  <a:pt x="1778" y="73385"/>
                  <a:pt x="1778" y="73348"/>
                  <a:pt x="1778" y="73348"/>
                </a:cubicBezTo>
                <a:cubicBezTo>
                  <a:pt x="1778" y="73234"/>
                  <a:pt x="1740" y="73158"/>
                  <a:pt x="1702" y="73158"/>
                </a:cubicBezTo>
                <a:cubicBezTo>
                  <a:pt x="1634" y="73090"/>
                  <a:pt x="1552" y="73077"/>
                  <a:pt x="1473" y="73077"/>
                </a:cubicBezTo>
                <a:close/>
                <a:moveTo>
                  <a:pt x="18564" y="73196"/>
                </a:moveTo>
                <a:cubicBezTo>
                  <a:pt x="18489" y="73196"/>
                  <a:pt x="18262" y="73234"/>
                  <a:pt x="18262" y="73423"/>
                </a:cubicBezTo>
                <a:lnTo>
                  <a:pt x="18262" y="73461"/>
                </a:lnTo>
                <a:lnTo>
                  <a:pt x="18375" y="73574"/>
                </a:lnTo>
                <a:cubicBezTo>
                  <a:pt x="18489" y="73574"/>
                  <a:pt x="18640" y="73574"/>
                  <a:pt x="18715" y="73537"/>
                </a:cubicBezTo>
                <a:cubicBezTo>
                  <a:pt x="18753" y="73499"/>
                  <a:pt x="18791" y="73461"/>
                  <a:pt x="18791" y="73385"/>
                </a:cubicBezTo>
                <a:cubicBezTo>
                  <a:pt x="18791" y="73348"/>
                  <a:pt x="18791" y="73310"/>
                  <a:pt x="18753" y="73272"/>
                </a:cubicBezTo>
                <a:lnTo>
                  <a:pt x="18602" y="73196"/>
                </a:lnTo>
                <a:close/>
                <a:moveTo>
                  <a:pt x="53309" y="73234"/>
                </a:moveTo>
                <a:cubicBezTo>
                  <a:pt x="53196" y="73272"/>
                  <a:pt x="53158" y="73348"/>
                  <a:pt x="53158" y="73423"/>
                </a:cubicBezTo>
                <a:cubicBezTo>
                  <a:pt x="53158" y="73537"/>
                  <a:pt x="53234" y="73612"/>
                  <a:pt x="53309" y="73612"/>
                </a:cubicBezTo>
                <a:cubicBezTo>
                  <a:pt x="53332" y="73623"/>
                  <a:pt x="53354" y="73628"/>
                  <a:pt x="53375" y="73628"/>
                </a:cubicBezTo>
                <a:cubicBezTo>
                  <a:pt x="53426" y="73628"/>
                  <a:pt x="53472" y="73601"/>
                  <a:pt x="53498" y="73574"/>
                </a:cubicBezTo>
                <a:cubicBezTo>
                  <a:pt x="53574" y="73537"/>
                  <a:pt x="53574" y="73499"/>
                  <a:pt x="53574" y="73423"/>
                </a:cubicBezTo>
                <a:cubicBezTo>
                  <a:pt x="53574" y="73348"/>
                  <a:pt x="53536" y="73272"/>
                  <a:pt x="53498" y="73272"/>
                </a:cubicBezTo>
                <a:cubicBezTo>
                  <a:pt x="53423" y="73234"/>
                  <a:pt x="53347" y="73234"/>
                  <a:pt x="53309" y="73234"/>
                </a:cubicBezTo>
                <a:close/>
                <a:moveTo>
                  <a:pt x="21664" y="72831"/>
                </a:moveTo>
                <a:cubicBezTo>
                  <a:pt x="21589" y="72831"/>
                  <a:pt x="21522" y="72840"/>
                  <a:pt x="21475" y="72856"/>
                </a:cubicBezTo>
                <a:cubicBezTo>
                  <a:pt x="21362" y="72894"/>
                  <a:pt x="21286" y="72969"/>
                  <a:pt x="21286" y="73045"/>
                </a:cubicBezTo>
                <a:lnTo>
                  <a:pt x="21286" y="73121"/>
                </a:lnTo>
                <a:cubicBezTo>
                  <a:pt x="21324" y="73234"/>
                  <a:pt x="21438" y="73234"/>
                  <a:pt x="21513" y="73234"/>
                </a:cubicBezTo>
                <a:lnTo>
                  <a:pt x="21627" y="73348"/>
                </a:lnTo>
                <a:cubicBezTo>
                  <a:pt x="21645" y="73366"/>
                  <a:pt x="21664" y="73376"/>
                  <a:pt x="21683" y="73376"/>
                </a:cubicBezTo>
                <a:cubicBezTo>
                  <a:pt x="21702" y="73376"/>
                  <a:pt x="21721" y="73366"/>
                  <a:pt x="21740" y="73348"/>
                </a:cubicBezTo>
                <a:lnTo>
                  <a:pt x="21778" y="73423"/>
                </a:lnTo>
                <a:cubicBezTo>
                  <a:pt x="21813" y="73416"/>
                  <a:pt x="21846" y="73413"/>
                  <a:pt x="21878" y="73413"/>
                </a:cubicBezTo>
                <a:cubicBezTo>
                  <a:pt x="22022" y="73413"/>
                  <a:pt x="22146" y="73475"/>
                  <a:pt x="22269" y="73537"/>
                </a:cubicBezTo>
                <a:cubicBezTo>
                  <a:pt x="22376" y="73590"/>
                  <a:pt x="22502" y="73643"/>
                  <a:pt x="22647" y="73643"/>
                </a:cubicBezTo>
                <a:cubicBezTo>
                  <a:pt x="22707" y="73643"/>
                  <a:pt x="22770" y="73634"/>
                  <a:pt x="22836" y="73612"/>
                </a:cubicBezTo>
                <a:lnTo>
                  <a:pt x="22912" y="73537"/>
                </a:lnTo>
                <a:cubicBezTo>
                  <a:pt x="22950" y="73499"/>
                  <a:pt x="22950" y="73461"/>
                  <a:pt x="22950" y="73423"/>
                </a:cubicBezTo>
                <a:cubicBezTo>
                  <a:pt x="22950" y="73234"/>
                  <a:pt x="22685" y="73196"/>
                  <a:pt x="22534" y="73158"/>
                </a:cubicBezTo>
                <a:cubicBezTo>
                  <a:pt x="22496" y="73158"/>
                  <a:pt x="22496" y="73121"/>
                  <a:pt x="22458" y="73121"/>
                </a:cubicBezTo>
                <a:lnTo>
                  <a:pt x="22383" y="72969"/>
                </a:lnTo>
                <a:cubicBezTo>
                  <a:pt x="22307" y="72969"/>
                  <a:pt x="22232" y="72969"/>
                  <a:pt x="22156" y="73007"/>
                </a:cubicBezTo>
                <a:cubicBezTo>
                  <a:pt x="22118" y="72969"/>
                  <a:pt x="22080" y="72894"/>
                  <a:pt x="22005" y="72894"/>
                </a:cubicBezTo>
                <a:cubicBezTo>
                  <a:pt x="21894" y="72850"/>
                  <a:pt x="21770" y="72831"/>
                  <a:pt x="21664" y="72831"/>
                </a:cubicBezTo>
                <a:close/>
                <a:moveTo>
                  <a:pt x="62232" y="73121"/>
                </a:moveTo>
                <a:cubicBezTo>
                  <a:pt x="62119" y="73121"/>
                  <a:pt x="62005" y="73121"/>
                  <a:pt x="61930" y="73158"/>
                </a:cubicBezTo>
                <a:cubicBezTo>
                  <a:pt x="61816" y="73234"/>
                  <a:pt x="61778" y="73385"/>
                  <a:pt x="61778" y="73499"/>
                </a:cubicBezTo>
                <a:lnTo>
                  <a:pt x="61778" y="73537"/>
                </a:lnTo>
                <a:lnTo>
                  <a:pt x="61892" y="73688"/>
                </a:lnTo>
                <a:lnTo>
                  <a:pt x="61967" y="73688"/>
                </a:lnTo>
                <a:cubicBezTo>
                  <a:pt x="62119" y="73688"/>
                  <a:pt x="62383" y="73688"/>
                  <a:pt x="62421" y="73461"/>
                </a:cubicBezTo>
                <a:lnTo>
                  <a:pt x="62270" y="73348"/>
                </a:lnTo>
                <a:lnTo>
                  <a:pt x="62345" y="73348"/>
                </a:lnTo>
                <a:lnTo>
                  <a:pt x="62345" y="73234"/>
                </a:lnTo>
                <a:lnTo>
                  <a:pt x="62232" y="73121"/>
                </a:lnTo>
                <a:close/>
                <a:moveTo>
                  <a:pt x="66318" y="73209"/>
                </a:moveTo>
                <a:cubicBezTo>
                  <a:pt x="66259" y="73209"/>
                  <a:pt x="66193" y="73228"/>
                  <a:pt x="66126" y="73272"/>
                </a:cubicBezTo>
                <a:cubicBezTo>
                  <a:pt x="65975" y="73310"/>
                  <a:pt x="65824" y="73461"/>
                  <a:pt x="65862" y="73688"/>
                </a:cubicBezTo>
                <a:lnTo>
                  <a:pt x="66051" y="73763"/>
                </a:lnTo>
                <a:cubicBezTo>
                  <a:pt x="66088" y="73763"/>
                  <a:pt x="66126" y="73763"/>
                  <a:pt x="66126" y="73726"/>
                </a:cubicBezTo>
                <a:cubicBezTo>
                  <a:pt x="66277" y="73688"/>
                  <a:pt x="66504" y="73612"/>
                  <a:pt x="66504" y="73385"/>
                </a:cubicBezTo>
                <a:cubicBezTo>
                  <a:pt x="66504" y="73385"/>
                  <a:pt x="66504" y="73348"/>
                  <a:pt x="66504" y="73348"/>
                </a:cubicBezTo>
                <a:lnTo>
                  <a:pt x="66429" y="73234"/>
                </a:lnTo>
                <a:cubicBezTo>
                  <a:pt x="66397" y="73218"/>
                  <a:pt x="66359" y="73209"/>
                  <a:pt x="66318" y="73209"/>
                </a:cubicBezTo>
                <a:close/>
                <a:moveTo>
                  <a:pt x="28734" y="73272"/>
                </a:moveTo>
                <a:cubicBezTo>
                  <a:pt x="28394" y="73348"/>
                  <a:pt x="28432" y="73650"/>
                  <a:pt x="28583" y="73726"/>
                </a:cubicBezTo>
                <a:cubicBezTo>
                  <a:pt x="28610" y="73752"/>
                  <a:pt x="28656" y="73779"/>
                  <a:pt x="28693" y="73779"/>
                </a:cubicBezTo>
                <a:cubicBezTo>
                  <a:pt x="28709" y="73779"/>
                  <a:pt x="28723" y="73774"/>
                  <a:pt x="28734" y="73763"/>
                </a:cubicBezTo>
                <a:lnTo>
                  <a:pt x="28810" y="73650"/>
                </a:lnTo>
                <a:cubicBezTo>
                  <a:pt x="28886" y="73612"/>
                  <a:pt x="28999" y="73537"/>
                  <a:pt x="28999" y="73461"/>
                </a:cubicBezTo>
                <a:cubicBezTo>
                  <a:pt x="28999" y="73423"/>
                  <a:pt x="28961" y="73348"/>
                  <a:pt x="28810" y="73310"/>
                </a:cubicBezTo>
                <a:lnTo>
                  <a:pt x="28734" y="73272"/>
                </a:lnTo>
                <a:close/>
                <a:moveTo>
                  <a:pt x="50981" y="73218"/>
                </a:moveTo>
                <a:cubicBezTo>
                  <a:pt x="50953" y="73218"/>
                  <a:pt x="50923" y="73223"/>
                  <a:pt x="50890" y="73234"/>
                </a:cubicBezTo>
                <a:cubicBezTo>
                  <a:pt x="50738" y="73272"/>
                  <a:pt x="50663" y="73423"/>
                  <a:pt x="50663" y="73574"/>
                </a:cubicBezTo>
                <a:cubicBezTo>
                  <a:pt x="50663" y="73650"/>
                  <a:pt x="50701" y="73726"/>
                  <a:pt x="50776" y="73763"/>
                </a:cubicBezTo>
                <a:cubicBezTo>
                  <a:pt x="50814" y="73801"/>
                  <a:pt x="50890" y="73839"/>
                  <a:pt x="51003" y="73839"/>
                </a:cubicBezTo>
                <a:cubicBezTo>
                  <a:pt x="51154" y="73839"/>
                  <a:pt x="51268" y="73688"/>
                  <a:pt x="51268" y="73537"/>
                </a:cubicBezTo>
                <a:cubicBezTo>
                  <a:pt x="51268" y="73423"/>
                  <a:pt x="51230" y="73310"/>
                  <a:pt x="51154" y="73272"/>
                </a:cubicBezTo>
                <a:cubicBezTo>
                  <a:pt x="51101" y="73245"/>
                  <a:pt x="51047" y="73218"/>
                  <a:pt x="50981" y="73218"/>
                </a:cubicBezTo>
                <a:close/>
                <a:moveTo>
                  <a:pt x="88395" y="73348"/>
                </a:moveTo>
                <a:cubicBezTo>
                  <a:pt x="88168" y="73348"/>
                  <a:pt x="88017" y="73499"/>
                  <a:pt x="88055" y="73726"/>
                </a:cubicBezTo>
                <a:lnTo>
                  <a:pt x="88168" y="73839"/>
                </a:lnTo>
                <a:lnTo>
                  <a:pt x="88433" y="73839"/>
                </a:lnTo>
                <a:lnTo>
                  <a:pt x="88546" y="73726"/>
                </a:lnTo>
                <a:lnTo>
                  <a:pt x="88546" y="73461"/>
                </a:lnTo>
                <a:lnTo>
                  <a:pt x="88395" y="73348"/>
                </a:lnTo>
                <a:close/>
                <a:moveTo>
                  <a:pt x="30776" y="73499"/>
                </a:moveTo>
                <a:cubicBezTo>
                  <a:pt x="30663" y="73499"/>
                  <a:pt x="30587" y="73499"/>
                  <a:pt x="30511" y="73537"/>
                </a:cubicBezTo>
                <a:cubicBezTo>
                  <a:pt x="30474" y="73574"/>
                  <a:pt x="30436" y="73650"/>
                  <a:pt x="30436" y="73726"/>
                </a:cubicBezTo>
                <a:lnTo>
                  <a:pt x="30436" y="73763"/>
                </a:lnTo>
                <a:lnTo>
                  <a:pt x="30587" y="73877"/>
                </a:lnTo>
                <a:lnTo>
                  <a:pt x="30738" y="73877"/>
                </a:lnTo>
                <a:lnTo>
                  <a:pt x="30889" y="73763"/>
                </a:lnTo>
                <a:lnTo>
                  <a:pt x="30889" y="73612"/>
                </a:lnTo>
                <a:lnTo>
                  <a:pt x="30776" y="73499"/>
                </a:lnTo>
                <a:close/>
                <a:moveTo>
                  <a:pt x="20455" y="73688"/>
                </a:moveTo>
                <a:cubicBezTo>
                  <a:pt x="20341" y="73688"/>
                  <a:pt x="20266" y="73688"/>
                  <a:pt x="20190" y="73726"/>
                </a:cubicBezTo>
                <a:cubicBezTo>
                  <a:pt x="20114" y="73763"/>
                  <a:pt x="20076" y="73877"/>
                  <a:pt x="20076" y="73952"/>
                </a:cubicBezTo>
                <a:cubicBezTo>
                  <a:pt x="20076" y="74066"/>
                  <a:pt x="20114" y="74141"/>
                  <a:pt x="20228" y="74179"/>
                </a:cubicBezTo>
                <a:lnTo>
                  <a:pt x="20379" y="74028"/>
                </a:lnTo>
                <a:cubicBezTo>
                  <a:pt x="20455" y="73990"/>
                  <a:pt x="20530" y="73952"/>
                  <a:pt x="20530" y="73839"/>
                </a:cubicBezTo>
                <a:cubicBezTo>
                  <a:pt x="20530" y="73839"/>
                  <a:pt x="20530" y="73801"/>
                  <a:pt x="20530" y="73801"/>
                </a:cubicBezTo>
                <a:lnTo>
                  <a:pt x="20455" y="73688"/>
                </a:lnTo>
                <a:close/>
                <a:moveTo>
                  <a:pt x="75502" y="73801"/>
                </a:moveTo>
                <a:lnTo>
                  <a:pt x="75313" y="73952"/>
                </a:lnTo>
                <a:cubicBezTo>
                  <a:pt x="75313" y="73952"/>
                  <a:pt x="75276" y="73990"/>
                  <a:pt x="75238" y="74028"/>
                </a:cubicBezTo>
                <a:lnTo>
                  <a:pt x="75351" y="74179"/>
                </a:lnTo>
                <a:lnTo>
                  <a:pt x="75540" y="74179"/>
                </a:lnTo>
                <a:lnTo>
                  <a:pt x="75654" y="74066"/>
                </a:lnTo>
                <a:cubicBezTo>
                  <a:pt x="75654" y="74066"/>
                  <a:pt x="75654" y="74028"/>
                  <a:pt x="75654" y="74028"/>
                </a:cubicBezTo>
                <a:cubicBezTo>
                  <a:pt x="75654" y="73990"/>
                  <a:pt x="75654" y="73839"/>
                  <a:pt x="75502" y="73801"/>
                </a:cubicBezTo>
                <a:close/>
                <a:moveTo>
                  <a:pt x="26466" y="73726"/>
                </a:moveTo>
                <a:cubicBezTo>
                  <a:pt x="26390" y="73726"/>
                  <a:pt x="26277" y="73763"/>
                  <a:pt x="26277" y="73839"/>
                </a:cubicBezTo>
                <a:lnTo>
                  <a:pt x="26201" y="73915"/>
                </a:lnTo>
                <a:cubicBezTo>
                  <a:pt x="26201" y="74028"/>
                  <a:pt x="26239" y="74104"/>
                  <a:pt x="26277" y="74141"/>
                </a:cubicBezTo>
                <a:cubicBezTo>
                  <a:pt x="26343" y="74186"/>
                  <a:pt x="26423" y="74204"/>
                  <a:pt x="26500" y="74204"/>
                </a:cubicBezTo>
                <a:cubicBezTo>
                  <a:pt x="26555" y="74204"/>
                  <a:pt x="26608" y="74195"/>
                  <a:pt x="26655" y="74179"/>
                </a:cubicBezTo>
                <a:lnTo>
                  <a:pt x="26768" y="74104"/>
                </a:lnTo>
                <a:cubicBezTo>
                  <a:pt x="26806" y="74066"/>
                  <a:pt x="26806" y="74066"/>
                  <a:pt x="26806" y="74028"/>
                </a:cubicBezTo>
                <a:cubicBezTo>
                  <a:pt x="26806" y="73877"/>
                  <a:pt x="26617" y="73726"/>
                  <a:pt x="26466" y="73726"/>
                </a:cubicBezTo>
                <a:close/>
                <a:moveTo>
                  <a:pt x="42081" y="73763"/>
                </a:moveTo>
                <a:lnTo>
                  <a:pt x="41929" y="73877"/>
                </a:lnTo>
                <a:cubicBezTo>
                  <a:pt x="41929" y="73877"/>
                  <a:pt x="41929" y="73915"/>
                  <a:pt x="41929" y="73952"/>
                </a:cubicBezTo>
                <a:cubicBezTo>
                  <a:pt x="41891" y="73990"/>
                  <a:pt x="41891" y="74028"/>
                  <a:pt x="41891" y="74104"/>
                </a:cubicBezTo>
                <a:cubicBezTo>
                  <a:pt x="41891" y="74179"/>
                  <a:pt x="41929" y="74255"/>
                  <a:pt x="42043" y="74293"/>
                </a:cubicBezTo>
                <a:lnTo>
                  <a:pt x="42156" y="74255"/>
                </a:lnTo>
                <a:cubicBezTo>
                  <a:pt x="42232" y="74217"/>
                  <a:pt x="42383" y="74104"/>
                  <a:pt x="42383" y="73952"/>
                </a:cubicBezTo>
                <a:cubicBezTo>
                  <a:pt x="42383" y="73915"/>
                  <a:pt x="42383" y="73763"/>
                  <a:pt x="42081" y="73763"/>
                </a:cubicBezTo>
                <a:close/>
                <a:moveTo>
                  <a:pt x="54066" y="73877"/>
                </a:moveTo>
                <a:cubicBezTo>
                  <a:pt x="54028" y="73915"/>
                  <a:pt x="53952" y="73915"/>
                  <a:pt x="53839" y="73952"/>
                </a:cubicBezTo>
                <a:lnTo>
                  <a:pt x="53763" y="74066"/>
                </a:lnTo>
                <a:cubicBezTo>
                  <a:pt x="53763" y="74179"/>
                  <a:pt x="53801" y="74217"/>
                  <a:pt x="53801" y="74255"/>
                </a:cubicBezTo>
                <a:cubicBezTo>
                  <a:pt x="53801" y="74255"/>
                  <a:pt x="53801" y="74217"/>
                  <a:pt x="53801" y="74217"/>
                </a:cubicBezTo>
                <a:lnTo>
                  <a:pt x="53914" y="74406"/>
                </a:lnTo>
                <a:lnTo>
                  <a:pt x="53952" y="74406"/>
                </a:lnTo>
                <a:cubicBezTo>
                  <a:pt x="53990" y="74444"/>
                  <a:pt x="54066" y="74444"/>
                  <a:pt x="54141" y="74444"/>
                </a:cubicBezTo>
                <a:lnTo>
                  <a:pt x="54217" y="74406"/>
                </a:lnTo>
                <a:cubicBezTo>
                  <a:pt x="54292" y="74368"/>
                  <a:pt x="54406" y="74217"/>
                  <a:pt x="54406" y="74066"/>
                </a:cubicBezTo>
                <a:cubicBezTo>
                  <a:pt x="54406" y="73990"/>
                  <a:pt x="54368" y="73915"/>
                  <a:pt x="54255" y="73877"/>
                </a:cubicBezTo>
                <a:close/>
                <a:moveTo>
                  <a:pt x="83215" y="73461"/>
                </a:moveTo>
                <a:cubicBezTo>
                  <a:pt x="83140" y="73537"/>
                  <a:pt x="83102" y="73574"/>
                  <a:pt x="83102" y="73650"/>
                </a:cubicBezTo>
                <a:cubicBezTo>
                  <a:pt x="83064" y="73726"/>
                  <a:pt x="83026" y="73763"/>
                  <a:pt x="82988" y="73763"/>
                </a:cubicBezTo>
                <a:lnTo>
                  <a:pt x="83102" y="73990"/>
                </a:lnTo>
                <a:cubicBezTo>
                  <a:pt x="83064" y="73990"/>
                  <a:pt x="83026" y="73952"/>
                  <a:pt x="83026" y="73952"/>
                </a:cubicBezTo>
                <a:cubicBezTo>
                  <a:pt x="83026" y="73952"/>
                  <a:pt x="83026" y="73952"/>
                  <a:pt x="83026" y="73990"/>
                </a:cubicBezTo>
                <a:cubicBezTo>
                  <a:pt x="83026" y="74028"/>
                  <a:pt x="83026" y="74104"/>
                  <a:pt x="83064" y="74141"/>
                </a:cubicBezTo>
                <a:cubicBezTo>
                  <a:pt x="83102" y="74179"/>
                  <a:pt x="83140" y="74179"/>
                  <a:pt x="83177" y="74217"/>
                </a:cubicBezTo>
                <a:lnTo>
                  <a:pt x="83215" y="74217"/>
                </a:lnTo>
                <a:lnTo>
                  <a:pt x="83253" y="74255"/>
                </a:lnTo>
                <a:cubicBezTo>
                  <a:pt x="83329" y="74331"/>
                  <a:pt x="83480" y="74444"/>
                  <a:pt x="83669" y="74444"/>
                </a:cubicBezTo>
                <a:lnTo>
                  <a:pt x="83782" y="74368"/>
                </a:lnTo>
                <a:cubicBezTo>
                  <a:pt x="83782" y="74368"/>
                  <a:pt x="83782" y="74406"/>
                  <a:pt x="83782" y="74406"/>
                </a:cubicBezTo>
                <a:lnTo>
                  <a:pt x="83896" y="74293"/>
                </a:lnTo>
                <a:cubicBezTo>
                  <a:pt x="83934" y="74255"/>
                  <a:pt x="83934" y="74217"/>
                  <a:pt x="83934" y="74179"/>
                </a:cubicBezTo>
                <a:cubicBezTo>
                  <a:pt x="83934" y="74028"/>
                  <a:pt x="83820" y="73952"/>
                  <a:pt x="83745" y="73915"/>
                </a:cubicBezTo>
                <a:cubicBezTo>
                  <a:pt x="83707" y="73915"/>
                  <a:pt x="83707" y="73915"/>
                  <a:pt x="83669" y="73877"/>
                </a:cubicBezTo>
                <a:cubicBezTo>
                  <a:pt x="83669" y="73574"/>
                  <a:pt x="83480" y="73461"/>
                  <a:pt x="83329" y="73461"/>
                </a:cubicBezTo>
                <a:close/>
                <a:moveTo>
                  <a:pt x="53725" y="74217"/>
                </a:moveTo>
                <a:cubicBezTo>
                  <a:pt x="53650" y="74217"/>
                  <a:pt x="53536" y="74217"/>
                  <a:pt x="53498" y="74255"/>
                </a:cubicBezTo>
                <a:cubicBezTo>
                  <a:pt x="53347" y="74368"/>
                  <a:pt x="53385" y="74595"/>
                  <a:pt x="53650" y="74595"/>
                </a:cubicBezTo>
                <a:lnTo>
                  <a:pt x="53801" y="74482"/>
                </a:lnTo>
                <a:cubicBezTo>
                  <a:pt x="53801" y="74444"/>
                  <a:pt x="53801" y="74444"/>
                  <a:pt x="53839" y="74406"/>
                </a:cubicBezTo>
                <a:lnTo>
                  <a:pt x="53725" y="74217"/>
                </a:lnTo>
                <a:close/>
                <a:moveTo>
                  <a:pt x="43177" y="73915"/>
                </a:moveTo>
                <a:cubicBezTo>
                  <a:pt x="43026" y="73952"/>
                  <a:pt x="42950" y="74066"/>
                  <a:pt x="42874" y="74179"/>
                </a:cubicBezTo>
                <a:cubicBezTo>
                  <a:pt x="42837" y="74217"/>
                  <a:pt x="42837" y="74255"/>
                  <a:pt x="42799" y="74293"/>
                </a:cubicBezTo>
                <a:lnTo>
                  <a:pt x="42912" y="74482"/>
                </a:lnTo>
                <a:cubicBezTo>
                  <a:pt x="42950" y="74482"/>
                  <a:pt x="42950" y="74482"/>
                  <a:pt x="42988" y="74520"/>
                </a:cubicBezTo>
                <a:cubicBezTo>
                  <a:pt x="43026" y="74595"/>
                  <a:pt x="43139" y="74671"/>
                  <a:pt x="43290" y="74671"/>
                </a:cubicBezTo>
                <a:lnTo>
                  <a:pt x="43442" y="74557"/>
                </a:lnTo>
                <a:cubicBezTo>
                  <a:pt x="43442" y="74520"/>
                  <a:pt x="43442" y="74520"/>
                  <a:pt x="43479" y="74482"/>
                </a:cubicBezTo>
                <a:cubicBezTo>
                  <a:pt x="43555" y="74444"/>
                  <a:pt x="43631" y="74406"/>
                  <a:pt x="43668" y="74331"/>
                </a:cubicBezTo>
                <a:lnTo>
                  <a:pt x="43517" y="74179"/>
                </a:lnTo>
                <a:cubicBezTo>
                  <a:pt x="43517" y="74141"/>
                  <a:pt x="43479" y="74141"/>
                  <a:pt x="43479" y="74141"/>
                </a:cubicBezTo>
                <a:cubicBezTo>
                  <a:pt x="43442" y="74104"/>
                  <a:pt x="43404" y="74066"/>
                  <a:pt x="43366" y="74028"/>
                </a:cubicBezTo>
                <a:lnTo>
                  <a:pt x="43177" y="73915"/>
                </a:lnTo>
                <a:close/>
                <a:moveTo>
                  <a:pt x="39473" y="74209"/>
                </a:moveTo>
                <a:cubicBezTo>
                  <a:pt x="39327" y="74209"/>
                  <a:pt x="39234" y="74298"/>
                  <a:pt x="39169" y="74331"/>
                </a:cubicBezTo>
                <a:cubicBezTo>
                  <a:pt x="39132" y="74368"/>
                  <a:pt x="39132" y="74368"/>
                  <a:pt x="39094" y="74406"/>
                </a:cubicBezTo>
                <a:lnTo>
                  <a:pt x="39207" y="74633"/>
                </a:lnTo>
                <a:cubicBezTo>
                  <a:pt x="39265" y="74662"/>
                  <a:pt x="39322" y="74734"/>
                  <a:pt x="39446" y="74734"/>
                </a:cubicBezTo>
                <a:cubicBezTo>
                  <a:pt x="39485" y="74734"/>
                  <a:pt x="39531" y="74727"/>
                  <a:pt x="39585" y="74709"/>
                </a:cubicBezTo>
                <a:lnTo>
                  <a:pt x="39699" y="74595"/>
                </a:lnTo>
                <a:lnTo>
                  <a:pt x="39699" y="74331"/>
                </a:lnTo>
                <a:lnTo>
                  <a:pt x="39547" y="74217"/>
                </a:lnTo>
                <a:cubicBezTo>
                  <a:pt x="39521" y="74212"/>
                  <a:pt x="39496" y="74209"/>
                  <a:pt x="39473" y="74209"/>
                </a:cubicBezTo>
                <a:close/>
                <a:moveTo>
                  <a:pt x="70020" y="74406"/>
                </a:moveTo>
                <a:cubicBezTo>
                  <a:pt x="69945" y="74406"/>
                  <a:pt x="69718" y="74444"/>
                  <a:pt x="69718" y="74595"/>
                </a:cubicBezTo>
                <a:cubicBezTo>
                  <a:pt x="69718" y="74633"/>
                  <a:pt x="69718" y="74633"/>
                  <a:pt x="69718" y="74671"/>
                </a:cubicBezTo>
                <a:lnTo>
                  <a:pt x="69869" y="74746"/>
                </a:lnTo>
                <a:lnTo>
                  <a:pt x="69983" y="74746"/>
                </a:lnTo>
                <a:lnTo>
                  <a:pt x="70134" y="74671"/>
                </a:lnTo>
                <a:cubicBezTo>
                  <a:pt x="70134" y="74633"/>
                  <a:pt x="70172" y="74595"/>
                  <a:pt x="70172" y="74557"/>
                </a:cubicBezTo>
                <a:lnTo>
                  <a:pt x="70020" y="74406"/>
                </a:lnTo>
                <a:close/>
                <a:moveTo>
                  <a:pt x="64765" y="74406"/>
                </a:moveTo>
                <a:lnTo>
                  <a:pt x="64614" y="74520"/>
                </a:lnTo>
                <a:cubicBezTo>
                  <a:pt x="64614" y="74482"/>
                  <a:pt x="64614" y="74482"/>
                  <a:pt x="64614" y="74482"/>
                </a:cubicBezTo>
                <a:lnTo>
                  <a:pt x="64500" y="74595"/>
                </a:lnTo>
                <a:cubicBezTo>
                  <a:pt x="64500" y="74633"/>
                  <a:pt x="64500" y="74633"/>
                  <a:pt x="64500" y="74633"/>
                </a:cubicBezTo>
                <a:cubicBezTo>
                  <a:pt x="64500" y="74709"/>
                  <a:pt x="64500" y="74860"/>
                  <a:pt x="64652" y="74860"/>
                </a:cubicBezTo>
                <a:lnTo>
                  <a:pt x="64803" y="74746"/>
                </a:lnTo>
                <a:lnTo>
                  <a:pt x="64803" y="74746"/>
                </a:lnTo>
                <a:cubicBezTo>
                  <a:pt x="64803" y="74784"/>
                  <a:pt x="64765" y="74822"/>
                  <a:pt x="64803" y="74822"/>
                </a:cubicBezTo>
                <a:cubicBezTo>
                  <a:pt x="64841" y="74784"/>
                  <a:pt x="64954" y="74784"/>
                  <a:pt x="64992" y="74671"/>
                </a:cubicBezTo>
                <a:lnTo>
                  <a:pt x="64879" y="74520"/>
                </a:lnTo>
                <a:lnTo>
                  <a:pt x="64879" y="74520"/>
                </a:lnTo>
                <a:cubicBezTo>
                  <a:pt x="64879" y="74520"/>
                  <a:pt x="64916" y="74557"/>
                  <a:pt x="64916" y="74557"/>
                </a:cubicBezTo>
                <a:cubicBezTo>
                  <a:pt x="64916" y="74520"/>
                  <a:pt x="64879" y="74444"/>
                  <a:pt x="64765" y="74406"/>
                </a:cubicBezTo>
                <a:close/>
                <a:moveTo>
                  <a:pt x="8091" y="74520"/>
                </a:moveTo>
                <a:lnTo>
                  <a:pt x="7940" y="74633"/>
                </a:lnTo>
                <a:lnTo>
                  <a:pt x="7940" y="74784"/>
                </a:lnTo>
                <a:lnTo>
                  <a:pt x="8091" y="74898"/>
                </a:lnTo>
                <a:cubicBezTo>
                  <a:pt x="8125" y="74909"/>
                  <a:pt x="8155" y="74913"/>
                  <a:pt x="8181" y="74913"/>
                </a:cubicBezTo>
                <a:cubicBezTo>
                  <a:pt x="8246" y="74913"/>
                  <a:pt x="8292" y="74887"/>
                  <a:pt x="8318" y="74860"/>
                </a:cubicBezTo>
                <a:cubicBezTo>
                  <a:pt x="8356" y="74822"/>
                  <a:pt x="8432" y="74746"/>
                  <a:pt x="8432" y="74671"/>
                </a:cubicBezTo>
                <a:lnTo>
                  <a:pt x="8394" y="74633"/>
                </a:lnTo>
                <a:lnTo>
                  <a:pt x="8280" y="74520"/>
                </a:lnTo>
                <a:close/>
                <a:moveTo>
                  <a:pt x="58640" y="74709"/>
                </a:moveTo>
                <a:cubicBezTo>
                  <a:pt x="58489" y="74709"/>
                  <a:pt x="58376" y="74784"/>
                  <a:pt x="58376" y="74898"/>
                </a:cubicBezTo>
                <a:lnTo>
                  <a:pt x="58527" y="74898"/>
                </a:lnTo>
                <a:cubicBezTo>
                  <a:pt x="58527" y="74935"/>
                  <a:pt x="58527" y="74935"/>
                  <a:pt x="58527" y="74935"/>
                </a:cubicBezTo>
                <a:lnTo>
                  <a:pt x="58716" y="74935"/>
                </a:lnTo>
                <a:cubicBezTo>
                  <a:pt x="58716" y="74935"/>
                  <a:pt x="58716" y="74935"/>
                  <a:pt x="58716" y="74898"/>
                </a:cubicBezTo>
                <a:lnTo>
                  <a:pt x="58867" y="74898"/>
                </a:lnTo>
                <a:cubicBezTo>
                  <a:pt x="58867" y="74860"/>
                  <a:pt x="58829" y="74784"/>
                  <a:pt x="58754" y="74746"/>
                </a:cubicBezTo>
                <a:cubicBezTo>
                  <a:pt x="58716" y="74746"/>
                  <a:pt x="58678" y="74709"/>
                  <a:pt x="58640" y="74709"/>
                </a:cubicBezTo>
                <a:close/>
                <a:moveTo>
                  <a:pt x="46277" y="74671"/>
                </a:moveTo>
                <a:lnTo>
                  <a:pt x="46164" y="74784"/>
                </a:lnTo>
                <a:lnTo>
                  <a:pt x="46164" y="74898"/>
                </a:lnTo>
                <a:lnTo>
                  <a:pt x="46277" y="75011"/>
                </a:lnTo>
                <a:cubicBezTo>
                  <a:pt x="46315" y="75049"/>
                  <a:pt x="46353" y="75049"/>
                  <a:pt x="46391" y="75049"/>
                </a:cubicBezTo>
                <a:lnTo>
                  <a:pt x="46542" y="74898"/>
                </a:lnTo>
                <a:cubicBezTo>
                  <a:pt x="46542" y="74860"/>
                  <a:pt x="46542" y="74784"/>
                  <a:pt x="46466" y="74709"/>
                </a:cubicBezTo>
                <a:cubicBezTo>
                  <a:pt x="46428" y="74671"/>
                  <a:pt x="46353" y="74671"/>
                  <a:pt x="46277" y="74671"/>
                </a:cubicBezTo>
                <a:close/>
                <a:moveTo>
                  <a:pt x="43101" y="74671"/>
                </a:moveTo>
                <a:lnTo>
                  <a:pt x="42912" y="74784"/>
                </a:lnTo>
                <a:cubicBezTo>
                  <a:pt x="42912" y="74822"/>
                  <a:pt x="42912" y="74860"/>
                  <a:pt x="42874" y="74898"/>
                </a:cubicBezTo>
                <a:lnTo>
                  <a:pt x="42988" y="75087"/>
                </a:lnTo>
                <a:lnTo>
                  <a:pt x="43064" y="75087"/>
                </a:lnTo>
                <a:cubicBezTo>
                  <a:pt x="43117" y="75113"/>
                  <a:pt x="43170" y="75140"/>
                  <a:pt x="43251" y="75140"/>
                </a:cubicBezTo>
                <a:cubicBezTo>
                  <a:pt x="43284" y="75140"/>
                  <a:pt x="43322" y="75136"/>
                  <a:pt x="43366" y="75124"/>
                </a:cubicBezTo>
                <a:lnTo>
                  <a:pt x="43479" y="75049"/>
                </a:lnTo>
                <a:cubicBezTo>
                  <a:pt x="43479" y="75011"/>
                  <a:pt x="43479" y="74973"/>
                  <a:pt x="43479" y="74935"/>
                </a:cubicBezTo>
                <a:cubicBezTo>
                  <a:pt x="43479" y="74746"/>
                  <a:pt x="43290" y="74709"/>
                  <a:pt x="43177" y="74709"/>
                </a:cubicBezTo>
                <a:cubicBezTo>
                  <a:pt x="43139" y="74709"/>
                  <a:pt x="43101" y="74709"/>
                  <a:pt x="43101" y="74671"/>
                </a:cubicBezTo>
                <a:close/>
                <a:moveTo>
                  <a:pt x="14027" y="74822"/>
                </a:moveTo>
                <a:cubicBezTo>
                  <a:pt x="13914" y="74822"/>
                  <a:pt x="13800" y="74822"/>
                  <a:pt x="13725" y="75011"/>
                </a:cubicBezTo>
                <a:lnTo>
                  <a:pt x="13800" y="75238"/>
                </a:lnTo>
                <a:cubicBezTo>
                  <a:pt x="13874" y="75238"/>
                  <a:pt x="14019" y="75238"/>
                  <a:pt x="14096" y="75029"/>
                </a:cubicBezTo>
                <a:lnTo>
                  <a:pt x="14096" y="75029"/>
                </a:lnTo>
                <a:lnTo>
                  <a:pt x="14103" y="75049"/>
                </a:lnTo>
                <a:cubicBezTo>
                  <a:pt x="14103" y="75049"/>
                  <a:pt x="14103" y="75011"/>
                  <a:pt x="14103" y="75011"/>
                </a:cubicBezTo>
                <a:cubicBezTo>
                  <a:pt x="14101" y="75017"/>
                  <a:pt x="14099" y="75023"/>
                  <a:pt x="14096" y="75029"/>
                </a:cubicBezTo>
                <a:lnTo>
                  <a:pt x="14096" y="75029"/>
                </a:lnTo>
                <a:lnTo>
                  <a:pt x="14027" y="74822"/>
                </a:lnTo>
                <a:close/>
                <a:moveTo>
                  <a:pt x="35578" y="74066"/>
                </a:moveTo>
                <a:lnTo>
                  <a:pt x="35389" y="74141"/>
                </a:lnTo>
                <a:cubicBezTo>
                  <a:pt x="35351" y="74179"/>
                  <a:pt x="35351" y="74217"/>
                  <a:pt x="35313" y="74255"/>
                </a:cubicBezTo>
                <a:lnTo>
                  <a:pt x="35275" y="74293"/>
                </a:lnTo>
                <a:cubicBezTo>
                  <a:pt x="35200" y="74444"/>
                  <a:pt x="35313" y="74520"/>
                  <a:pt x="35389" y="74557"/>
                </a:cubicBezTo>
                <a:lnTo>
                  <a:pt x="35389" y="74633"/>
                </a:lnTo>
                <a:cubicBezTo>
                  <a:pt x="35389" y="74671"/>
                  <a:pt x="35389" y="74709"/>
                  <a:pt x="35389" y="74784"/>
                </a:cubicBezTo>
                <a:lnTo>
                  <a:pt x="35389" y="74860"/>
                </a:lnTo>
                <a:cubicBezTo>
                  <a:pt x="35389" y="74898"/>
                  <a:pt x="35389" y="75011"/>
                  <a:pt x="35502" y="75011"/>
                </a:cubicBezTo>
                <a:cubicBezTo>
                  <a:pt x="35521" y="75030"/>
                  <a:pt x="35540" y="75039"/>
                  <a:pt x="35563" y="75039"/>
                </a:cubicBezTo>
                <a:cubicBezTo>
                  <a:pt x="35587" y="75039"/>
                  <a:pt x="35615" y="75030"/>
                  <a:pt x="35653" y="75011"/>
                </a:cubicBezTo>
                <a:cubicBezTo>
                  <a:pt x="35691" y="74973"/>
                  <a:pt x="35729" y="74973"/>
                  <a:pt x="35767" y="74935"/>
                </a:cubicBezTo>
                <a:cubicBezTo>
                  <a:pt x="35927" y="74855"/>
                  <a:pt x="36087" y="74775"/>
                  <a:pt x="36288" y="74775"/>
                </a:cubicBezTo>
                <a:cubicBezTo>
                  <a:pt x="36371" y="74775"/>
                  <a:pt x="36461" y="74789"/>
                  <a:pt x="36561" y="74822"/>
                </a:cubicBezTo>
                <a:lnTo>
                  <a:pt x="36679" y="74751"/>
                </a:lnTo>
                <a:lnTo>
                  <a:pt x="36679" y="74751"/>
                </a:lnTo>
                <a:lnTo>
                  <a:pt x="36712" y="74784"/>
                </a:lnTo>
                <a:cubicBezTo>
                  <a:pt x="36598" y="74822"/>
                  <a:pt x="36561" y="74898"/>
                  <a:pt x="36561" y="74973"/>
                </a:cubicBezTo>
                <a:cubicBezTo>
                  <a:pt x="36561" y="74973"/>
                  <a:pt x="36561" y="75011"/>
                  <a:pt x="36561" y="75011"/>
                </a:cubicBezTo>
                <a:lnTo>
                  <a:pt x="36636" y="75238"/>
                </a:lnTo>
                <a:cubicBezTo>
                  <a:pt x="36712" y="75238"/>
                  <a:pt x="36787" y="75238"/>
                  <a:pt x="36863" y="75162"/>
                </a:cubicBezTo>
                <a:cubicBezTo>
                  <a:pt x="36976" y="75087"/>
                  <a:pt x="37014" y="74973"/>
                  <a:pt x="37014" y="74860"/>
                </a:cubicBezTo>
                <a:cubicBezTo>
                  <a:pt x="37014" y="74746"/>
                  <a:pt x="36939" y="74709"/>
                  <a:pt x="36939" y="74709"/>
                </a:cubicBezTo>
                <a:cubicBezTo>
                  <a:pt x="36901" y="74709"/>
                  <a:pt x="36863" y="74699"/>
                  <a:pt x="36821" y="74699"/>
                </a:cubicBezTo>
                <a:cubicBezTo>
                  <a:pt x="36797" y="74699"/>
                  <a:pt x="36773" y="74702"/>
                  <a:pt x="36747" y="74710"/>
                </a:cubicBezTo>
                <a:lnTo>
                  <a:pt x="36747" y="74710"/>
                </a:lnTo>
                <a:lnTo>
                  <a:pt x="36750" y="74709"/>
                </a:lnTo>
                <a:cubicBezTo>
                  <a:pt x="36750" y="74671"/>
                  <a:pt x="36750" y="74633"/>
                  <a:pt x="36750" y="74595"/>
                </a:cubicBezTo>
                <a:cubicBezTo>
                  <a:pt x="36750" y="74444"/>
                  <a:pt x="36674" y="74141"/>
                  <a:pt x="36183" y="74104"/>
                </a:cubicBezTo>
                <a:cubicBezTo>
                  <a:pt x="36107" y="74104"/>
                  <a:pt x="36031" y="74141"/>
                  <a:pt x="35993" y="74179"/>
                </a:cubicBezTo>
                <a:cubicBezTo>
                  <a:pt x="35880" y="74141"/>
                  <a:pt x="35767" y="74104"/>
                  <a:pt x="35691" y="74104"/>
                </a:cubicBezTo>
                <a:cubicBezTo>
                  <a:pt x="35653" y="74104"/>
                  <a:pt x="35615" y="74066"/>
                  <a:pt x="35578" y="74066"/>
                </a:cubicBezTo>
                <a:close/>
                <a:moveTo>
                  <a:pt x="85036" y="74882"/>
                </a:moveTo>
                <a:cubicBezTo>
                  <a:pt x="85014" y="74882"/>
                  <a:pt x="84988" y="74887"/>
                  <a:pt x="84954" y="74898"/>
                </a:cubicBezTo>
                <a:lnTo>
                  <a:pt x="84841" y="75011"/>
                </a:lnTo>
                <a:lnTo>
                  <a:pt x="84841" y="75124"/>
                </a:lnTo>
                <a:lnTo>
                  <a:pt x="84954" y="75238"/>
                </a:lnTo>
                <a:cubicBezTo>
                  <a:pt x="84992" y="75238"/>
                  <a:pt x="85030" y="75276"/>
                  <a:pt x="85068" y="75276"/>
                </a:cubicBezTo>
                <a:lnTo>
                  <a:pt x="85257" y="75124"/>
                </a:lnTo>
                <a:cubicBezTo>
                  <a:pt x="85257" y="75049"/>
                  <a:pt x="85219" y="74973"/>
                  <a:pt x="85143" y="74935"/>
                </a:cubicBezTo>
                <a:cubicBezTo>
                  <a:pt x="85117" y="74909"/>
                  <a:pt x="85090" y="74882"/>
                  <a:pt x="85036" y="74882"/>
                </a:cubicBezTo>
                <a:close/>
                <a:moveTo>
                  <a:pt x="48092" y="75011"/>
                </a:moveTo>
                <a:lnTo>
                  <a:pt x="47903" y="75124"/>
                </a:lnTo>
                <a:cubicBezTo>
                  <a:pt x="47903" y="75162"/>
                  <a:pt x="47903" y="75162"/>
                  <a:pt x="47865" y="75200"/>
                </a:cubicBezTo>
                <a:lnTo>
                  <a:pt x="47979" y="75389"/>
                </a:lnTo>
                <a:lnTo>
                  <a:pt x="48092" y="75389"/>
                </a:lnTo>
                <a:lnTo>
                  <a:pt x="48205" y="75351"/>
                </a:lnTo>
                <a:cubicBezTo>
                  <a:pt x="48243" y="75314"/>
                  <a:pt x="48281" y="75238"/>
                  <a:pt x="48281" y="75162"/>
                </a:cubicBezTo>
                <a:cubicBezTo>
                  <a:pt x="48281" y="75124"/>
                  <a:pt x="48243" y="75049"/>
                  <a:pt x="48092" y="75011"/>
                </a:cubicBezTo>
                <a:close/>
                <a:moveTo>
                  <a:pt x="18375" y="75124"/>
                </a:moveTo>
                <a:cubicBezTo>
                  <a:pt x="18300" y="75124"/>
                  <a:pt x="18262" y="75162"/>
                  <a:pt x="18224" y="75162"/>
                </a:cubicBezTo>
                <a:cubicBezTo>
                  <a:pt x="18186" y="75200"/>
                  <a:pt x="18148" y="75238"/>
                  <a:pt x="18148" y="75314"/>
                </a:cubicBezTo>
                <a:lnTo>
                  <a:pt x="18148" y="75351"/>
                </a:lnTo>
                <a:lnTo>
                  <a:pt x="18224" y="75389"/>
                </a:lnTo>
                <a:cubicBezTo>
                  <a:pt x="18224" y="75389"/>
                  <a:pt x="18224" y="75351"/>
                  <a:pt x="18224" y="75351"/>
                </a:cubicBezTo>
                <a:lnTo>
                  <a:pt x="18337" y="75465"/>
                </a:lnTo>
                <a:lnTo>
                  <a:pt x="18451" y="75465"/>
                </a:lnTo>
                <a:lnTo>
                  <a:pt x="18564" y="75427"/>
                </a:lnTo>
                <a:cubicBezTo>
                  <a:pt x="18602" y="75389"/>
                  <a:pt x="18602" y="75351"/>
                  <a:pt x="18602" y="75314"/>
                </a:cubicBezTo>
                <a:cubicBezTo>
                  <a:pt x="18602" y="75200"/>
                  <a:pt x="18489" y="75124"/>
                  <a:pt x="18375" y="75124"/>
                </a:cubicBezTo>
                <a:close/>
                <a:moveTo>
                  <a:pt x="10171" y="75049"/>
                </a:moveTo>
                <a:lnTo>
                  <a:pt x="9982" y="75087"/>
                </a:lnTo>
                <a:cubicBezTo>
                  <a:pt x="9944" y="75087"/>
                  <a:pt x="9944" y="75124"/>
                  <a:pt x="9906" y="75124"/>
                </a:cubicBezTo>
                <a:cubicBezTo>
                  <a:pt x="9831" y="75124"/>
                  <a:pt x="9604" y="75162"/>
                  <a:pt x="9642" y="75389"/>
                </a:cubicBezTo>
                <a:lnTo>
                  <a:pt x="9679" y="75427"/>
                </a:lnTo>
                <a:cubicBezTo>
                  <a:pt x="9727" y="75499"/>
                  <a:pt x="9790" y="75525"/>
                  <a:pt x="9869" y="75525"/>
                </a:cubicBezTo>
                <a:cubicBezTo>
                  <a:pt x="9914" y="75525"/>
                  <a:pt x="9964" y="75516"/>
                  <a:pt x="10020" y="75503"/>
                </a:cubicBezTo>
                <a:cubicBezTo>
                  <a:pt x="10133" y="75465"/>
                  <a:pt x="10284" y="75389"/>
                  <a:pt x="10284" y="75238"/>
                </a:cubicBezTo>
                <a:cubicBezTo>
                  <a:pt x="10284" y="75162"/>
                  <a:pt x="10246" y="75124"/>
                  <a:pt x="10171" y="75049"/>
                </a:cubicBezTo>
                <a:close/>
                <a:moveTo>
                  <a:pt x="54330" y="75087"/>
                </a:moveTo>
                <a:lnTo>
                  <a:pt x="54179" y="75200"/>
                </a:lnTo>
                <a:cubicBezTo>
                  <a:pt x="54141" y="75389"/>
                  <a:pt x="54255" y="75503"/>
                  <a:pt x="54406" y="75540"/>
                </a:cubicBezTo>
                <a:lnTo>
                  <a:pt x="54557" y="75427"/>
                </a:lnTo>
                <a:lnTo>
                  <a:pt x="54595" y="75427"/>
                </a:lnTo>
                <a:cubicBezTo>
                  <a:pt x="54595" y="75389"/>
                  <a:pt x="54633" y="75314"/>
                  <a:pt x="54633" y="75238"/>
                </a:cubicBezTo>
                <a:cubicBezTo>
                  <a:pt x="54633" y="75238"/>
                  <a:pt x="54633" y="75200"/>
                  <a:pt x="54633" y="75200"/>
                </a:cubicBezTo>
                <a:lnTo>
                  <a:pt x="54481" y="75087"/>
                </a:lnTo>
                <a:close/>
                <a:moveTo>
                  <a:pt x="55947" y="75233"/>
                </a:moveTo>
                <a:cubicBezTo>
                  <a:pt x="55685" y="75233"/>
                  <a:pt x="55650" y="75396"/>
                  <a:pt x="55616" y="75465"/>
                </a:cubicBezTo>
                <a:lnTo>
                  <a:pt x="55653" y="75540"/>
                </a:lnTo>
                <a:cubicBezTo>
                  <a:pt x="55725" y="75612"/>
                  <a:pt x="55782" y="75639"/>
                  <a:pt x="55833" y="75639"/>
                </a:cubicBezTo>
                <a:cubicBezTo>
                  <a:pt x="55863" y="75639"/>
                  <a:pt x="55890" y="75630"/>
                  <a:pt x="55918" y="75616"/>
                </a:cubicBezTo>
                <a:cubicBezTo>
                  <a:pt x="56032" y="75616"/>
                  <a:pt x="56107" y="75540"/>
                  <a:pt x="56145" y="75389"/>
                </a:cubicBezTo>
                <a:lnTo>
                  <a:pt x="56032" y="75238"/>
                </a:lnTo>
                <a:cubicBezTo>
                  <a:pt x="56001" y="75235"/>
                  <a:pt x="55973" y="75233"/>
                  <a:pt x="55947" y="75233"/>
                </a:cubicBezTo>
                <a:close/>
                <a:moveTo>
                  <a:pt x="17392" y="75238"/>
                </a:moveTo>
                <a:lnTo>
                  <a:pt x="17241" y="75351"/>
                </a:lnTo>
                <a:cubicBezTo>
                  <a:pt x="17203" y="75540"/>
                  <a:pt x="17317" y="75654"/>
                  <a:pt x="17468" y="75692"/>
                </a:cubicBezTo>
                <a:lnTo>
                  <a:pt x="17581" y="75578"/>
                </a:lnTo>
                <a:lnTo>
                  <a:pt x="17581" y="75578"/>
                </a:lnTo>
                <a:cubicBezTo>
                  <a:pt x="17732" y="75540"/>
                  <a:pt x="17770" y="75465"/>
                  <a:pt x="17770" y="75427"/>
                </a:cubicBezTo>
                <a:cubicBezTo>
                  <a:pt x="17770" y="75389"/>
                  <a:pt x="17770" y="75351"/>
                  <a:pt x="17732" y="75314"/>
                </a:cubicBezTo>
                <a:lnTo>
                  <a:pt x="17619" y="75238"/>
                </a:lnTo>
                <a:close/>
                <a:moveTo>
                  <a:pt x="47600" y="75238"/>
                </a:moveTo>
                <a:cubicBezTo>
                  <a:pt x="47525" y="75238"/>
                  <a:pt x="47449" y="75238"/>
                  <a:pt x="47374" y="75276"/>
                </a:cubicBezTo>
                <a:cubicBezTo>
                  <a:pt x="47298" y="75314"/>
                  <a:pt x="47222" y="75427"/>
                  <a:pt x="47222" y="75503"/>
                </a:cubicBezTo>
                <a:cubicBezTo>
                  <a:pt x="47222" y="75616"/>
                  <a:pt x="47298" y="75692"/>
                  <a:pt x="47411" y="75729"/>
                </a:cubicBezTo>
                <a:lnTo>
                  <a:pt x="47563" y="75692"/>
                </a:lnTo>
                <a:cubicBezTo>
                  <a:pt x="47563" y="75692"/>
                  <a:pt x="47600" y="75654"/>
                  <a:pt x="47600" y="75654"/>
                </a:cubicBezTo>
                <a:cubicBezTo>
                  <a:pt x="47676" y="75616"/>
                  <a:pt x="47752" y="75578"/>
                  <a:pt x="47752" y="75465"/>
                </a:cubicBezTo>
                <a:cubicBezTo>
                  <a:pt x="47752" y="75427"/>
                  <a:pt x="47714" y="75389"/>
                  <a:pt x="47676" y="75314"/>
                </a:cubicBezTo>
                <a:lnTo>
                  <a:pt x="47600" y="75238"/>
                </a:lnTo>
                <a:close/>
                <a:moveTo>
                  <a:pt x="8460" y="75346"/>
                </a:moveTo>
                <a:cubicBezTo>
                  <a:pt x="8198" y="75346"/>
                  <a:pt x="8164" y="75506"/>
                  <a:pt x="8129" y="75540"/>
                </a:cubicBezTo>
                <a:lnTo>
                  <a:pt x="8167" y="75654"/>
                </a:lnTo>
                <a:cubicBezTo>
                  <a:pt x="8222" y="75709"/>
                  <a:pt x="8318" y="75744"/>
                  <a:pt x="8410" y="75744"/>
                </a:cubicBezTo>
                <a:cubicBezTo>
                  <a:pt x="8444" y="75744"/>
                  <a:pt x="8477" y="75740"/>
                  <a:pt x="8507" y="75729"/>
                </a:cubicBezTo>
                <a:cubicBezTo>
                  <a:pt x="8583" y="75692"/>
                  <a:pt x="8659" y="75616"/>
                  <a:pt x="8659" y="75503"/>
                </a:cubicBezTo>
                <a:cubicBezTo>
                  <a:pt x="8659" y="75503"/>
                  <a:pt x="8659" y="75465"/>
                  <a:pt x="8659" y="75465"/>
                </a:cubicBezTo>
                <a:lnTo>
                  <a:pt x="8545" y="75351"/>
                </a:lnTo>
                <a:cubicBezTo>
                  <a:pt x="8514" y="75348"/>
                  <a:pt x="8486" y="75346"/>
                  <a:pt x="8460" y="75346"/>
                </a:cubicBezTo>
                <a:close/>
                <a:moveTo>
                  <a:pt x="63872" y="75493"/>
                </a:moveTo>
                <a:cubicBezTo>
                  <a:pt x="63820" y="75493"/>
                  <a:pt x="63763" y="75503"/>
                  <a:pt x="63706" y="75540"/>
                </a:cubicBezTo>
                <a:lnTo>
                  <a:pt x="63744" y="75729"/>
                </a:lnTo>
                <a:cubicBezTo>
                  <a:pt x="63706" y="75729"/>
                  <a:pt x="63669" y="75692"/>
                  <a:pt x="63669" y="75654"/>
                </a:cubicBezTo>
                <a:cubicBezTo>
                  <a:pt x="63669" y="75616"/>
                  <a:pt x="63669" y="75616"/>
                  <a:pt x="63669" y="75616"/>
                </a:cubicBezTo>
                <a:cubicBezTo>
                  <a:pt x="63669" y="75654"/>
                  <a:pt x="63631" y="75729"/>
                  <a:pt x="63631" y="75805"/>
                </a:cubicBezTo>
                <a:lnTo>
                  <a:pt x="63744" y="75881"/>
                </a:lnTo>
                <a:cubicBezTo>
                  <a:pt x="63808" y="75895"/>
                  <a:pt x="63865" y="75901"/>
                  <a:pt x="63916" y="75901"/>
                </a:cubicBezTo>
                <a:cubicBezTo>
                  <a:pt x="64140" y="75901"/>
                  <a:pt x="64257" y="75784"/>
                  <a:pt x="64349" y="75692"/>
                </a:cubicBezTo>
                <a:lnTo>
                  <a:pt x="64198" y="75503"/>
                </a:lnTo>
                <a:cubicBezTo>
                  <a:pt x="64160" y="75521"/>
                  <a:pt x="64122" y="75531"/>
                  <a:pt x="64089" y="75531"/>
                </a:cubicBezTo>
                <a:cubicBezTo>
                  <a:pt x="64056" y="75531"/>
                  <a:pt x="64028" y="75521"/>
                  <a:pt x="64009" y="75503"/>
                </a:cubicBezTo>
                <a:cubicBezTo>
                  <a:pt x="63971" y="75503"/>
                  <a:pt x="63924" y="75493"/>
                  <a:pt x="63872" y="75493"/>
                </a:cubicBezTo>
                <a:close/>
                <a:moveTo>
                  <a:pt x="21059" y="75540"/>
                </a:moveTo>
                <a:lnTo>
                  <a:pt x="20908" y="75692"/>
                </a:lnTo>
                <a:lnTo>
                  <a:pt x="20908" y="75767"/>
                </a:lnTo>
                <a:lnTo>
                  <a:pt x="21059" y="75881"/>
                </a:lnTo>
                <a:cubicBezTo>
                  <a:pt x="21059" y="75918"/>
                  <a:pt x="21135" y="75956"/>
                  <a:pt x="21249" y="75956"/>
                </a:cubicBezTo>
                <a:lnTo>
                  <a:pt x="21362" y="75843"/>
                </a:lnTo>
                <a:lnTo>
                  <a:pt x="21362" y="75692"/>
                </a:lnTo>
                <a:lnTo>
                  <a:pt x="21249" y="75540"/>
                </a:lnTo>
                <a:close/>
                <a:moveTo>
                  <a:pt x="32364" y="75616"/>
                </a:moveTo>
                <a:lnTo>
                  <a:pt x="32251" y="75729"/>
                </a:lnTo>
                <a:lnTo>
                  <a:pt x="32251" y="75881"/>
                </a:lnTo>
                <a:lnTo>
                  <a:pt x="32364" y="75994"/>
                </a:lnTo>
                <a:cubicBezTo>
                  <a:pt x="32477" y="75994"/>
                  <a:pt x="32553" y="75994"/>
                  <a:pt x="32629" y="75956"/>
                </a:cubicBezTo>
                <a:cubicBezTo>
                  <a:pt x="32666" y="75918"/>
                  <a:pt x="32704" y="75843"/>
                  <a:pt x="32704" y="75767"/>
                </a:cubicBezTo>
                <a:lnTo>
                  <a:pt x="32704" y="75729"/>
                </a:lnTo>
                <a:lnTo>
                  <a:pt x="32553" y="75616"/>
                </a:lnTo>
                <a:close/>
                <a:moveTo>
                  <a:pt x="18678" y="75654"/>
                </a:moveTo>
                <a:cubicBezTo>
                  <a:pt x="18602" y="75692"/>
                  <a:pt x="18375" y="75729"/>
                  <a:pt x="18375" y="75918"/>
                </a:cubicBezTo>
                <a:lnTo>
                  <a:pt x="18375" y="75956"/>
                </a:lnTo>
                <a:lnTo>
                  <a:pt x="18526" y="76032"/>
                </a:lnTo>
                <a:cubicBezTo>
                  <a:pt x="18547" y="76037"/>
                  <a:pt x="18567" y="76039"/>
                  <a:pt x="18585" y="76039"/>
                </a:cubicBezTo>
                <a:cubicBezTo>
                  <a:pt x="18698" y="76039"/>
                  <a:pt x="18758" y="75951"/>
                  <a:pt x="18791" y="75918"/>
                </a:cubicBezTo>
                <a:cubicBezTo>
                  <a:pt x="18791" y="75918"/>
                  <a:pt x="18829" y="75881"/>
                  <a:pt x="18829" y="75881"/>
                </a:cubicBezTo>
                <a:lnTo>
                  <a:pt x="18715" y="75654"/>
                </a:lnTo>
                <a:close/>
                <a:moveTo>
                  <a:pt x="17052" y="75767"/>
                </a:moveTo>
                <a:lnTo>
                  <a:pt x="16938" y="75881"/>
                </a:lnTo>
                <a:lnTo>
                  <a:pt x="16938" y="76032"/>
                </a:lnTo>
                <a:lnTo>
                  <a:pt x="17090" y="76145"/>
                </a:lnTo>
                <a:lnTo>
                  <a:pt x="17241" y="76145"/>
                </a:lnTo>
                <a:lnTo>
                  <a:pt x="17392" y="76032"/>
                </a:lnTo>
                <a:lnTo>
                  <a:pt x="17392" y="75918"/>
                </a:lnTo>
                <a:lnTo>
                  <a:pt x="17279" y="75805"/>
                </a:lnTo>
                <a:cubicBezTo>
                  <a:pt x="17241" y="75805"/>
                  <a:pt x="17165" y="75767"/>
                  <a:pt x="17052" y="75767"/>
                </a:cubicBezTo>
                <a:close/>
                <a:moveTo>
                  <a:pt x="20455" y="75805"/>
                </a:moveTo>
                <a:cubicBezTo>
                  <a:pt x="20266" y="75843"/>
                  <a:pt x="20152" y="75994"/>
                  <a:pt x="20190" y="76145"/>
                </a:cubicBezTo>
                <a:lnTo>
                  <a:pt x="20341" y="76221"/>
                </a:lnTo>
                <a:cubicBezTo>
                  <a:pt x="20354" y="76208"/>
                  <a:pt x="20366" y="76204"/>
                  <a:pt x="20379" y="76204"/>
                </a:cubicBezTo>
                <a:cubicBezTo>
                  <a:pt x="20404" y="76204"/>
                  <a:pt x="20429" y="76221"/>
                  <a:pt x="20455" y="76221"/>
                </a:cubicBezTo>
                <a:cubicBezTo>
                  <a:pt x="20530" y="76221"/>
                  <a:pt x="20644" y="76221"/>
                  <a:pt x="20719" y="76145"/>
                </a:cubicBezTo>
                <a:cubicBezTo>
                  <a:pt x="20757" y="76145"/>
                  <a:pt x="20795" y="76070"/>
                  <a:pt x="20795" y="76032"/>
                </a:cubicBezTo>
                <a:cubicBezTo>
                  <a:pt x="20795" y="75994"/>
                  <a:pt x="20757" y="75994"/>
                  <a:pt x="20757" y="75956"/>
                </a:cubicBezTo>
                <a:cubicBezTo>
                  <a:pt x="20719" y="75843"/>
                  <a:pt x="20606" y="75805"/>
                  <a:pt x="20455" y="75805"/>
                </a:cubicBezTo>
                <a:close/>
                <a:moveTo>
                  <a:pt x="23063" y="75805"/>
                </a:moveTo>
                <a:cubicBezTo>
                  <a:pt x="22950" y="75805"/>
                  <a:pt x="22874" y="75843"/>
                  <a:pt x="22799" y="75881"/>
                </a:cubicBezTo>
                <a:cubicBezTo>
                  <a:pt x="22761" y="75918"/>
                  <a:pt x="22723" y="75956"/>
                  <a:pt x="22723" y="76070"/>
                </a:cubicBezTo>
                <a:lnTo>
                  <a:pt x="22723" y="76107"/>
                </a:lnTo>
                <a:lnTo>
                  <a:pt x="22874" y="76221"/>
                </a:lnTo>
                <a:lnTo>
                  <a:pt x="23025" y="76221"/>
                </a:lnTo>
                <a:lnTo>
                  <a:pt x="23177" y="76070"/>
                </a:lnTo>
                <a:lnTo>
                  <a:pt x="23177" y="75918"/>
                </a:lnTo>
                <a:lnTo>
                  <a:pt x="23063" y="75805"/>
                </a:lnTo>
                <a:close/>
                <a:moveTo>
                  <a:pt x="7256" y="75908"/>
                </a:moveTo>
                <a:cubicBezTo>
                  <a:pt x="7230" y="75908"/>
                  <a:pt x="7206" y="75911"/>
                  <a:pt x="7184" y="75918"/>
                </a:cubicBezTo>
                <a:cubicBezTo>
                  <a:pt x="7071" y="75956"/>
                  <a:pt x="7033" y="76070"/>
                  <a:pt x="7071" y="76183"/>
                </a:cubicBezTo>
                <a:lnTo>
                  <a:pt x="7222" y="76259"/>
                </a:lnTo>
                <a:lnTo>
                  <a:pt x="7260" y="76259"/>
                </a:lnTo>
                <a:cubicBezTo>
                  <a:pt x="7335" y="76259"/>
                  <a:pt x="7524" y="76259"/>
                  <a:pt x="7562" y="76107"/>
                </a:cubicBezTo>
                <a:lnTo>
                  <a:pt x="7524" y="75994"/>
                </a:lnTo>
                <a:cubicBezTo>
                  <a:pt x="7494" y="75963"/>
                  <a:pt x="7364" y="75908"/>
                  <a:pt x="7256" y="75908"/>
                </a:cubicBezTo>
                <a:close/>
                <a:moveTo>
                  <a:pt x="61589" y="75805"/>
                </a:moveTo>
                <a:cubicBezTo>
                  <a:pt x="61438" y="75805"/>
                  <a:pt x="61287" y="75843"/>
                  <a:pt x="61249" y="75994"/>
                </a:cubicBezTo>
                <a:lnTo>
                  <a:pt x="61249" y="76107"/>
                </a:lnTo>
                <a:cubicBezTo>
                  <a:pt x="61287" y="76183"/>
                  <a:pt x="61400" y="76221"/>
                  <a:pt x="61438" y="76259"/>
                </a:cubicBezTo>
                <a:cubicBezTo>
                  <a:pt x="61476" y="76259"/>
                  <a:pt x="61551" y="76297"/>
                  <a:pt x="61551" y="76297"/>
                </a:cubicBezTo>
                <a:lnTo>
                  <a:pt x="61740" y="76334"/>
                </a:lnTo>
                <a:cubicBezTo>
                  <a:pt x="61892" y="76259"/>
                  <a:pt x="61930" y="76183"/>
                  <a:pt x="61930" y="76107"/>
                </a:cubicBezTo>
                <a:cubicBezTo>
                  <a:pt x="61930" y="75994"/>
                  <a:pt x="61778" y="75843"/>
                  <a:pt x="61589" y="75805"/>
                </a:cubicBezTo>
                <a:close/>
                <a:moveTo>
                  <a:pt x="78830" y="75881"/>
                </a:moveTo>
                <a:cubicBezTo>
                  <a:pt x="78754" y="75881"/>
                  <a:pt x="78678" y="75881"/>
                  <a:pt x="78603" y="75918"/>
                </a:cubicBezTo>
                <a:cubicBezTo>
                  <a:pt x="78451" y="76032"/>
                  <a:pt x="78565" y="76297"/>
                  <a:pt x="78754" y="76334"/>
                </a:cubicBezTo>
                <a:cubicBezTo>
                  <a:pt x="78784" y="76344"/>
                  <a:pt x="78815" y="76349"/>
                  <a:pt x="78844" y="76349"/>
                </a:cubicBezTo>
                <a:cubicBezTo>
                  <a:pt x="78925" y="76349"/>
                  <a:pt x="79001" y="76314"/>
                  <a:pt x="79056" y="76259"/>
                </a:cubicBezTo>
                <a:lnTo>
                  <a:pt x="79094" y="76221"/>
                </a:lnTo>
                <a:cubicBezTo>
                  <a:pt x="79094" y="76183"/>
                  <a:pt x="79094" y="76183"/>
                  <a:pt x="79094" y="76145"/>
                </a:cubicBezTo>
                <a:cubicBezTo>
                  <a:pt x="79094" y="76070"/>
                  <a:pt x="79094" y="75994"/>
                  <a:pt x="78943" y="75956"/>
                </a:cubicBezTo>
                <a:lnTo>
                  <a:pt x="78830" y="75881"/>
                </a:lnTo>
                <a:close/>
                <a:moveTo>
                  <a:pt x="18073" y="75956"/>
                </a:moveTo>
                <a:lnTo>
                  <a:pt x="17959" y="76070"/>
                </a:lnTo>
                <a:lnTo>
                  <a:pt x="17959" y="76259"/>
                </a:lnTo>
                <a:lnTo>
                  <a:pt x="18110" y="76372"/>
                </a:lnTo>
                <a:lnTo>
                  <a:pt x="18262" y="76372"/>
                </a:lnTo>
                <a:lnTo>
                  <a:pt x="18413" y="76259"/>
                </a:lnTo>
                <a:lnTo>
                  <a:pt x="18413" y="76145"/>
                </a:lnTo>
                <a:lnTo>
                  <a:pt x="18300" y="76032"/>
                </a:lnTo>
                <a:cubicBezTo>
                  <a:pt x="18262" y="75994"/>
                  <a:pt x="18186" y="75956"/>
                  <a:pt x="18073" y="75956"/>
                </a:cubicBezTo>
                <a:close/>
                <a:moveTo>
                  <a:pt x="15729" y="75767"/>
                </a:moveTo>
                <a:lnTo>
                  <a:pt x="15653" y="75805"/>
                </a:lnTo>
                <a:cubicBezTo>
                  <a:pt x="15540" y="75881"/>
                  <a:pt x="15540" y="75994"/>
                  <a:pt x="15540" y="76070"/>
                </a:cubicBezTo>
                <a:cubicBezTo>
                  <a:pt x="15540" y="76107"/>
                  <a:pt x="15540" y="76259"/>
                  <a:pt x="15653" y="76334"/>
                </a:cubicBezTo>
                <a:cubicBezTo>
                  <a:pt x="15719" y="76379"/>
                  <a:pt x="15786" y="76397"/>
                  <a:pt x="15845" y="76397"/>
                </a:cubicBezTo>
                <a:cubicBezTo>
                  <a:pt x="15886" y="76397"/>
                  <a:pt x="15924" y="76388"/>
                  <a:pt x="15955" y="76372"/>
                </a:cubicBezTo>
                <a:cubicBezTo>
                  <a:pt x="15955" y="76372"/>
                  <a:pt x="15972" y="76355"/>
                  <a:pt x="15995" y="76355"/>
                </a:cubicBezTo>
                <a:cubicBezTo>
                  <a:pt x="16006" y="76355"/>
                  <a:pt x="16018" y="76360"/>
                  <a:pt x="16031" y="76372"/>
                </a:cubicBezTo>
                <a:lnTo>
                  <a:pt x="16182" y="76221"/>
                </a:lnTo>
                <a:lnTo>
                  <a:pt x="16182" y="76145"/>
                </a:lnTo>
                <a:cubicBezTo>
                  <a:pt x="16144" y="76107"/>
                  <a:pt x="16144" y="76107"/>
                  <a:pt x="16182" y="76070"/>
                </a:cubicBezTo>
                <a:lnTo>
                  <a:pt x="16182" y="75994"/>
                </a:lnTo>
                <a:lnTo>
                  <a:pt x="16069" y="75881"/>
                </a:lnTo>
                <a:cubicBezTo>
                  <a:pt x="16069" y="75881"/>
                  <a:pt x="16031" y="75843"/>
                  <a:pt x="16031" y="75843"/>
                </a:cubicBezTo>
                <a:cubicBezTo>
                  <a:pt x="15955" y="75805"/>
                  <a:pt x="15880" y="75767"/>
                  <a:pt x="15729" y="75767"/>
                </a:cubicBezTo>
                <a:close/>
                <a:moveTo>
                  <a:pt x="52671" y="76004"/>
                </a:moveTo>
                <a:cubicBezTo>
                  <a:pt x="52638" y="76004"/>
                  <a:pt x="52610" y="76013"/>
                  <a:pt x="52591" y="76032"/>
                </a:cubicBezTo>
                <a:cubicBezTo>
                  <a:pt x="52478" y="76070"/>
                  <a:pt x="52440" y="76145"/>
                  <a:pt x="52440" y="76221"/>
                </a:cubicBezTo>
                <a:cubicBezTo>
                  <a:pt x="52440" y="76297"/>
                  <a:pt x="52515" y="76372"/>
                  <a:pt x="52591" y="76410"/>
                </a:cubicBezTo>
                <a:cubicBezTo>
                  <a:pt x="52667" y="76410"/>
                  <a:pt x="52742" y="76410"/>
                  <a:pt x="52780" y="76372"/>
                </a:cubicBezTo>
                <a:cubicBezTo>
                  <a:pt x="52818" y="76334"/>
                  <a:pt x="52856" y="76297"/>
                  <a:pt x="52856" y="76221"/>
                </a:cubicBezTo>
                <a:cubicBezTo>
                  <a:pt x="52856" y="76145"/>
                  <a:pt x="52818" y="76070"/>
                  <a:pt x="52780" y="76032"/>
                </a:cubicBezTo>
                <a:cubicBezTo>
                  <a:pt x="52742" y="76013"/>
                  <a:pt x="52704" y="76004"/>
                  <a:pt x="52671" y="76004"/>
                </a:cubicBezTo>
                <a:close/>
                <a:moveTo>
                  <a:pt x="27674" y="76280"/>
                </a:moveTo>
                <a:cubicBezTo>
                  <a:pt x="27651" y="76280"/>
                  <a:pt x="27625" y="76284"/>
                  <a:pt x="27600" y="76297"/>
                </a:cubicBezTo>
                <a:lnTo>
                  <a:pt x="27487" y="76410"/>
                </a:lnTo>
                <a:lnTo>
                  <a:pt x="27487" y="76486"/>
                </a:lnTo>
                <a:lnTo>
                  <a:pt x="27600" y="76637"/>
                </a:lnTo>
                <a:cubicBezTo>
                  <a:pt x="27638" y="76637"/>
                  <a:pt x="27638" y="76675"/>
                  <a:pt x="27714" y="76675"/>
                </a:cubicBezTo>
                <a:lnTo>
                  <a:pt x="27865" y="76523"/>
                </a:lnTo>
                <a:cubicBezTo>
                  <a:pt x="27865" y="76448"/>
                  <a:pt x="27865" y="76372"/>
                  <a:pt x="27789" y="76297"/>
                </a:cubicBezTo>
                <a:cubicBezTo>
                  <a:pt x="27764" y="76297"/>
                  <a:pt x="27722" y="76280"/>
                  <a:pt x="27674" y="76280"/>
                </a:cubicBezTo>
                <a:close/>
                <a:moveTo>
                  <a:pt x="8621" y="76334"/>
                </a:moveTo>
                <a:cubicBezTo>
                  <a:pt x="8507" y="76372"/>
                  <a:pt x="8394" y="76486"/>
                  <a:pt x="8394" y="76561"/>
                </a:cubicBezTo>
                <a:cubicBezTo>
                  <a:pt x="8394" y="76637"/>
                  <a:pt x="8470" y="76712"/>
                  <a:pt x="8545" y="76712"/>
                </a:cubicBezTo>
                <a:lnTo>
                  <a:pt x="8696" y="76599"/>
                </a:lnTo>
                <a:cubicBezTo>
                  <a:pt x="8696" y="76637"/>
                  <a:pt x="8696" y="76675"/>
                  <a:pt x="8696" y="76675"/>
                </a:cubicBezTo>
                <a:cubicBezTo>
                  <a:pt x="8734" y="76675"/>
                  <a:pt x="8885" y="76637"/>
                  <a:pt x="8885" y="76523"/>
                </a:cubicBezTo>
                <a:lnTo>
                  <a:pt x="8885" y="76448"/>
                </a:lnTo>
                <a:cubicBezTo>
                  <a:pt x="8848" y="76372"/>
                  <a:pt x="8734" y="76334"/>
                  <a:pt x="8621" y="76334"/>
                </a:cubicBezTo>
                <a:close/>
                <a:moveTo>
                  <a:pt x="10351" y="76282"/>
                </a:moveTo>
                <a:cubicBezTo>
                  <a:pt x="10313" y="76282"/>
                  <a:pt x="10277" y="76286"/>
                  <a:pt x="10246" y="76297"/>
                </a:cubicBezTo>
                <a:cubicBezTo>
                  <a:pt x="10095" y="76334"/>
                  <a:pt x="10020" y="76448"/>
                  <a:pt x="10057" y="76561"/>
                </a:cubicBezTo>
                <a:lnTo>
                  <a:pt x="10095" y="76637"/>
                </a:lnTo>
                <a:cubicBezTo>
                  <a:pt x="10178" y="76692"/>
                  <a:pt x="10302" y="76727"/>
                  <a:pt x="10421" y="76727"/>
                </a:cubicBezTo>
                <a:cubicBezTo>
                  <a:pt x="10465" y="76727"/>
                  <a:pt x="10508" y="76723"/>
                  <a:pt x="10549" y="76712"/>
                </a:cubicBezTo>
                <a:cubicBezTo>
                  <a:pt x="10662" y="76675"/>
                  <a:pt x="10700" y="76599"/>
                  <a:pt x="10700" y="76486"/>
                </a:cubicBezTo>
                <a:cubicBezTo>
                  <a:pt x="10700" y="76486"/>
                  <a:pt x="10700" y="76448"/>
                  <a:pt x="10700" y="76410"/>
                </a:cubicBezTo>
                <a:lnTo>
                  <a:pt x="10662" y="76372"/>
                </a:lnTo>
                <a:cubicBezTo>
                  <a:pt x="10579" y="76317"/>
                  <a:pt x="10456" y="76282"/>
                  <a:pt x="10351" y="76282"/>
                </a:cubicBezTo>
                <a:close/>
                <a:moveTo>
                  <a:pt x="77506" y="76448"/>
                </a:moveTo>
                <a:cubicBezTo>
                  <a:pt x="77431" y="76448"/>
                  <a:pt x="77317" y="76448"/>
                  <a:pt x="77279" y="76523"/>
                </a:cubicBezTo>
                <a:cubicBezTo>
                  <a:pt x="77204" y="76561"/>
                  <a:pt x="77204" y="76599"/>
                  <a:pt x="77204" y="76675"/>
                </a:cubicBezTo>
                <a:lnTo>
                  <a:pt x="77355" y="76675"/>
                </a:lnTo>
                <a:cubicBezTo>
                  <a:pt x="77355" y="76675"/>
                  <a:pt x="77317" y="76675"/>
                  <a:pt x="77317" y="76712"/>
                </a:cubicBezTo>
                <a:cubicBezTo>
                  <a:pt x="77393" y="76750"/>
                  <a:pt x="77544" y="76750"/>
                  <a:pt x="77695" y="76750"/>
                </a:cubicBezTo>
                <a:cubicBezTo>
                  <a:pt x="77695" y="76712"/>
                  <a:pt x="77695" y="76712"/>
                  <a:pt x="77695" y="76675"/>
                </a:cubicBezTo>
                <a:lnTo>
                  <a:pt x="77847" y="76675"/>
                </a:lnTo>
                <a:cubicBezTo>
                  <a:pt x="77847" y="76561"/>
                  <a:pt x="77695" y="76448"/>
                  <a:pt x="77506" y="76448"/>
                </a:cubicBezTo>
                <a:close/>
                <a:moveTo>
                  <a:pt x="49642" y="76297"/>
                </a:moveTo>
                <a:cubicBezTo>
                  <a:pt x="49566" y="76297"/>
                  <a:pt x="49340" y="76334"/>
                  <a:pt x="49340" y="76523"/>
                </a:cubicBezTo>
                <a:lnTo>
                  <a:pt x="49340" y="76561"/>
                </a:lnTo>
                <a:lnTo>
                  <a:pt x="49415" y="76637"/>
                </a:lnTo>
                <a:lnTo>
                  <a:pt x="49415" y="76637"/>
                </a:lnTo>
                <a:lnTo>
                  <a:pt x="49529" y="76788"/>
                </a:lnTo>
                <a:cubicBezTo>
                  <a:pt x="49642" y="76788"/>
                  <a:pt x="49755" y="76788"/>
                  <a:pt x="49831" y="76750"/>
                </a:cubicBezTo>
                <a:cubicBezTo>
                  <a:pt x="49907" y="76675"/>
                  <a:pt x="49944" y="76599"/>
                  <a:pt x="49944" y="76523"/>
                </a:cubicBezTo>
                <a:cubicBezTo>
                  <a:pt x="49944" y="76448"/>
                  <a:pt x="49907" y="76372"/>
                  <a:pt x="49831" y="76297"/>
                </a:cubicBezTo>
                <a:close/>
                <a:moveTo>
                  <a:pt x="62156" y="76523"/>
                </a:moveTo>
                <a:cubicBezTo>
                  <a:pt x="62119" y="76561"/>
                  <a:pt x="62081" y="76637"/>
                  <a:pt x="62081" y="76750"/>
                </a:cubicBezTo>
                <a:cubicBezTo>
                  <a:pt x="62081" y="76864"/>
                  <a:pt x="62194" y="76977"/>
                  <a:pt x="62308" y="76977"/>
                </a:cubicBezTo>
                <a:lnTo>
                  <a:pt x="62459" y="76864"/>
                </a:lnTo>
                <a:cubicBezTo>
                  <a:pt x="62497" y="76864"/>
                  <a:pt x="62610" y="76826"/>
                  <a:pt x="62610" y="76712"/>
                </a:cubicBezTo>
                <a:cubicBezTo>
                  <a:pt x="62610" y="76675"/>
                  <a:pt x="62572" y="76637"/>
                  <a:pt x="62572" y="76637"/>
                </a:cubicBezTo>
                <a:lnTo>
                  <a:pt x="62459" y="76523"/>
                </a:lnTo>
                <a:close/>
                <a:moveTo>
                  <a:pt x="51003" y="76372"/>
                </a:moveTo>
                <a:lnTo>
                  <a:pt x="50852" y="76523"/>
                </a:lnTo>
                <a:cubicBezTo>
                  <a:pt x="50890" y="76561"/>
                  <a:pt x="50890" y="76637"/>
                  <a:pt x="50890" y="76675"/>
                </a:cubicBezTo>
                <a:lnTo>
                  <a:pt x="50890" y="76750"/>
                </a:lnTo>
                <a:cubicBezTo>
                  <a:pt x="50890" y="76901"/>
                  <a:pt x="50927" y="77053"/>
                  <a:pt x="51192" y="77128"/>
                </a:cubicBezTo>
                <a:lnTo>
                  <a:pt x="51343" y="77090"/>
                </a:lnTo>
                <a:cubicBezTo>
                  <a:pt x="51381" y="77053"/>
                  <a:pt x="51419" y="77015"/>
                  <a:pt x="51419" y="76939"/>
                </a:cubicBezTo>
                <a:cubicBezTo>
                  <a:pt x="51419" y="76864"/>
                  <a:pt x="51343" y="76826"/>
                  <a:pt x="51306" y="76788"/>
                </a:cubicBezTo>
                <a:cubicBezTo>
                  <a:pt x="51343" y="76750"/>
                  <a:pt x="51381" y="76637"/>
                  <a:pt x="51381" y="76486"/>
                </a:cubicBezTo>
                <a:lnTo>
                  <a:pt x="51230" y="76372"/>
                </a:lnTo>
                <a:close/>
                <a:moveTo>
                  <a:pt x="45781" y="76888"/>
                </a:moveTo>
                <a:cubicBezTo>
                  <a:pt x="45686" y="76888"/>
                  <a:pt x="45588" y="76944"/>
                  <a:pt x="45559" y="77090"/>
                </a:cubicBezTo>
                <a:lnTo>
                  <a:pt x="45634" y="77280"/>
                </a:lnTo>
                <a:cubicBezTo>
                  <a:pt x="45748" y="77280"/>
                  <a:pt x="45823" y="77280"/>
                  <a:pt x="45861" y="77242"/>
                </a:cubicBezTo>
                <a:cubicBezTo>
                  <a:pt x="45899" y="77204"/>
                  <a:pt x="45975" y="77128"/>
                  <a:pt x="45975" y="77053"/>
                </a:cubicBezTo>
                <a:lnTo>
                  <a:pt x="45937" y="77015"/>
                </a:lnTo>
                <a:lnTo>
                  <a:pt x="45861" y="76901"/>
                </a:lnTo>
                <a:cubicBezTo>
                  <a:pt x="45836" y="76893"/>
                  <a:pt x="45808" y="76888"/>
                  <a:pt x="45781" y="76888"/>
                </a:cubicBezTo>
                <a:close/>
                <a:moveTo>
                  <a:pt x="91041" y="77015"/>
                </a:moveTo>
                <a:lnTo>
                  <a:pt x="90815" y="77090"/>
                </a:lnTo>
                <a:cubicBezTo>
                  <a:pt x="90777" y="77090"/>
                  <a:pt x="90625" y="77204"/>
                  <a:pt x="90701" y="77355"/>
                </a:cubicBezTo>
                <a:lnTo>
                  <a:pt x="90852" y="77431"/>
                </a:lnTo>
                <a:cubicBezTo>
                  <a:pt x="90890" y="77431"/>
                  <a:pt x="90890" y="77469"/>
                  <a:pt x="90928" y="77469"/>
                </a:cubicBezTo>
                <a:lnTo>
                  <a:pt x="91155" y="77355"/>
                </a:lnTo>
                <a:cubicBezTo>
                  <a:pt x="91117" y="77280"/>
                  <a:pt x="91117" y="77242"/>
                  <a:pt x="91117" y="77242"/>
                </a:cubicBezTo>
                <a:cubicBezTo>
                  <a:pt x="91117" y="77166"/>
                  <a:pt x="91117" y="77090"/>
                  <a:pt x="91041" y="77015"/>
                </a:cubicBezTo>
                <a:close/>
                <a:moveTo>
                  <a:pt x="75389" y="77204"/>
                </a:moveTo>
                <a:lnTo>
                  <a:pt x="75162" y="77280"/>
                </a:lnTo>
                <a:lnTo>
                  <a:pt x="75162" y="77431"/>
                </a:lnTo>
                <a:lnTo>
                  <a:pt x="75276" y="77544"/>
                </a:lnTo>
                <a:lnTo>
                  <a:pt x="75465" y="77544"/>
                </a:lnTo>
                <a:lnTo>
                  <a:pt x="75616" y="77469"/>
                </a:lnTo>
                <a:cubicBezTo>
                  <a:pt x="75616" y="77431"/>
                  <a:pt x="75616" y="77431"/>
                  <a:pt x="75616" y="77393"/>
                </a:cubicBezTo>
                <a:cubicBezTo>
                  <a:pt x="75616" y="77242"/>
                  <a:pt x="75465" y="77204"/>
                  <a:pt x="75389" y="77204"/>
                </a:cubicBezTo>
                <a:close/>
                <a:moveTo>
                  <a:pt x="35048" y="77185"/>
                </a:moveTo>
                <a:cubicBezTo>
                  <a:pt x="34963" y="77185"/>
                  <a:pt x="34878" y="77204"/>
                  <a:pt x="34821" y="77242"/>
                </a:cubicBezTo>
                <a:lnTo>
                  <a:pt x="34859" y="77431"/>
                </a:lnTo>
                <a:cubicBezTo>
                  <a:pt x="34921" y="77492"/>
                  <a:pt x="35008" y="77554"/>
                  <a:pt x="35120" y="77554"/>
                </a:cubicBezTo>
                <a:cubicBezTo>
                  <a:pt x="35145" y="77554"/>
                  <a:pt x="35172" y="77551"/>
                  <a:pt x="35200" y="77544"/>
                </a:cubicBezTo>
                <a:cubicBezTo>
                  <a:pt x="35237" y="77506"/>
                  <a:pt x="35313" y="77469"/>
                  <a:pt x="35351" y="77355"/>
                </a:cubicBezTo>
                <a:lnTo>
                  <a:pt x="35275" y="77242"/>
                </a:lnTo>
                <a:cubicBezTo>
                  <a:pt x="35218" y="77204"/>
                  <a:pt x="35133" y="77185"/>
                  <a:pt x="35048" y="77185"/>
                </a:cubicBezTo>
                <a:close/>
                <a:moveTo>
                  <a:pt x="10622" y="77226"/>
                </a:moveTo>
                <a:cubicBezTo>
                  <a:pt x="10596" y="77226"/>
                  <a:pt x="10571" y="77231"/>
                  <a:pt x="10549" y="77242"/>
                </a:cubicBezTo>
                <a:cubicBezTo>
                  <a:pt x="10473" y="77242"/>
                  <a:pt x="10398" y="77280"/>
                  <a:pt x="10322" y="77355"/>
                </a:cubicBezTo>
                <a:lnTo>
                  <a:pt x="10360" y="77506"/>
                </a:lnTo>
                <a:cubicBezTo>
                  <a:pt x="10398" y="77582"/>
                  <a:pt x="10473" y="77582"/>
                  <a:pt x="10587" y="77582"/>
                </a:cubicBezTo>
                <a:cubicBezTo>
                  <a:pt x="10662" y="77582"/>
                  <a:pt x="10738" y="77506"/>
                  <a:pt x="10814" y="77431"/>
                </a:cubicBezTo>
                <a:lnTo>
                  <a:pt x="10776" y="77280"/>
                </a:lnTo>
                <a:cubicBezTo>
                  <a:pt x="10749" y="77253"/>
                  <a:pt x="10685" y="77226"/>
                  <a:pt x="10622" y="77226"/>
                </a:cubicBezTo>
                <a:close/>
                <a:moveTo>
                  <a:pt x="30639" y="77188"/>
                </a:moveTo>
                <a:cubicBezTo>
                  <a:pt x="30558" y="77188"/>
                  <a:pt x="30478" y="77215"/>
                  <a:pt x="30398" y="77242"/>
                </a:cubicBezTo>
                <a:cubicBezTo>
                  <a:pt x="30247" y="77355"/>
                  <a:pt x="30247" y="77544"/>
                  <a:pt x="30398" y="77582"/>
                </a:cubicBezTo>
                <a:lnTo>
                  <a:pt x="30587" y="77506"/>
                </a:lnTo>
                <a:lnTo>
                  <a:pt x="30587" y="77506"/>
                </a:lnTo>
                <a:cubicBezTo>
                  <a:pt x="30587" y="77506"/>
                  <a:pt x="30549" y="77544"/>
                  <a:pt x="30549" y="77544"/>
                </a:cubicBezTo>
                <a:lnTo>
                  <a:pt x="30587" y="77544"/>
                </a:lnTo>
                <a:cubicBezTo>
                  <a:pt x="30663" y="77544"/>
                  <a:pt x="30814" y="77506"/>
                  <a:pt x="30814" y="77355"/>
                </a:cubicBezTo>
                <a:lnTo>
                  <a:pt x="30814" y="77317"/>
                </a:lnTo>
                <a:lnTo>
                  <a:pt x="30738" y="77204"/>
                </a:lnTo>
                <a:cubicBezTo>
                  <a:pt x="30705" y="77193"/>
                  <a:pt x="30672" y="77188"/>
                  <a:pt x="30639" y="77188"/>
                </a:cubicBezTo>
                <a:close/>
                <a:moveTo>
                  <a:pt x="48412" y="76777"/>
                </a:moveTo>
                <a:cubicBezTo>
                  <a:pt x="48373" y="76777"/>
                  <a:pt x="48329" y="76790"/>
                  <a:pt x="48281" y="76826"/>
                </a:cubicBezTo>
                <a:lnTo>
                  <a:pt x="48205" y="76939"/>
                </a:lnTo>
                <a:cubicBezTo>
                  <a:pt x="48130" y="76977"/>
                  <a:pt x="47979" y="77053"/>
                  <a:pt x="48054" y="77280"/>
                </a:cubicBezTo>
                <a:lnTo>
                  <a:pt x="48092" y="77317"/>
                </a:lnTo>
                <a:cubicBezTo>
                  <a:pt x="48205" y="77393"/>
                  <a:pt x="48319" y="77393"/>
                  <a:pt x="48432" y="77393"/>
                </a:cubicBezTo>
                <a:cubicBezTo>
                  <a:pt x="48470" y="77393"/>
                  <a:pt x="48508" y="77431"/>
                  <a:pt x="48508" y="77431"/>
                </a:cubicBezTo>
                <a:cubicBezTo>
                  <a:pt x="48508" y="77431"/>
                  <a:pt x="48546" y="77469"/>
                  <a:pt x="48508" y="77582"/>
                </a:cubicBezTo>
                <a:lnTo>
                  <a:pt x="48659" y="77695"/>
                </a:lnTo>
                <a:cubicBezTo>
                  <a:pt x="48961" y="77658"/>
                  <a:pt x="49113" y="77506"/>
                  <a:pt x="49151" y="77242"/>
                </a:cubicBezTo>
                <a:lnTo>
                  <a:pt x="49113" y="77128"/>
                </a:lnTo>
                <a:cubicBezTo>
                  <a:pt x="49075" y="77128"/>
                  <a:pt x="49037" y="77090"/>
                  <a:pt x="49037" y="77053"/>
                </a:cubicBezTo>
                <a:cubicBezTo>
                  <a:pt x="48999" y="76977"/>
                  <a:pt x="48961" y="76901"/>
                  <a:pt x="48848" y="76864"/>
                </a:cubicBezTo>
                <a:lnTo>
                  <a:pt x="48772" y="76977"/>
                </a:lnTo>
                <a:lnTo>
                  <a:pt x="48697" y="76901"/>
                </a:lnTo>
                <a:lnTo>
                  <a:pt x="48621" y="76901"/>
                </a:lnTo>
                <a:cubicBezTo>
                  <a:pt x="48621" y="76901"/>
                  <a:pt x="48583" y="76901"/>
                  <a:pt x="48583" y="76864"/>
                </a:cubicBezTo>
                <a:cubicBezTo>
                  <a:pt x="48558" y="76838"/>
                  <a:pt x="48497" y="76777"/>
                  <a:pt x="48412" y="76777"/>
                </a:cubicBezTo>
                <a:close/>
                <a:moveTo>
                  <a:pt x="89869" y="76675"/>
                </a:moveTo>
                <a:lnTo>
                  <a:pt x="89605" y="76750"/>
                </a:lnTo>
                <a:cubicBezTo>
                  <a:pt x="89579" y="76724"/>
                  <a:pt x="89517" y="76680"/>
                  <a:pt x="89431" y="76680"/>
                </a:cubicBezTo>
                <a:cubicBezTo>
                  <a:pt x="89392" y="76680"/>
                  <a:pt x="89349" y="76689"/>
                  <a:pt x="89302" y="76712"/>
                </a:cubicBezTo>
                <a:lnTo>
                  <a:pt x="89189" y="76750"/>
                </a:lnTo>
                <a:cubicBezTo>
                  <a:pt x="89038" y="76901"/>
                  <a:pt x="88849" y="77053"/>
                  <a:pt x="88811" y="77393"/>
                </a:cubicBezTo>
                <a:lnTo>
                  <a:pt x="88962" y="77506"/>
                </a:lnTo>
                <a:lnTo>
                  <a:pt x="89000" y="77506"/>
                </a:lnTo>
                <a:cubicBezTo>
                  <a:pt x="88962" y="77506"/>
                  <a:pt x="88962" y="77469"/>
                  <a:pt x="88962" y="77469"/>
                </a:cubicBezTo>
                <a:lnTo>
                  <a:pt x="88962" y="77469"/>
                </a:lnTo>
                <a:lnTo>
                  <a:pt x="89113" y="77582"/>
                </a:lnTo>
                <a:cubicBezTo>
                  <a:pt x="89169" y="77571"/>
                  <a:pt x="89214" y="77566"/>
                  <a:pt x="89254" y="77566"/>
                </a:cubicBezTo>
                <a:cubicBezTo>
                  <a:pt x="89350" y="77566"/>
                  <a:pt x="89411" y="77593"/>
                  <a:pt x="89491" y="77620"/>
                </a:cubicBezTo>
                <a:cubicBezTo>
                  <a:pt x="89567" y="77658"/>
                  <a:pt x="89642" y="77695"/>
                  <a:pt x="89794" y="77695"/>
                </a:cubicBezTo>
                <a:lnTo>
                  <a:pt x="89907" y="77658"/>
                </a:lnTo>
                <a:cubicBezTo>
                  <a:pt x="89945" y="77620"/>
                  <a:pt x="89945" y="77582"/>
                  <a:pt x="89983" y="77582"/>
                </a:cubicBezTo>
                <a:cubicBezTo>
                  <a:pt x="90058" y="77469"/>
                  <a:pt x="90172" y="77317"/>
                  <a:pt x="90172" y="77128"/>
                </a:cubicBezTo>
                <a:cubicBezTo>
                  <a:pt x="90172" y="76939"/>
                  <a:pt x="90058" y="76826"/>
                  <a:pt x="89945" y="76750"/>
                </a:cubicBezTo>
                <a:cubicBezTo>
                  <a:pt x="89907" y="76750"/>
                  <a:pt x="89869" y="76712"/>
                  <a:pt x="89869" y="76675"/>
                </a:cubicBezTo>
                <a:close/>
                <a:moveTo>
                  <a:pt x="53536" y="77506"/>
                </a:moveTo>
                <a:lnTo>
                  <a:pt x="53385" y="77658"/>
                </a:lnTo>
                <a:lnTo>
                  <a:pt x="53385" y="77733"/>
                </a:lnTo>
                <a:lnTo>
                  <a:pt x="53498" y="77847"/>
                </a:lnTo>
                <a:cubicBezTo>
                  <a:pt x="53536" y="77884"/>
                  <a:pt x="53574" y="77884"/>
                  <a:pt x="53612" y="77922"/>
                </a:cubicBezTo>
                <a:lnTo>
                  <a:pt x="53801" y="77771"/>
                </a:lnTo>
                <a:cubicBezTo>
                  <a:pt x="53801" y="77771"/>
                  <a:pt x="53801" y="77733"/>
                  <a:pt x="53839" y="77695"/>
                </a:cubicBezTo>
                <a:lnTo>
                  <a:pt x="53725" y="77506"/>
                </a:lnTo>
                <a:close/>
                <a:moveTo>
                  <a:pt x="60826" y="77727"/>
                </a:moveTo>
                <a:cubicBezTo>
                  <a:pt x="60786" y="77727"/>
                  <a:pt x="60750" y="77733"/>
                  <a:pt x="60720" y="77733"/>
                </a:cubicBezTo>
                <a:cubicBezTo>
                  <a:pt x="60568" y="77771"/>
                  <a:pt x="60455" y="77922"/>
                  <a:pt x="60455" y="78036"/>
                </a:cubicBezTo>
                <a:lnTo>
                  <a:pt x="60531" y="78149"/>
                </a:lnTo>
                <a:cubicBezTo>
                  <a:pt x="60619" y="78193"/>
                  <a:pt x="60695" y="78212"/>
                  <a:pt x="60765" y="78212"/>
                </a:cubicBezTo>
                <a:cubicBezTo>
                  <a:pt x="60815" y="78212"/>
                  <a:pt x="60862" y="78203"/>
                  <a:pt x="60909" y="78187"/>
                </a:cubicBezTo>
                <a:cubicBezTo>
                  <a:pt x="60984" y="78149"/>
                  <a:pt x="61060" y="78073"/>
                  <a:pt x="61098" y="77922"/>
                </a:cubicBezTo>
                <a:lnTo>
                  <a:pt x="61022" y="77809"/>
                </a:lnTo>
                <a:cubicBezTo>
                  <a:pt x="60954" y="77741"/>
                  <a:pt x="60886" y="77727"/>
                  <a:pt x="60826" y="77727"/>
                </a:cubicBezTo>
                <a:close/>
                <a:moveTo>
                  <a:pt x="24296" y="77415"/>
                </a:moveTo>
                <a:cubicBezTo>
                  <a:pt x="24229" y="77415"/>
                  <a:pt x="24175" y="77442"/>
                  <a:pt x="24122" y="77469"/>
                </a:cubicBezTo>
                <a:cubicBezTo>
                  <a:pt x="24084" y="77506"/>
                  <a:pt x="24046" y="77582"/>
                  <a:pt x="24046" y="77658"/>
                </a:cubicBezTo>
                <a:lnTo>
                  <a:pt x="24046" y="77695"/>
                </a:lnTo>
                <a:lnTo>
                  <a:pt x="24160" y="77809"/>
                </a:lnTo>
                <a:lnTo>
                  <a:pt x="24235" y="77809"/>
                </a:lnTo>
                <a:lnTo>
                  <a:pt x="24273" y="77960"/>
                </a:lnTo>
                <a:lnTo>
                  <a:pt x="24311" y="77960"/>
                </a:lnTo>
                <a:cubicBezTo>
                  <a:pt x="24349" y="77998"/>
                  <a:pt x="24387" y="77998"/>
                  <a:pt x="24424" y="77998"/>
                </a:cubicBezTo>
                <a:cubicBezTo>
                  <a:pt x="24424" y="78073"/>
                  <a:pt x="24462" y="78111"/>
                  <a:pt x="24500" y="78149"/>
                </a:cubicBezTo>
                <a:cubicBezTo>
                  <a:pt x="24576" y="78225"/>
                  <a:pt x="24651" y="78225"/>
                  <a:pt x="24727" y="78225"/>
                </a:cubicBezTo>
                <a:lnTo>
                  <a:pt x="24878" y="78111"/>
                </a:lnTo>
                <a:cubicBezTo>
                  <a:pt x="24878" y="78111"/>
                  <a:pt x="24878" y="78073"/>
                  <a:pt x="24878" y="78073"/>
                </a:cubicBezTo>
                <a:cubicBezTo>
                  <a:pt x="24878" y="77884"/>
                  <a:pt x="24727" y="77771"/>
                  <a:pt x="24576" y="77733"/>
                </a:cubicBezTo>
                <a:cubicBezTo>
                  <a:pt x="24538" y="77695"/>
                  <a:pt x="24500" y="77695"/>
                  <a:pt x="24462" y="77695"/>
                </a:cubicBezTo>
                <a:cubicBezTo>
                  <a:pt x="24500" y="77658"/>
                  <a:pt x="24500" y="77620"/>
                  <a:pt x="24500" y="77544"/>
                </a:cubicBezTo>
                <a:lnTo>
                  <a:pt x="24387" y="77431"/>
                </a:lnTo>
                <a:cubicBezTo>
                  <a:pt x="24353" y="77420"/>
                  <a:pt x="24323" y="77415"/>
                  <a:pt x="24296" y="77415"/>
                </a:cubicBezTo>
                <a:close/>
                <a:moveTo>
                  <a:pt x="23895" y="78036"/>
                </a:moveTo>
                <a:cubicBezTo>
                  <a:pt x="23782" y="78036"/>
                  <a:pt x="23668" y="78111"/>
                  <a:pt x="23668" y="78225"/>
                </a:cubicBezTo>
                <a:lnTo>
                  <a:pt x="23819" y="78225"/>
                </a:lnTo>
                <a:cubicBezTo>
                  <a:pt x="23819" y="78225"/>
                  <a:pt x="23819" y="78225"/>
                  <a:pt x="23819" y="78263"/>
                </a:cubicBezTo>
                <a:lnTo>
                  <a:pt x="24008" y="78263"/>
                </a:lnTo>
                <a:cubicBezTo>
                  <a:pt x="24008" y="78225"/>
                  <a:pt x="24008" y="78225"/>
                  <a:pt x="24008" y="78225"/>
                </a:cubicBezTo>
                <a:lnTo>
                  <a:pt x="24160" y="78225"/>
                </a:lnTo>
                <a:cubicBezTo>
                  <a:pt x="24160" y="78149"/>
                  <a:pt x="24122" y="78111"/>
                  <a:pt x="24046" y="78073"/>
                </a:cubicBezTo>
                <a:cubicBezTo>
                  <a:pt x="24008" y="78036"/>
                  <a:pt x="23971" y="78036"/>
                  <a:pt x="23895" y="78036"/>
                </a:cubicBezTo>
                <a:lnTo>
                  <a:pt x="23933" y="78149"/>
                </a:lnTo>
                <a:lnTo>
                  <a:pt x="23895" y="78149"/>
                </a:lnTo>
                <a:lnTo>
                  <a:pt x="23895" y="78036"/>
                </a:lnTo>
                <a:close/>
                <a:moveTo>
                  <a:pt x="69756" y="77922"/>
                </a:moveTo>
                <a:lnTo>
                  <a:pt x="69604" y="78036"/>
                </a:lnTo>
                <a:lnTo>
                  <a:pt x="69604" y="78225"/>
                </a:lnTo>
                <a:lnTo>
                  <a:pt x="69718" y="78338"/>
                </a:lnTo>
                <a:cubicBezTo>
                  <a:pt x="69945" y="78338"/>
                  <a:pt x="70020" y="78225"/>
                  <a:pt x="70096" y="78149"/>
                </a:cubicBezTo>
                <a:lnTo>
                  <a:pt x="70096" y="78111"/>
                </a:lnTo>
                <a:lnTo>
                  <a:pt x="69983" y="77922"/>
                </a:lnTo>
                <a:close/>
                <a:moveTo>
                  <a:pt x="75465" y="77771"/>
                </a:moveTo>
                <a:lnTo>
                  <a:pt x="75351" y="77847"/>
                </a:lnTo>
                <a:cubicBezTo>
                  <a:pt x="75200" y="78036"/>
                  <a:pt x="75313" y="78187"/>
                  <a:pt x="75427" y="78300"/>
                </a:cubicBezTo>
                <a:lnTo>
                  <a:pt x="75502" y="78225"/>
                </a:lnTo>
                <a:lnTo>
                  <a:pt x="75465" y="78300"/>
                </a:lnTo>
                <a:lnTo>
                  <a:pt x="75502" y="78300"/>
                </a:lnTo>
                <a:cubicBezTo>
                  <a:pt x="75583" y="78327"/>
                  <a:pt x="75644" y="78354"/>
                  <a:pt x="75700" y="78354"/>
                </a:cubicBezTo>
                <a:cubicBezTo>
                  <a:pt x="75723" y="78354"/>
                  <a:pt x="75745" y="78349"/>
                  <a:pt x="75767" y="78338"/>
                </a:cubicBezTo>
                <a:cubicBezTo>
                  <a:pt x="75843" y="78300"/>
                  <a:pt x="75843" y="78263"/>
                  <a:pt x="75843" y="78225"/>
                </a:cubicBezTo>
                <a:lnTo>
                  <a:pt x="75843" y="78187"/>
                </a:lnTo>
                <a:cubicBezTo>
                  <a:pt x="75881" y="78149"/>
                  <a:pt x="75918" y="78111"/>
                  <a:pt x="75918" y="78036"/>
                </a:cubicBezTo>
                <a:lnTo>
                  <a:pt x="75843" y="77960"/>
                </a:lnTo>
                <a:cubicBezTo>
                  <a:pt x="75843" y="77960"/>
                  <a:pt x="75805" y="77922"/>
                  <a:pt x="75805" y="77922"/>
                </a:cubicBezTo>
                <a:cubicBezTo>
                  <a:pt x="75729" y="77847"/>
                  <a:pt x="75654" y="77771"/>
                  <a:pt x="75465" y="77771"/>
                </a:cubicBezTo>
                <a:close/>
                <a:moveTo>
                  <a:pt x="33158" y="77922"/>
                </a:moveTo>
                <a:lnTo>
                  <a:pt x="33044" y="78036"/>
                </a:lnTo>
                <a:lnTo>
                  <a:pt x="33044" y="78263"/>
                </a:lnTo>
                <a:lnTo>
                  <a:pt x="33120" y="78376"/>
                </a:lnTo>
                <a:cubicBezTo>
                  <a:pt x="33173" y="78394"/>
                  <a:pt x="33217" y="78401"/>
                  <a:pt x="33255" y="78401"/>
                </a:cubicBezTo>
                <a:cubicBezTo>
                  <a:pt x="33380" y="78401"/>
                  <a:pt x="33431" y="78321"/>
                  <a:pt x="33460" y="78263"/>
                </a:cubicBezTo>
                <a:cubicBezTo>
                  <a:pt x="33612" y="78225"/>
                  <a:pt x="33649" y="78149"/>
                  <a:pt x="33649" y="78073"/>
                </a:cubicBezTo>
                <a:cubicBezTo>
                  <a:pt x="33649" y="78073"/>
                  <a:pt x="33649" y="78036"/>
                  <a:pt x="33649" y="78036"/>
                </a:cubicBezTo>
                <a:lnTo>
                  <a:pt x="33460" y="77960"/>
                </a:lnTo>
                <a:lnTo>
                  <a:pt x="33347" y="77960"/>
                </a:lnTo>
                <a:cubicBezTo>
                  <a:pt x="33309" y="77960"/>
                  <a:pt x="33271" y="77922"/>
                  <a:pt x="33158" y="77922"/>
                </a:cubicBezTo>
                <a:close/>
                <a:moveTo>
                  <a:pt x="80148" y="78069"/>
                </a:moveTo>
                <a:cubicBezTo>
                  <a:pt x="79979" y="78069"/>
                  <a:pt x="79847" y="78265"/>
                  <a:pt x="79813" y="78300"/>
                </a:cubicBezTo>
                <a:lnTo>
                  <a:pt x="79888" y="78489"/>
                </a:lnTo>
                <a:cubicBezTo>
                  <a:pt x="80039" y="78489"/>
                  <a:pt x="80115" y="78452"/>
                  <a:pt x="80153" y="78414"/>
                </a:cubicBezTo>
                <a:lnTo>
                  <a:pt x="80191" y="78414"/>
                </a:lnTo>
                <a:lnTo>
                  <a:pt x="80380" y="78300"/>
                </a:lnTo>
                <a:cubicBezTo>
                  <a:pt x="80342" y="78111"/>
                  <a:pt x="80266" y="78073"/>
                  <a:pt x="80191" y="78073"/>
                </a:cubicBezTo>
                <a:cubicBezTo>
                  <a:pt x="80176" y="78071"/>
                  <a:pt x="80162" y="78069"/>
                  <a:pt x="80148" y="78069"/>
                </a:cubicBezTo>
                <a:close/>
                <a:moveTo>
                  <a:pt x="21059" y="77733"/>
                </a:moveTo>
                <a:lnTo>
                  <a:pt x="20870" y="77771"/>
                </a:lnTo>
                <a:cubicBezTo>
                  <a:pt x="20833" y="77809"/>
                  <a:pt x="20833" y="77884"/>
                  <a:pt x="20795" y="77960"/>
                </a:cubicBezTo>
                <a:cubicBezTo>
                  <a:pt x="20795" y="77960"/>
                  <a:pt x="20757" y="78036"/>
                  <a:pt x="20757" y="78036"/>
                </a:cubicBezTo>
                <a:lnTo>
                  <a:pt x="20833" y="78149"/>
                </a:lnTo>
                <a:cubicBezTo>
                  <a:pt x="20795" y="78187"/>
                  <a:pt x="20757" y="78225"/>
                  <a:pt x="20757" y="78263"/>
                </a:cubicBezTo>
                <a:cubicBezTo>
                  <a:pt x="20719" y="78263"/>
                  <a:pt x="20719" y="78263"/>
                  <a:pt x="20719" y="78300"/>
                </a:cubicBezTo>
                <a:lnTo>
                  <a:pt x="20719" y="78452"/>
                </a:lnTo>
                <a:cubicBezTo>
                  <a:pt x="20802" y="78507"/>
                  <a:pt x="20906" y="78542"/>
                  <a:pt x="21014" y="78542"/>
                </a:cubicBezTo>
                <a:cubicBezTo>
                  <a:pt x="21054" y="78542"/>
                  <a:pt x="21095" y="78537"/>
                  <a:pt x="21135" y="78527"/>
                </a:cubicBezTo>
                <a:lnTo>
                  <a:pt x="21249" y="78414"/>
                </a:lnTo>
                <a:cubicBezTo>
                  <a:pt x="21249" y="78376"/>
                  <a:pt x="21249" y="78376"/>
                  <a:pt x="21286" y="78338"/>
                </a:cubicBezTo>
                <a:cubicBezTo>
                  <a:pt x="21286" y="78338"/>
                  <a:pt x="21286" y="78300"/>
                  <a:pt x="21286" y="78263"/>
                </a:cubicBezTo>
                <a:lnTo>
                  <a:pt x="21362" y="78300"/>
                </a:lnTo>
                <a:cubicBezTo>
                  <a:pt x="21447" y="78337"/>
                  <a:pt x="21516" y="78354"/>
                  <a:pt x="21575" y="78354"/>
                </a:cubicBezTo>
                <a:cubicBezTo>
                  <a:pt x="21699" y="78354"/>
                  <a:pt x="21776" y="78278"/>
                  <a:pt x="21853" y="78149"/>
                </a:cubicBezTo>
                <a:lnTo>
                  <a:pt x="21702" y="77998"/>
                </a:lnTo>
                <a:lnTo>
                  <a:pt x="21627" y="77998"/>
                </a:lnTo>
                <a:cubicBezTo>
                  <a:pt x="21589" y="77960"/>
                  <a:pt x="21513" y="77922"/>
                  <a:pt x="21475" y="77922"/>
                </a:cubicBezTo>
                <a:lnTo>
                  <a:pt x="21324" y="78036"/>
                </a:lnTo>
                <a:cubicBezTo>
                  <a:pt x="21324" y="78073"/>
                  <a:pt x="21286" y="78111"/>
                  <a:pt x="21286" y="78149"/>
                </a:cubicBezTo>
                <a:cubicBezTo>
                  <a:pt x="21249" y="78149"/>
                  <a:pt x="21249" y="78111"/>
                  <a:pt x="21211" y="78073"/>
                </a:cubicBezTo>
                <a:lnTo>
                  <a:pt x="21249" y="78036"/>
                </a:lnTo>
                <a:cubicBezTo>
                  <a:pt x="21249" y="77884"/>
                  <a:pt x="21173" y="77771"/>
                  <a:pt x="21059" y="77733"/>
                </a:cubicBezTo>
                <a:close/>
                <a:moveTo>
                  <a:pt x="70966" y="78073"/>
                </a:moveTo>
                <a:cubicBezTo>
                  <a:pt x="70739" y="78073"/>
                  <a:pt x="70663" y="78187"/>
                  <a:pt x="70587" y="78300"/>
                </a:cubicBezTo>
                <a:lnTo>
                  <a:pt x="70663" y="78489"/>
                </a:lnTo>
                <a:lnTo>
                  <a:pt x="70701" y="78489"/>
                </a:lnTo>
                <a:cubicBezTo>
                  <a:pt x="70754" y="78516"/>
                  <a:pt x="70808" y="78543"/>
                  <a:pt x="70875" y="78543"/>
                </a:cubicBezTo>
                <a:cubicBezTo>
                  <a:pt x="70902" y="78543"/>
                  <a:pt x="70932" y="78538"/>
                  <a:pt x="70966" y="78527"/>
                </a:cubicBezTo>
                <a:lnTo>
                  <a:pt x="71079" y="78414"/>
                </a:lnTo>
                <a:lnTo>
                  <a:pt x="71079" y="78225"/>
                </a:lnTo>
                <a:lnTo>
                  <a:pt x="70966" y="78073"/>
                </a:lnTo>
                <a:close/>
                <a:moveTo>
                  <a:pt x="23404" y="78263"/>
                </a:moveTo>
                <a:lnTo>
                  <a:pt x="23252" y="78376"/>
                </a:lnTo>
                <a:lnTo>
                  <a:pt x="23252" y="78527"/>
                </a:lnTo>
                <a:lnTo>
                  <a:pt x="23366" y="78641"/>
                </a:lnTo>
                <a:cubicBezTo>
                  <a:pt x="23403" y="78647"/>
                  <a:pt x="23438" y="78650"/>
                  <a:pt x="23473" y="78650"/>
                </a:cubicBezTo>
                <a:cubicBezTo>
                  <a:pt x="23650" y="78650"/>
                  <a:pt x="23788" y="78566"/>
                  <a:pt x="23819" y="78376"/>
                </a:cubicBezTo>
                <a:lnTo>
                  <a:pt x="23706" y="78263"/>
                </a:lnTo>
                <a:close/>
                <a:moveTo>
                  <a:pt x="20152" y="78272"/>
                </a:moveTo>
                <a:cubicBezTo>
                  <a:pt x="20114" y="78272"/>
                  <a:pt x="20076" y="78281"/>
                  <a:pt x="20039" y="78300"/>
                </a:cubicBezTo>
                <a:cubicBezTo>
                  <a:pt x="19925" y="78376"/>
                  <a:pt x="19887" y="78565"/>
                  <a:pt x="20001" y="78641"/>
                </a:cubicBezTo>
                <a:cubicBezTo>
                  <a:pt x="20076" y="78678"/>
                  <a:pt x="20114" y="78678"/>
                  <a:pt x="20190" y="78678"/>
                </a:cubicBezTo>
                <a:lnTo>
                  <a:pt x="20228" y="78641"/>
                </a:lnTo>
                <a:lnTo>
                  <a:pt x="20190" y="78641"/>
                </a:lnTo>
                <a:lnTo>
                  <a:pt x="20341" y="78527"/>
                </a:lnTo>
                <a:lnTo>
                  <a:pt x="20341" y="78414"/>
                </a:lnTo>
                <a:lnTo>
                  <a:pt x="20266" y="78300"/>
                </a:lnTo>
                <a:cubicBezTo>
                  <a:pt x="20228" y="78281"/>
                  <a:pt x="20190" y="78272"/>
                  <a:pt x="20152" y="78272"/>
                </a:cubicBezTo>
                <a:close/>
                <a:moveTo>
                  <a:pt x="33763" y="78641"/>
                </a:moveTo>
                <a:cubicBezTo>
                  <a:pt x="33687" y="78641"/>
                  <a:pt x="33612" y="78678"/>
                  <a:pt x="33574" y="78716"/>
                </a:cubicBezTo>
                <a:cubicBezTo>
                  <a:pt x="33536" y="78754"/>
                  <a:pt x="33498" y="78830"/>
                  <a:pt x="33498" y="78943"/>
                </a:cubicBezTo>
                <a:lnTo>
                  <a:pt x="33649" y="79056"/>
                </a:lnTo>
                <a:lnTo>
                  <a:pt x="33763" y="79056"/>
                </a:lnTo>
                <a:lnTo>
                  <a:pt x="33914" y="78943"/>
                </a:lnTo>
                <a:lnTo>
                  <a:pt x="33914" y="78792"/>
                </a:lnTo>
                <a:lnTo>
                  <a:pt x="33763" y="78641"/>
                </a:lnTo>
                <a:close/>
                <a:moveTo>
                  <a:pt x="39962" y="78284"/>
                </a:moveTo>
                <a:cubicBezTo>
                  <a:pt x="39938" y="78284"/>
                  <a:pt x="39913" y="78288"/>
                  <a:pt x="39888" y="78300"/>
                </a:cubicBezTo>
                <a:lnTo>
                  <a:pt x="39774" y="78414"/>
                </a:lnTo>
                <a:cubicBezTo>
                  <a:pt x="39736" y="78603"/>
                  <a:pt x="39850" y="78716"/>
                  <a:pt x="40001" y="78754"/>
                </a:cubicBezTo>
                <a:lnTo>
                  <a:pt x="40039" y="78716"/>
                </a:lnTo>
                <a:lnTo>
                  <a:pt x="40039" y="78716"/>
                </a:lnTo>
                <a:cubicBezTo>
                  <a:pt x="40039" y="78754"/>
                  <a:pt x="40001" y="78754"/>
                  <a:pt x="40001" y="78754"/>
                </a:cubicBezTo>
                <a:cubicBezTo>
                  <a:pt x="39963" y="78792"/>
                  <a:pt x="39925" y="78867"/>
                  <a:pt x="39925" y="78905"/>
                </a:cubicBezTo>
                <a:cubicBezTo>
                  <a:pt x="39925" y="78981"/>
                  <a:pt x="39963" y="79056"/>
                  <a:pt x="40115" y="79094"/>
                </a:cubicBezTo>
                <a:lnTo>
                  <a:pt x="40266" y="79019"/>
                </a:lnTo>
                <a:cubicBezTo>
                  <a:pt x="40304" y="78981"/>
                  <a:pt x="40379" y="78905"/>
                  <a:pt x="40379" y="78830"/>
                </a:cubicBezTo>
                <a:cubicBezTo>
                  <a:pt x="40379" y="78716"/>
                  <a:pt x="40266" y="78678"/>
                  <a:pt x="40152" y="78641"/>
                </a:cubicBezTo>
                <a:lnTo>
                  <a:pt x="40039" y="78716"/>
                </a:lnTo>
                <a:lnTo>
                  <a:pt x="40152" y="78603"/>
                </a:lnTo>
                <a:cubicBezTo>
                  <a:pt x="40152" y="78565"/>
                  <a:pt x="40152" y="78565"/>
                  <a:pt x="40152" y="78565"/>
                </a:cubicBezTo>
                <a:cubicBezTo>
                  <a:pt x="40152" y="78527"/>
                  <a:pt x="40190" y="78489"/>
                  <a:pt x="40190" y="78489"/>
                </a:cubicBezTo>
                <a:cubicBezTo>
                  <a:pt x="40190" y="78452"/>
                  <a:pt x="40190" y="78376"/>
                  <a:pt x="40077" y="78300"/>
                </a:cubicBezTo>
                <a:cubicBezTo>
                  <a:pt x="40052" y="78300"/>
                  <a:pt x="40009" y="78284"/>
                  <a:pt x="39962" y="78284"/>
                </a:cubicBezTo>
                <a:close/>
                <a:moveTo>
                  <a:pt x="72856" y="78603"/>
                </a:moveTo>
                <a:lnTo>
                  <a:pt x="72742" y="78754"/>
                </a:lnTo>
                <a:cubicBezTo>
                  <a:pt x="72742" y="78792"/>
                  <a:pt x="72742" y="78792"/>
                  <a:pt x="72742" y="78830"/>
                </a:cubicBezTo>
                <a:cubicBezTo>
                  <a:pt x="72705" y="78943"/>
                  <a:pt x="72742" y="79019"/>
                  <a:pt x="72780" y="79056"/>
                </a:cubicBezTo>
                <a:cubicBezTo>
                  <a:pt x="72818" y="79094"/>
                  <a:pt x="72856" y="79094"/>
                  <a:pt x="72932" y="79094"/>
                </a:cubicBezTo>
                <a:lnTo>
                  <a:pt x="73045" y="79019"/>
                </a:lnTo>
                <a:cubicBezTo>
                  <a:pt x="73083" y="79019"/>
                  <a:pt x="73083" y="78981"/>
                  <a:pt x="73121" y="78981"/>
                </a:cubicBezTo>
                <a:cubicBezTo>
                  <a:pt x="73158" y="78981"/>
                  <a:pt x="73310" y="78943"/>
                  <a:pt x="73310" y="78792"/>
                </a:cubicBezTo>
                <a:lnTo>
                  <a:pt x="73272" y="78678"/>
                </a:lnTo>
                <a:cubicBezTo>
                  <a:pt x="73158" y="78603"/>
                  <a:pt x="73007" y="78603"/>
                  <a:pt x="72856" y="78603"/>
                </a:cubicBezTo>
                <a:close/>
                <a:moveTo>
                  <a:pt x="90200" y="78782"/>
                </a:moveTo>
                <a:cubicBezTo>
                  <a:pt x="90177" y="78782"/>
                  <a:pt x="90155" y="78785"/>
                  <a:pt x="90134" y="78792"/>
                </a:cubicBezTo>
                <a:cubicBezTo>
                  <a:pt x="90021" y="78830"/>
                  <a:pt x="89945" y="78905"/>
                  <a:pt x="89907" y="78981"/>
                </a:cubicBezTo>
                <a:lnTo>
                  <a:pt x="89945" y="79094"/>
                </a:lnTo>
                <a:cubicBezTo>
                  <a:pt x="90021" y="79208"/>
                  <a:pt x="90134" y="79246"/>
                  <a:pt x="90247" y="79246"/>
                </a:cubicBezTo>
                <a:cubicBezTo>
                  <a:pt x="90361" y="79208"/>
                  <a:pt x="90474" y="79132"/>
                  <a:pt x="90550" y="79019"/>
                </a:cubicBezTo>
                <a:lnTo>
                  <a:pt x="90474" y="78905"/>
                </a:lnTo>
                <a:cubicBezTo>
                  <a:pt x="90413" y="78844"/>
                  <a:pt x="90300" y="78782"/>
                  <a:pt x="90200" y="78782"/>
                </a:cubicBezTo>
                <a:close/>
                <a:moveTo>
                  <a:pt x="15653" y="79246"/>
                </a:moveTo>
                <a:cubicBezTo>
                  <a:pt x="15653" y="79246"/>
                  <a:pt x="15653" y="79246"/>
                  <a:pt x="15653" y="79246"/>
                </a:cubicBezTo>
                <a:cubicBezTo>
                  <a:pt x="15653" y="79246"/>
                  <a:pt x="15653" y="79246"/>
                  <a:pt x="15653" y="79246"/>
                </a:cubicBezTo>
                <a:close/>
                <a:moveTo>
                  <a:pt x="49642" y="78452"/>
                </a:moveTo>
                <a:cubicBezTo>
                  <a:pt x="49604" y="78452"/>
                  <a:pt x="49491" y="78452"/>
                  <a:pt x="49377" y="78527"/>
                </a:cubicBezTo>
                <a:cubicBezTo>
                  <a:pt x="49302" y="78527"/>
                  <a:pt x="49188" y="78527"/>
                  <a:pt x="49113" y="78603"/>
                </a:cubicBezTo>
                <a:cubicBezTo>
                  <a:pt x="49037" y="78641"/>
                  <a:pt x="48999" y="78754"/>
                  <a:pt x="48999" y="78867"/>
                </a:cubicBezTo>
                <a:lnTo>
                  <a:pt x="49037" y="78981"/>
                </a:lnTo>
                <a:cubicBezTo>
                  <a:pt x="49226" y="79094"/>
                  <a:pt x="49491" y="79094"/>
                  <a:pt x="49642" y="79094"/>
                </a:cubicBezTo>
                <a:lnTo>
                  <a:pt x="49642" y="79170"/>
                </a:lnTo>
                <a:cubicBezTo>
                  <a:pt x="49673" y="79200"/>
                  <a:pt x="49728" y="79256"/>
                  <a:pt x="49848" y="79256"/>
                </a:cubicBezTo>
                <a:cubicBezTo>
                  <a:pt x="49876" y="79256"/>
                  <a:pt x="49908" y="79253"/>
                  <a:pt x="49944" y="79246"/>
                </a:cubicBezTo>
                <a:lnTo>
                  <a:pt x="50058" y="79170"/>
                </a:lnTo>
                <a:cubicBezTo>
                  <a:pt x="50058" y="79170"/>
                  <a:pt x="50058" y="79132"/>
                  <a:pt x="50058" y="79132"/>
                </a:cubicBezTo>
                <a:cubicBezTo>
                  <a:pt x="50096" y="79094"/>
                  <a:pt x="50134" y="79056"/>
                  <a:pt x="50134" y="78981"/>
                </a:cubicBezTo>
                <a:cubicBezTo>
                  <a:pt x="50134" y="78943"/>
                  <a:pt x="50134" y="78943"/>
                  <a:pt x="50096" y="78905"/>
                </a:cubicBezTo>
                <a:lnTo>
                  <a:pt x="49982" y="78830"/>
                </a:lnTo>
                <a:cubicBezTo>
                  <a:pt x="49957" y="78817"/>
                  <a:pt x="49936" y="78813"/>
                  <a:pt x="49918" y="78813"/>
                </a:cubicBezTo>
                <a:cubicBezTo>
                  <a:pt x="49881" y="78813"/>
                  <a:pt x="49856" y="78830"/>
                  <a:pt x="49831" y="78830"/>
                </a:cubicBezTo>
                <a:cubicBezTo>
                  <a:pt x="49831" y="78754"/>
                  <a:pt x="49831" y="78527"/>
                  <a:pt x="49642" y="78452"/>
                </a:cubicBezTo>
                <a:close/>
                <a:moveTo>
                  <a:pt x="77657" y="78867"/>
                </a:moveTo>
                <a:lnTo>
                  <a:pt x="77506" y="78981"/>
                </a:lnTo>
                <a:cubicBezTo>
                  <a:pt x="77468" y="79208"/>
                  <a:pt x="77582" y="79321"/>
                  <a:pt x="77847" y="79397"/>
                </a:cubicBezTo>
                <a:lnTo>
                  <a:pt x="77998" y="79246"/>
                </a:lnTo>
                <a:lnTo>
                  <a:pt x="77998" y="79246"/>
                </a:lnTo>
                <a:cubicBezTo>
                  <a:pt x="77998" y="79283"/>
                  <a:pt x="77960" y="79321"/>
                  <a:pt x="77960" y="79321"/>
                </a:cubicBezTo>
                <a:cubicBezTo>
                  <a:pt x="77998" y="79321"/>
                  <a:pt x="78073" y="79321"/>
                  <a:pt x="78149" y="79246"/>
                </a:cubicBezTo>
                <a:lnTo>
                  <a:pt x="78187" y="79132"/>
                </a:lnTo>
                <a:lnTo>
                  <a:pt x="78149" y="79056"/>
                </a:lnTo>
                <a:cubicBezTo>
                  <a:pt x="78036" y="78981"/>
                  <a:pt x="77884" y="78905"/>
                  <a:pt x="77657" y="78867"/>
                </a:cubicBezTo>
                <a:close/>
                <a:moveTo>
                  <a:pt x="56372" y="79019"/>
                </a:moveTo>
                <a:cubicBezTo>
                  <a:pt x="56221" y="79019"/>
                  <a:pt x="56107" y="79094"/>
                  <a:pt x="56069" y="79208"/>
                </a:cubicBezTo>
                <a:lnTo>
                  <a:pt x="56069" y="79321"/>
                </a:lnTo>
                <a:cubicBezTo>
                  <a:pt x="56152" y="79376"/>
                  <a:pt x="56235" y="79412"/>
                  <a:pt x="56304" y="79412"/>
                </a:cubicBezTo>
                <a:cubicBezTo>
                  <a:pt x="56329" y="79412"/>
                  <a:pt x="56352" y="79407"/>
                  <a:pt x="56372" y="79397"/>
                </a:cubicBezTo>
                <a:cubicBezTo>
                  <a:pt x="56447" y="79359"/>
                  <a:pt x="56523" y="79283"/>
                  <a:pt x="56523" y="79208"/>
                </a:cubicBezTo>
                <a:cubicBezTo>
                  <a:pt x="56523" y="79170"/>
                  <a:pt x="56523" y="79132"/>
                  <a:pt x="56485" y="79094"/>
                </a:cubicBezTo>
                <a:lnTo>
                  <a:pt x="56372" y="79019"/>
                </a:lnTo>
                <a:close/>
                <a:moveTo>
                  <a:pt x="15357" y="78748"/>
                </a:moveTo>
                <a:cubicBezTo>
                  <a:pt x="15144" y="78748"/>
                  <a:pt x="14775" y="78880"/>
                  <a:pt x="14708" y="78981"/>
                </a:cubicBezTo>
                <a:lnTo>
                  <a:pt x="14859" y="79056"/>
                </a:lnTo>
                <a:lnTo>
                  <a:pt x="14859" y="79170"/>
                </a:lnTo>
                <a:cubicBezTo>
                  <a:pt x="14859" y="79179"/>
                  <a:pt x="14859" y="79189"/>
                  <a:pt x="14859" y="79208"/>
                </a:cubicBezTo>
                <a:cubicBezTo>
                  <a:pt x="14859" y="79435"/>
                  <a:pt x="15048" y="79472"/>
                  <a:pt x="15086" y="79472"/>
                </a:cubicBezTo>
                <a:lnTo>
                  <a:pt x="15161" y="79435"/>
                </a:lnTo>
                <a:cubicBezTo>
                  <a:pt x="15199" y="79435"/>
                  <a:pt x="15237" y="79397"/>
                  <a:pt x="15237" y="79359"/>
                </a:cubicBezTo>
                <a:cubicBezTo>
                  <a:pt x="15291" y="79386"/>
                  <a:pt x="15344" y="79412"/>
                  <a:pt x="15411" y="79412"/>
                </a:cubicBezTo>
                <a:cubicBezTo>
                  <a:pt x="15439" y="79412"/>
                  <a:pt x="15469" y="79408"/>
                  <a:pt x="15502" y="79397"/>
                </a:cubicBezTo>
                <a:lnTo>
                  <a:pt x="15653" y="79321"/>
                </a:lnTo>
                <a:cubicBezTo>
                  <a:pt x="15653" y="79321"/>
                  <a:pt x="15653" y="79283"/>
                  <a:pt x="15653" y="79246"/>
                </a:cubicBezTo>
                <a:cubicBezTo>
                  <a:pt x="15653" y="79283"/>
                  <a:pt x="15615" y="79321"/>
                  <a:pt x="15577" y="79321"/>
                </a:cubicBezTo>
                <a:lnTo>
                  <a:pt x="15691" y="79208"/>
                </a:lnTo>
                <a:lnTo>
                  <a:pt x="15691" y="79170"/>
                </a:lnTo>
                <a:cubicBezTo>
                  <a:pt x="15691" y="78981"/>
                  <a:pt x="15615" y="78830"/>
                  <a:pt x="15426" y="78754"/>
                </a:cubicBezTo>
                <a:cubicBezTo>
                  <a:pt x="15406" y="78750"/>
                  <a:pt x="15383" y="78748"/>
                  <a:pt x="15357" y="78748"/>
                </a:cubicBezTo>
                <a:close/>
                <a:moveTo>
                  <a:pt x="29193" y="78962"/>
                </a:moveTo>
                <a:cubicBezTo>
                  <a:pt x="29131" y="78962"/>
                  <a:pt x="29075" y="78981"/>
                  <a:pt x="29037" y="79019"/>
                </a:cubicBezTo>
                <a:cubicBezTo>
                  <a:pt x="28923" y="79056"/>
                  <a:pt x="28848" y="79170"/>
                  <a:pt x="28886" y="79321"/>
                </a:cubicBezTo>
                <a:lnTo>
                  <a:pt x="28999" y="79397"/>
                </a:lnTo>
                <a:lnTo>
                  <a:pt x="29037" y="79397"/>
                </a:lnTo>
                <a:lnTo>
                  <a:pt x="29075" y="79510"/>
                </a:lnTo>
                <a:cubicBezTo>
                  <a:pt x="29119" y="79521"/>
                  <a:pt x="29160" y="79526"/>
                  <a:pt x="29198" y="79526"/>
                </a:cubicBezTo>
                <a:cubicBezTo>
                  <a:pt x="29289" y="79526"/>
                  <a:pt x="29361" y="79499"/>
                  <a:pt x="29415" y="79472"/>
                </a:cubicBezTo>
                <a:lnTo>
                  <a:pt x="29566" y="79359"/>
                </a:lnTo>
                <a:cubicBezTo>
                  <a:pt x="29566" y="79359"/>
                  <a:pt x="29566" y="79321"/>
                  <a:pt x="29566" y="79283"/>
                </a:cubicBezTo>
                <a:cubicBezTo>
                  <a:pt x="29566" y="79170"/>
                  <a:pt x="29491" y="79056"/>
                  <a:pt x="29377" y="79019"/>
                </a:cubicBezTo>
                <a:cubicBezTo>
                  <a:pt x="29320" y="78981"/>
                  <a:pt x="29254" y="78962"/>
                  <a:pt x="29193" y="78962"/>
                </a:cubicBezTo>
                <a:close/>
                <a:moveTo>
                  <a:pt x="4725" y="79325"/>
                </a:moveTo>
                <a:cubicBezTo>
                  <a:pt x="4648" y="79325"/>
                  <a:pt x="4562" y="79351"/>
                  <a:pt x="4500" y="79435"/>
                </a:cubicBezTo>
                <a:lnTo>
                  <a:pt x="4538" y="79624"/>
                </a:lnTo>
                <a:cubicBezTo>
                  <a:pt x="4575" y="79624"/>
                  <a:pt x="4575" y="79624"/>
                  <a:pt x="4575" y="79661"/>
                </a:cubicBezTo>
                <a:lnTo>
                  <a:pt x="4689" y="79775"/>
                </a:lnTo>
                <a:cubicBezTo>
                  <a:pt x="4733" y="79781"/>
                  <a:pt x="4775" y="79784"/>
                  <a:pt x="4815" y="79784"/>
                </a:cubicBezTo>
                <a:cubicBezTo>
                  <a:pt x="5013" y="79784"/>
                  <a:pt x="5155" y="79706"/>
                  <a:pt x="5218" y="79548"/>
                </a:cubicBezTo>
                <a:lnTo>
                  <a:pt x="5029" y="79397"/>
                </a:lnTo>
                <a:cubicBezTo>
                  <a:pt x="4991" y="79397"/>
                  <a:pt x="4953" y="79397"/>
                  <a:pt x="4878" y="79359"/>
                </a:cubicBezTo>
                <a:cubicBezTo>
                  <a:pt x="4844" y="79342"/>
                  <a:pt x="4787" y="79325"/>
                  <a:pt x="4725" y="79325"/>
                </a:cubicBezTo>
                <a:close/>
                <a:moveTo>
                  <a:pt x="568" y="79775"/>
                </a:moveTo>
                <a:cubicBezTo>
                  <a:pt x="454" y="79775"/>
                  <a:pt x="303" y="79850"/>
                  <a:pt x="303" y="80002"/>
                </a:cubicBezTo>
                <a:lnTo>
                  <a:pt x="417" y="80115"/>
                </a:lnTo>
                <a:cubicBezTo>
                  <a:pt x="417" y="80115"/>
                  <a:pt x="417" y="80153"/>
                  <a:pt x="454" y="80153"/>
                </a:cubicBezTo>
                <a:cubicBezTo>
                  <a:pt x="492" y="80153"/>
                  <a:pt x="568" y="80191"/>
                  <a:pt x="719" y="80191"/>
                </a:cubicBezTo>
                <a:lnTo>
                  <a:pt x="832" y="80115"/>
                </a:lnTo>
                <a:cubicBezTo>
                  <a:pt x="832" y="80077"/>
                  <a:pt x="832" y="80039"/>
                  <a:pt x="832" y="80002"/>
                </a:cubicBezTo>
                <a:cubicBezTo>
                  <a:pt x="832" y="79850"/>
                  <a:pt x="719" y="79775"/>
                  <a:pt x="568" y="79775"/>
                </a:cubicBezTo>
                <a:close/>
                <a:moveTo>
                  <a:pt x="16362" y="79760"/>
                </a:moveTo>
                <a:cubicBezTo>
                  <a:pt x="16339" y="79760"/>
                  <a:pt x="16316" y="79765"/>
                  <a:pt x="16296" y="79775"/>
                </a:cubicBezTo>
                <a:cubicBezTo>
                  <a:pt x="16182" y="79775"/>
                  <a:pt x="16031" y="79888"/>
                  <a:pt x="16031" y="80002"/>
                </a:cubicBezTo>
                <a:cubicBezTo>
                  <a:pt x="16031" y="80077"/>
                  <a:pt x="16107" y="80153"/>
                  <a:pt x="16182" y="80191"/>
                </a:cubicBezTo>
                <a:lnTo>
                  <a:pt x="16334" y="80002"/>
                </a:lnTo>
                <a:lnTo>
                  <a:pt x="16334" y="80002"/>
                </a:lnTo>
                <a:cubicBezTo>
                  <a:pt x="16334" y="80039"/>
                  <a:pt x="16296" y="80077"/>
                  <a:pt x="16296" y="80077"/>
                </a:cubicBezTo>
                <a:cubicBezTo>
                  <a:pt x="16371" y="80077"/>
                  <a:pt x="16447" y="80077"/>
                  <a:pt x="16485" y="80039"/>
                </a:cubicBezTo>
                <a:lnTo>
                  <a:pt x="16560" y="79926"/>
                </a:lnTo>
                <a:lnTo>
                  <a:pt x="16523" y="79850"/>
                </a:lnTo>
                <a:cubicBezTo>
                  <a:pt x="16495" y="79795"/>
                  <a:pt x="16427" y="79760"/>
                  <a:pt x="16362" y="79760"/>
                </a:cubicBezTo>
                <a:close/>
                <a:moveTo>
                  <a:pt x="86293" y="79608"/>
                </a:moveTo>
                <a:cubicBezTo>
                  <a:pt x="86265" y="79608"/>
                  <a:pt x="86235" y="79613"/>
                  <a:pt x="86202" y="79624"/>
                </a:cubicBezTo>
                <a:cubicBezTo>
                  <a:pt x="86164" y="79624"/>
                  <a:pt x="86126" y="79661"/>
                  <a:pt x="86126" y="79737"/>
                </a:cubicBezTo>
                <a:lnTo>
                  <a:pt x="86202" y="79813"/>
                </a:lnTo>
                <a:cubicBezTo>
                  <a:pt x="86164" y="79850"/>
                  <a:pt x="86164" y="79888"/>
                  <a:pt x="86164" y="79888"/>
                </a:cubicBezTo>
                <a:lnTo>
                  <a:pt x="86126" y="79926"/>
                </a:lnTo>
                <a:lnTo>
                  <a:pt x="86240" y="80077"/>
                </a:lnTo>
                <a:cubicBezTo>
                  <a:pt x="86240" y="80077"/>
                  <a:pt x="86278" y="80077"/>
                  <a:pt x="86278" y="80115"/>
                </a:cubicBezTo>
                <a:cubicBezTo>
                  <a:pt x="86353" y="80153"/>
                  <a:pt x="86429" y="80191"/>
                  <a:pt x="86580" y="80191"/>
                </a:cubicBezTo>
                <a:lnTo>
                  <a:pt x="86694" y="80039"/>
                </a:lnTo>
                <a:cubicBezTo>
                  <a:pt x="86656" y="79964"/>
                  <a:pt x="86656" y="79926"/>
                  <a:pt x="86656" y="79888"/>
                </a:cubicBezTo>
                <a:cubicBezTo>
                  <a:pt x="86656" y="79813"/>
                  <a:pt x="86656" y="79737"/>
                  <a:pt x="86580" y="79661"/>
                </a:cubicBezTo>
                <a:lnTo>
                  <a:pt x="86429" y="79737"/>
                </a:lnTo>
                <a:cubicBezTo>
                  <a:pt x="86429" y="79699"/>
                  <a:pt x="86429" y="79699"/>
                  <a:pt x="86429" y="79699"/>
                </a:cubicBezTo>
                <a:cubicBezTo>
                  <a:pt x="86441" y="79687"/>
                  <a:pt x="86454" y="79682"/>
                  <a:pt x="86465" y="79682"/>
                </a:cubicBezTo>
                <a:cubicBezTo>
                  <a:pt x="86488" y="79682"/>
                  <a:pt x="86504" y="79699"/>
                  <a:pt x="86504" y="79699"/>
                </a:cubicBezTo>
                <a:cubicBezTo>
                  <a:pt x="86504" y="79699"/>
                  <a:pt x="86467" y="79661"/>
                  <a:pt x="86467" y="79661"/>
                </a:cubicBezTo>
                <a:cubicBezTo>
                  <a:pt x="86413" y="79635"/>
                  <a:pt x="86360" y="79608"/>
                  <a:pt x="86293" y="79608"/>
                </a:cubicBezTo>
                <a:close/>
                <a:moveTo>
                  <a:pt x="55729" y="79435"/>
                </a:moveTo>
                <a:cubicBezTo>
                  <a:pt x="55578" y="79435"/>
                  <a:pt x="55502" y="79435"/>
                  <a:pt x="55427" y="79510"/>
                </a:cubicBezTo>
                <a:cubicBezTo>
                  <a:pt x="55389" y="79548"/>
                  <a:pt x="55313" y="79661"/>
                  <a:pt x="55389" y="79850"/>
                </a:cubicBezTo>
                <a:lnTo>
                  <a:pt x="55502" y="79926"/>
                </a:lnTo>
                <a:lnTo>
                  <a:pt x="55653" y="79926"/>
                </a:lnTo>
                <a:cubicBezTo>
                  <a:pt x="55616" y="79964"/>
                  <a:pt x="55578" y="79964"/>
                  <a:pt x="55540" y="80002"/>
                </a:cubicBezTo>
                <a:cubicBezTo>
                  <a:pt x="55502" y="80039"/>
                  <a:pt x="55464" y="80039"/>
                  <a:pt x="55464" y="80077"/>
                </a:cubicBezTo>
                <a:lnTo>
                  <a:pt x="55427" y="80266"/>
                </a:lnTo>
                <a:cubicBezTo>
                  <a:pt x="55497" y="80313"/>
                  <a:pt x="55596" y="80345"/>
                  <a:pt x="55688" y="80345"/>
                </a:cubicBezTo>
                <a:cubicBezTo>
                  <a:pt x="55745" y="80345"/>
                  <a:pt x="55799" y="80333"/>
                  <a:pt x="55842" y="80304"/>
                </a:cubicBezTo>
                <a:cubicBezTo>
                  <a:pt x="55956" y="80266"/>
                  <a:pt x="56032" y="80191"/>
                  <a:pt x="56032" y="80077"/>
                </a:cubicBezTo>
                <a:cubicBezTo>
                  <a:pt x="56032" y="80039"/>
                  <a:pt x="56032" y="80002"/>
                  <a:pt x="56032" y="79964"/>
                </a:cubicBezTo>
                <a:lnTo>
                  <a:pt x="55994" y="79926"/>
                </a:lnTo>
                <a:cubicBezTo>
                  <a:pt x="55918" y="79888"/>
                  <a:pt x="55842" y="79850"/>
                  <a:pt x="55805" y="79850"/>
                </a:cubicBezTo>
                <a:cubicBezTo>
                  <a:pt x="55767" y="79850"/>
                  <a:pt x="55767" y="79888"/>
                  <a:pt x="55729" y="79888"/>
                </a:cubicBezTo>
                <a:cubicBezTo>
                  <a:pt x="55842" y="79813"/>
                  <a:pt x="55842" y="79699"/>
                  <a:pt x="55842" y="79624"/>
                </a:cubicBezTo>
                <a:cubicBezTo>
                  <a:pt x="55842" y="79586"/>
                  <a:pt x="55842" y="79586"/>
                  <a:pt x="55842" y="79548"/>
                </a:cubicBezTo>
                <a:lnTo>
                  <a:pt x="55729" y="79435"/>
                </a:lnTo>
                <a:close/>
                <a:moveTo>
                  <a:pt x="13611" y="80002"/>
                </a:moveTo>
                <a:lnTo>
                  <a:pt x="13498" y="80115"/>
                </a:lnTo>
                <a:lnTo>
                  <a:pt x="13498" y="80153"/>
                </a:lnTo>
                <a:cubicBezTo>
                  <a:pt x="13498" y="80266"/>
                  <a:pt x="13536" y="80342"/>
                  <a:pt x="13611" y="80418"/>
                </a:cubicBezTo>
                <a:lnTo>
                  <a:pt x="13687" y="80455"/>
                </a:lnTo>
                <a:cubicBezTo>
                  <a:pt x="13838" y="80455"/>
                  <a:pt x="13914" y="80418"/>
                  <a:pt x="13952" y="80380"/>
                </a:cubicBezTo>
                <a:lnTo>
                  <a:pt x="14027" y="80304"/>
                </a:lnTo>
                <a:lnTo>
                  <a:pt x="14027" y="80229"/>
                </a:lnTo>
                <a:cubicBezTo>
                  <a:pt x="14027" y="80153"/>
                  <a:pt x="13989" y="80077"/>
                  <a:pt x="13952" y="80077"/>
                </a:cubicBezTo>
                <a:cubicBezTo>
                  <a:pt x="13876" y="80002"/>
                  <a:pt x="13763" y="80002"/>
                  <a:pt x="13611" y="80002"/>
                </a:cubicBezTo>
                <a:close/>
                <a:moveTo>
                  <a:pt x="48432" y="80039"/>
                </a:moveTo>
                <a:lnTo>
                  <a:pt x="48281" y="80191"/>
                </a:lnTo>
                <a:cubicBezTo>
                  <a:pt x="48281" y="80229"/>
                  <a:pt x="48243" y="80229"/>
                  <a:pt x="48243" y="80266"/>
                </a:cubicBezTo>
                <a:lnTo>
                  <a:pt x="48357" y="80455"/>
                </a:lnTo>
                <a:lnTo>
                  <a:pt x="48470" y="80455"/>
                </a:lnTo>
                <a:lnTo>
                  <a:pt x="48583" y="80380"/>
                </a:lnTo>
                <a:cubicBezTo>
                  <a:pt x="48621" y="80380"/>
                  <a:pt x="48659" y="80304"/>
                  <a:pt x="48659" y="80229"/>
                </a:cubicBezTo>
                <a:cubicBezTo>
                  <a:pt x="48659" y="80191"/>
                  <a:pt x="48621" y="80115"/>
                  <a:pt x="48432" y="80039"/>
                </a:cubicBezTo>
                <a:close/>
                <a:moveTo>
                  <a:pt x="10549" y="80115"/>
                </a:moveTo>
                <a:cubicBezTo>
                  <a:pt x="10436" y="80153"/>
                  <a:pt x="10246" y="80191"/>
                  <a:pt x="10209" y="80342"/>
                </a:cubicBezTo>
                <a:lnTo>
                  <a:pt x="10246" y="80455"/>
                </a:lnTo>
                <a:cubicBezTo>
                  <a:pt x="10322" y="80531"/>
                  <a:pt x="10398" y="80531"/>
                  <a:pt x="10473" y="80531"/>
                </a:cubicBezTo>
                <a:cubicBezTo>
                  <a:pt x="10625" y="80531"/>
                  <a:pt x="10738" y="80380"/>
                  <a:pt x="10814" y="80266"/>
                </a:cubicBezTo>
                <a:lnTo>
                  <a:pt x="10625" y="80115"/>
                </a:lnTo>
                <a:close/>
                <a:moveTo>
                  <a:pt x="34511" y="80139"/>
                </a:moveTo>
                <a:cubicBezTo>
                  <a:pt x="34429" y="80139"/>
                  <a:pt x="34358" y="80181"/>
                  <a:pt x="34330" y="80266"/>
                </a:cubicBezTo>
                <a:lnTo>
                  <a:pt x="34406" y="80455"/>
                </a:lnTo>
                <a:cubicBezTo>
                  <a:pt x="34368" y="80455"/>
                  <a:pt x="34368" y="80418"/>
                  <a:pt x="34368" y="80418"/>
                </a:cubicBezTo>
                <a:lnTo>
                  <a:pt x="34368" y="80455"/>
                </a:lnTo>
                <a:lnTo>
                  <a:pt x="34481" y="80607"/>
                </a:lnTo>
                <a:cubicBezTo>
                  <a:pt x="34557" y="80607"/>
                  <a:pt x="34670" y="80607"/>
                  <a:pt x="34708" y="80569"/>
                </a:cubicBezTo>
                <a:cubicBezTo>
                  <a:pt x="34784" y="80531"/>
                  <a:pt x="34784" y="80455"/>
                  <a:pt x="34784" y="80418"/>
                </a:cubicBezTo>
                <a:cubicBezTo>
                  <a:pt x="34784" y="80304"/>
                  <a:pt x="34708" y="80191"/>
                  <a:pt x="34595" y="80153"/>
                </a:cubicBezTo>
                <a:cubicBezTo>
                  <a:pt x="34566" y="80143"/>
                  <a:pt x="34538" y="80139"/>
                  <a:pt x="34511" y="80139"/>
                </a:cubicBezTo>
                <a:close/>
                <a:moveTo>
                  <a:pt x="68546" y="79586"/>
                </a:moveTo>
                <a:cubicBezTo>
                  <a:pt x="68432" y="79586"/>
                  <a:pt x="68319" y="79586"/>
                  <a:pt x="68243" y="79661"/>
                </a:cubicBezTo>
                <a:cubicBezTo>
                  <a:pt x="68206" y="79699"/>
                  <a:pt x="68130" y="79775"/>
                  <a:pt x="68168" y="79926"/>
                </a:cubicBezTo>
                <a:lnTo>
                  <a:pt x="68281" y="80039"/>
                </a:lnTo>
                <a:cubicBezTo>
                  <a:pt x="68395" y="80039"/>
                  <a:pt x="68470" y="80039"/>
                  <a:pt x="68546" y="80002"/>
                </a:cubicBezTo>
                <a:lnTo>
                  <a:pt x="68546" y="80002"/>
                </a:lnTo>
                <a:lnTo>
                  <a:pt x="68508" y="80039"/>
                </a:lnTo>
                <a:cubicBezTo>
                  <a:pt x="68546" y="80115"/>
                  <a:pt x="68508" y="80191"/>
                  <a:pt x="68470" y="80191"/>
                </a:cubicBezTo>
                <a:lnTo>
                  <a:pt x="68546" y="80380"/>
                </a:lnTo>
                <a:cubicBezTo>
                  <a:pt x="68596" y="80392"/>
                  <a:pt x="68638" y="80397"/>
                  <a:pt x="68673" y="80397"/>
                </a:cubicBezTo>
                <a:cubicBezTo>
                  <a:pt x="68743" y="80397"/>
                  <a:pt x="68785" y="80380"/>
                  <a:pt x="68810" y="80380"/>
                </a:cubicBezTo>
                <a:cubicBezTo>
                  <a:pt x="68848" y="80418"/>
                  <a:pt x="68924" y="80455"/>
                  <a:pt x="68962" y="80493"/>
                </a:cubicBezTo>
                <a:cubicBezTo>
                  <a:pt x="69000" y="80531"/>
                  <a:pt x="69037" y="80569"/>
                  <a:pt x="69075" y="80644"/>
                </a:cubicBezTo>
                <a:lnTo>
                  <a:pt x="69340" y="80607"/>
                </a:lnTo>
                <a:lnTo>
                  <a:pt x="69340" y="80607"/>
                </a:lnTo>
                <a:cubicBezTo>
                  <a:pt x="69340" y="80607"/>
                  <a:pt x="69302" y="80644"/>
                  <a:pt x="69302" y="80644"/>
                </a:cubicBezTo>
                <a:lnTo>
                  <a:pt x="69340" y="80644"/>
                </a:lnTo>
                <a:cubicBezTo>
                  <a:pt x="69415" y="80644"/>
                  <a:pt x="69567" y="80644"/>
                  <a:pt x="69642" y="80531"/>
                </a:cubicBezTo>
                <a:lnTo>
                  <a:pt x="69642" y="80229"/>
                </a:lnTo>
                <a:lnTo>
                  <a:pt x="69529" y="80115"/>
                </a:lnTo>
                <a:cubicBezTo>
                  <a:pt x="69340" y="80077"/>
                  <a:pt x="69226" y="79964"/>
                  <a:pt x="69075" y="79850"/>
                </a:cubicBezTo>
                <a:lnTo>
                  <a:pt x="69037" y="79813"/>
                </a:lnTo>
                <a:lnTo>
                  <a:pt x="68848" y="79850"/>
                </a:lnTo>
                <a:cubicBezTo>
                  <a:pt x="68810" y="79850"/>
                  <a:pt x="68773" y="79888"/>
                  <a:pt x="68735" y="79888"/>
                </a:cubicBezTo>
                <a:lnTo>
                  <a:pt x="68659" y="79888"/>
                </a:lnTo>
                <a:cubicBezTo>
                  <a:pt x="68659" y="79850"/>
                  <a:pt x="68697" y="79775"/>
                  <a:pt x="68659" y="79699"/>
                </a:cubicBezTo>
                <a:lnTo>
                  <a:pt x="68546" y="79586"/>
                </a:lnTo>
                <a:close/>
                <a:moveTo>
                  <a:pt x="43215" y="80191"/>
                </a:moveTo>
                <a:lnTo>
                  <a:pt x="43101" y="80418"/>
                </a:lnTo>
                <a:cubicBezTo>
                  <a:pt x="43064" y="80455"/>
                  <a:pt x="43026" y="80493"/>
                  <a:pt x="43026" y="80607"/>
                </a:cubicBezTo>
                <a:lnTo>
                  <a:pt x="43177" y="80720"/>
                </a:lnTo>
                <a:cubicBezTo>
                  <a:pt x="43290" y="80720"/>
                  <a:pt x="43366" y="80682"/>
                  <a:pt x="43404" y="80644"/>
                </a:cubicBezTo>
                <a:cubicBezTo>
                  <a:pt x="43442" y="80607"/>
                  <a:pt x="43479" y="80569"/>
                  <a:pt x="43479" y="80493"/>
                </a:cubicBezTo>
                <a:cubicBezTo>
                  <a:pt x="43517" y="80455"/>
                  <a:pt x="43555" y="80418"/>
                  <a:pt x="43555" y="80342"/>
                </a:cubicBezTo>
                <a:cubicBezTo>
                  <a:pt x="43555" y="80342"/>
                  <a:pt x="43555" y="80304"/>
                  <a:pt x="43555" y="80304"/>
                </a:cubicBezTo>
                <a:lnTo>
                  <a:pt x="43404" y="80191"/>
                </a:lnTo>
                <a:close/>
                <a:moveTo>
                  <a:pt x="47932" y="80213"/>
                </a:moveTo>
                <a:cubicBezTo>
                  <a:pt x="47909" y="80213"/>
                  <a:pt x="47887" y="80217"/>
                  <a:pt x="47865" y="80229"/>
                </a:cubicBezTo>
                <a:lnTo>
                  <a:pt x="47752" y="80266"/>
                </a:lnTo>
                <a:cubicBezTo>
                  <a:pt x="47676" y="80342"/>
                  <a:pt x="47638" y="80455"/>
                  <a:pt x="47676" y="80607"/>
                </a:cubicBezTo>
                <a:lnTo>
                  <a:pt x="47789" y="80720"/>
                </a:lnTo>
                <a:lnTo>
                  <a:pt x="48054" y="80720"/>
                </a:lnTo>
                <a:lnTo>
                  <a:pt x="48168" y="80607"/>
                </a:lnTo>
                <a:cubicBezTo>
                  <a:pt x="48168" y="80569"/>
                  <a:pt x="48205" y="80531"/>
                  <a:pt x="48205" y="80493"/>
                </a:cubicBezTo>
                <a:cubicBezTo>
                  <a:pt x="48205" y="80418"/>
                  <a:pt x="48168" y="80342"/>
                  <a:pt x="48092" y="80266"/>
                </a:cubicBezTo>
                <a:cubicBezTo>
                  <a:pt x="48038" y="80240"/>
                  <a:pt x="47985" y="80213"/>
                  <a:pt x="47932" y="80213"/>
                </a:cubicBezTo>
                <a:close/>
                <a:moveTo>
                  <a:pt x="52478" y="80607"/>
                </a:moveTo>
                <a:lnTo>
                  <a:pt x="52251" y="80682"/>
                </a:lnTo>
                <a:cubicBezTo>
                  <a:pt x="52251" y="80796"/>
                  <a:pt x="52289" y="80833"/>
                  <a:pt x="52289" y="80871"/>
                </a:cubicBezTo>
                <a:cubicBezTo>
                  <a:pt x="52289" y="80871"/>
                  <a:pt x="52289" y="80833"/>
                  <a:pt x="52289" y="80833"/>
                </a:cubicBezTo>
                <a:lnTo>
                  <a:pt x="52440" y="81022"/>
                </a:lnTo>
                <a:cubicBezTo>
                  <a:pt x="52465" y="81022"/>
                  <a:pt x="52490" y="81039"/>
                  <a:pt x="52527" y="81039"/>
                </a:cubicBezTo>
                <a:cubicBezTo>
                  <a:pt x="52545" y="81039"/>
                  <a:pt x="52566" y="81035"/>
                  <a:pt x="52591" y="81022"/>
                </a:cubicBezTo>
                <a:cubicBezTo>
                  <a:pt x="52667" y="81022"/>
                  <a:pt x="52667" y="80985"/>
                  <a:pt x="52704" y="80909"/>
                </a:cubicBezTo>
                <a:lnTo>
                  <a:pt x="52667" y="80871"/>
                </a:lnTo>
                <a:cubicBezTo>
                  <a:pt x="52704" y="80833"/>
                  <a:pt x="52780" y="80796"/>
                  <a:pt x="52780" y="80758"/>
                </a:cubicBezTo>
                <a:lnTo>
                  <a:pt x="52629" y="80607"/>
                </a:lnTo>
                <a:close/>
                <a:moveTo>
                  <a:pt x="82988" y="80607"/>
                </a:moveTo>
                <a:lnTo>
                  <a:pt x="82875" y="80720"/>
                </a:lnTo>
                <a:cubicBezTo>
                  <a:pt x="82837" y="80871"/>
                  <a:pt x="82875" y="80947"/>
                  <a:pt x="82951" y="81022"/>
                </a:cubicBezTo>
                <a:cubicBezTo>
                  <a:pt x="83026" y="81060"/>
                  <a:pt x="83102" y="81060"/>
                  <a:pt x="83177" y="81060"/>
                </a:cubicBezTo>
                <a:lnTo>
                  <a:pt x="83329" y="80947"/>
                </a:lnTo>
                <a:cubicBezTo>
                  <a:pt x="83329" y="80909"/>
                  <a:pt x="83329" y="80909"/>
                  <a:pt x="83329" y="80871"/>
                </a:cubicBezTo>
                <a:cubicBezTo>
                  <a:pt x="83366" y="80871"/>
                  <a:pt x="83442" y="80833"/>
                  <a:pt x="83442" y="80758"/>
                </a:cubicBezTo>
                <a:lnTo>
                  <a:pt x="83291" y="80607"/>
                </a:lnTo>
                <a:close/>
                <a:moveTo>
                  <a:pt x="43894" y="80360"/>
                </a:moveTo>
                <a:cubicBezTo>
                  <a:pt x="43746" y="80360"/>
                  <a:pt x="43596" y="80400"/>
                  <a:pt x="43517" y="80531"/>
                </a:cubicBezTo>
                <a:lnTo>
                  <a:pt x="43555" y="80644"/>
                </a:lnTo>
                <a:cubicBezTo>
                  <a:pt x="43593" y="80720"/>
                  <a:pt x="43668" y="80758"/>
                  <a:pt x="43706" y="80796"/>
                </a:cubicBezTo>
                <a:cubicBezTo>
                  <a:pt x="43517" y="80796"/>
                  <a:pt x="43404" y="80871"/>
                  <a:pt x="43442" y="81022"/>
                </a:cubicBezTo>
                <a:lnTo>
                  <a:pt x="43593" y="81098"/>
                </a:lnTo>
                <a:lnTo>
                  <a:pt x="43706" y="81098"/>
                </a:lnTo>
                <a:lnTo>
                  <a:pt x="43857" y="81022"/>
                </a:lnTo>
                <a:cubicBezTo>
                  <a:pt x="43857" y="80985"/>
                  <a:pt x="43895" y="80985"/>
                  <a:pt x="43895" y="80909"/>
                </a:cubicBezTo>
                <a:lnTo>
                  <a:pt x="43820" y="80833"/>
                </a:lnTo>
                <a:lnTo>
                  <a:pt x="43820" y="80833"/>
                </a:lnTo>
                <a:cubicBezTo>
                  <a:pt x="43895" y="80871"/>
                  <a:pt x="43895" y="80871"/>
                  <a:pt x="43933" y="80947"/>
                </a:cubicBezTo>
                <a:lnTo>
                  <a:pt x="44122" y="81022"/>
                </a:lnTo>
                <a:cubicBezTo>
                  <a:pt x="44236" y="80985"/>
                  <a:pt x="44462" y="80909"/>
                  <a:pt x="44500" y="80720"/>
                </a:cubicBezTo>
                <a:cubicBezTo>
                  <a:pt x="44500" y="80682"/>
                  <a:pt x="44538" y="80682"/>
                  <a:pt x="44538" y="80644"/>
                </a:cubicBezTo>
                <a:cubicBezTo>
                  <a:pt x="44538" y="80569"/>
                  <a:pt x="44500" y="80493"/>
                  <a:pt x="44349" y="80455"/>
                </a:cubicBezTo>
                <a:lnTo>
                  <a:pt x="44236" y="80380"/>
                </a:lnTo>
                <a:lnTo>
                  <a:pt x="44084" y="80380"/>
                </a:lnTo>
                <a:cubicBezTo>
                  <a:pt x="44026" y="80368"/>
                  <a:pt x="43960" y="80360"/>
                  <a:pt x="43894" y="80360"/>
                </a:cubicBezTo>
                <a:close/>
                <a:moveTo>
                  <a:pt x="53876" y="80796"/>
                </a:moveTo>
                <a:lnTo>
                  <a:pt x="53687" y="80871"/>
                </a:lnTo>
                <a:cubicBezTo>
                  <a:pt x="53687" y="80909"/>
                  <a:pt x="53650" y="80909"/>
                  <a:pt x="53650" y="80985"/>
                </a:cubicBezTo>
                <a:lnTo>
                  <a:pt x="53763" y="81098"/>
                </a:lnTo>
                <a:cubicBezTo>
                  <a:pt x="53763" y="81136"/>
                  <a:pt x="53801" y="81136"/>
                  <a:pt x="53876" y="81174"/>
                </a:cubicBezTo>
                <a:lnTo>
                  <a:pt x="54028" y="81060"/>
                </a:lnTo>
                <a:cubicBezTo>
                  <a:pt x="54028" y="81060"/>
                  <a:pt x="54066" y="81022"/>
                  <a:pt x="54103" y="80985"/>
                </a:cubicBezTo>
                <a:lnTo>
                  <a:pt x="53952" y="80833"/>
                </a:lnTo>
                <a:cubicBezTo>
                  <a:pt x="53952" y="80833"/>
                  <a:pt x="53914" y="80796"/>
                  <a:pt x="53876" y="80796"/>
                </a:cubicBezTo>
                <a:close/>
                <a:moveTo>
                  <a:pt x="7865" y="81249"/>
                </a:moveTo>
                <a:lnTo>
                  <a:pt x="7713" y="81363"/>
                </a:lnTo>
                <a:lnTo>
                  <a:pt x="7713" y="81514"/>
                </a:lnTo>
                <a:lnTo>
                  <a:pt x="7827" y="81627"/>
                </a:lnTo>
                <a:cubicBezTo>
                  <a:pt x="7884" y="81627"/>
                  <a:pt x="7950" y="81637"/>
                  <a:pt x="8011" y="81637"/>
                </a:cubicBezTo>
                <a:cubicBezTo>
                  <a:pt x="8073" y="81637"/>
                  <a:pt x="8129" y="81627"/>
                  <a:pt x="8167" y="81590"/>
                </a:cubicBezTo>
                <a:cubicBezTo>
                  <a:pt x="8205" y="81552"/>
                  <a:pt x="8243" y="81514"/>
                  <a:pt x="8243" y="81438"/>
                </a:cubicBezTo>
                <a:cubicBezTo>
                  <a:pt x="8243" y="81401"/>
                  <a:pt x="8243" y="81363"/>
                  <a:pt x="8243" y="81325"/>
                </a:cubicBezTo>
                <a:lnTo>
                  <a:pt x="8091" y="81249"/>
                </a:lnTo>
                <a:close/>
              </a:path>
            </a:pathLst>
          </a:custGeom>
          <a:solidFill>
            <a:srgbClr val="C8D9AD">
              <a:alpha val="44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57" name="Google Shape;1557;p31"/>
          <p:cNvCxnSpPr/>
          <p:nvPr/>
        </p:nvCxnSpPr>
        <p:spPr>
          <a:xfrm rot="-5400000" flipH="1">
            <a:off x="2205000" y="3031963"/>
            <a:ext cx="1095900" cy="603900"/>
          </a:xfrm>
          <a:prstGeom prst="bentConnector3">
            <a:avLst>
              <a:gd name="adj1" fmla="val 9998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8" name="Google Shape;1558;p31"/>
          <p:cNvSpPr/>
          <p:nvPr/>
        </p:nvSpPr>
        <p:spPr>
          <a:xfrm>
            <a:off x="2875375" y="3601391"/>
            <a:ext cx="1475700" cy="8391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Plant Identifier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Through API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cxnSp>
        <p:nvCxnSpPr>
          <p:cNvPr id="1564" name="Google Shape;1564;p32"/>
          <p:cNvCxnSpPr>
            <a:stCxn id="1565" idx="3"/>
            <a:endCxn id="1566" idx="1"/>
          </p:cNvCxnSpPr>
          <p:nvPr/>
        </p:nvCxnSpPr>
        <p:spPr>
          <a:xfrm>
            <a:off x="1359300" y="2376060"/>
            <a:ext cx="120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7" name="Google Shape;1567;p32"/>
          <p:cNvCxnSpPr>
            <a:stCxn id="1568" idx="3"/>
            <a:endCxn id="1569" idx="3"/>
          </p:cNvCxnSpPr>
          <p:nvPr/>
        </p:nvCxnSpPr>
        <p:spPr>
          <a:xfrm rot="10800000" flipH="1">
            <a:off x="3389175" y="1813593"/>
            <a:ext cx="367500" cy="12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0" name="Google Shape;1570;p32"/>
          <p:cNvCxnSpPr>
            <a:stCxn id="1566" idx="3"/>
            <a:endCxn id="1571" idx="3"/>
          </p:cNvCxnSpPr>
          <p:nvPr/>
        </p:nvCxnSpPr>
        <p:spPr>
          <a:xfrm rot="10800000" flipH="1">
            <a:off x="3389175" y="2375092"/>
            <a:ext cx="367500" cy="9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72" name="Google Shape;1572;p32"/>
          <p:cNvCxnSpPr>
            <a:stCxn id="1573" idx="3"/>
            <a:endCxn id="1574" idx="3"/>
          </p:cNvCxnSpPr>
          <p:nvPr/>
        </p:nvCxnSpPr>
        <p:spPr>
          <a:xfrm>
            <a:off x="3389175" y="2937192"/>
            <a:ext cx="367500" cy="6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575" name="Google Shape;1575;p32"/>
          <p:cNvGrpSpPr/>
          <p:nvPr/>
        </p:nvGrpSpPr>
        <p:grpSpPr>
          <a:xfrm>
            <a:off x="720000" y="1561500"/>
            <a:ext cx="7704125" cy="504000"/>
            <a:chOff x="720000" y="1561500"/>
            <a:chExt cx="7704125" cy="504000"/>
          </a:xfrm>
        </p:grpSpPr>
        <p:sp>
          <p:nvSpPr>
            <p:cNvPr id="1569" name="Google Shape;1569;p32"/>
            <p:cNvSpPr txBox="1"/>
            <p:nvPr/>
          </p:nvSpPr>
          <p:spPr>
            <a:xfrm flipH="1">
              <a:off x="3756725" y="1561500"/>
              <a:ext cx="46674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Poppins"/>
                  <a:ea typeface="Poppins"/>
                  <a:cs typeface="Poppins"/>
                  <a:sym typeface="Poppins"/>
                </a:rPr>
                <a:t>Supermarket, superman, supernatural, supernormal, superstar, supersonic, superscript</a:t>
              </a:r>
              <a:endPara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76" name="Google Shape;1576;p32"/>
            <p:cNvGrpSpPr/>
            <p:nvPr/>
          </p:nvGrpSpPr>
          <p:grpSpPr>
            <a:xfrm>
              <a:off x="720000" y="1606443"/>
              <a:ext cx="2669175" cy="416767"/>
              <a:chOff x="720000" y="1301643"/>
              <a:chExt cx="2669175" cy="416767"/>
            </a:xfrm>
          </p:grpSpPr>
          <p:cxnSp>
            <p:nvCxnSpPr>
              <p:cNvPr id="1577" name="Google Shape;1577;p32"/>
              <p:cNvCxnSpPr>
                <a:stCxn id="1578" idx="3"/>
                <a:endCxn id="1568" idx="1"/>
              </p:cNvCxnSpPr>
              <p:nvPr/>
            </p:nvCxnSpPr>
            <p:spPr>
              <a:xfrm>
                <a:off x="1359300" y="1510060"/>
                <a:ext cx="120600" cy="600"/>
              </a:xfrm>
              <a:prstGeom prst="bentConnector3">
                <a:avLst>
                  <a:gd name="adj1" fmla="val 50031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568" name="Google Shape;1568;p32"/>
              <p:cNvSpPr/>
              <p:nvPr/>
            </p:nvSpPr>
            <p:spPr>
              <a:xfrm>
                <a:off x="1479975" y="1301643"/>
                <a:ext cx="19092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G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  <p:sp>
            <p:nvSpPr>
              <p:cNvPr id="1578" name="Google Shape;1578;p32"/>
              <p:cNvSpPr/>
              <p:nvPr/>
            </p:nvSpPr>
            <p:spPr>
              <a:xfrm>
                <a:off x="720000" y="1301710"/>
                <a:ext cx="6393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01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</p:grpSp>
      </p:grpSp>
      <p:grpSp>
        <p:nvGrpSpPr>
          <p:cNvPr id="1579" name="Google Shape;1579;p32"/>
          <p:cNvGrpSpPr/>
          <p:nvPr/>
        </p:nvGrpSpPr>
        <p:grpSpPr>
          <a:xfrm>
            <a:off x="720000" y="2123137"/>
            <a:ext cx="7704125" cy="504000"/>
            <a:chOff x="720000" y="2123137"/>
            <a:chExt cx="7704125" cy="504000"/>
          </a:xfrm>
        </p:grpSpPr>
        <p:sp>
          <p:nvSpPr>
            <p:cNvPr id="1571" name="Google Shape;1571;p32"/>
            <p:cNvSpPr txBox="1"/>
            <p:nvPr/>
          </p:nvSpPr>
          <p:spPr>
            <a:xfrm flipH="1">
              <a:off x="3756725" y="2123137"/>
              <a:ext cx="46674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Poppins"/>
                  <a:ea typeface="Poppins"/>
                  <a:cs typeface="Poppins"/>
                  <a:sym typeface="Poppins"/>
                </a:rPr>
                <a:t>Mini mart, miniskirt, mini stadium, minibus, minivan, minimalist, mini-series</a:t>
              </a:r>
              <a:endPara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80" name="Google Shape;1580;p32"/>
            <p:cNvGrpSpPr/>
            <p:nvPr/>
          </p:nvGrpSpPr>
          <p:grpSpPr>
            <a:xfrm>
              <a:off x="720000" y="2167642"/>
              <a:ext cx="2669175" cy="416767"/>
              <a:chOff x="720000" y="1861990"/>
              <a:chExt cx="2669175" cy="416767"/>
            </a:xfrm>
          </p:grpSpPr>
          <p:sp>
            <p:nvSpPr>
              <p:cNvPr id="1566" name="Google Shape;1566;p32"/>
              <p:cNvSpPr/>
              <p:nvPr/>
            </p:nvSpPr>
            <p:spPr>
              <a:xfrm>
                <a:off x="1479975" y="1861990"/>
                <a:ext cx="1909200" cy="416700"/>
              </a:xfrm>
              <a:prstGeom prst="roundRect">
                <a:avLst>
                  <a:gd name="adj" fmla="val 23562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R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  <p:sp>
            <p:nvSpPr>
              <p:cNvPr id="1565" name="Google Shape;1565;p32"/>
              <p:cNvSpPr/>
              <p:nvPr/>
            </p:nvSpPr>
            <p:spPr>
              <a:xfrm>
                <a:off x="720000" y="1862057"/>
                <a:ext cx="639300" cy="416700"/>
              </a:xfrm>
              <a:prstGeom prst="roundRect">
                <a:avLst>
                  <a:gd name="adj" fmla="val 23562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02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</p:grpSp>
      </p:grpSp>
      <p:grpSp>
        <p:nvGrpSpPr>
          <p:cNvPr id="1581" name="Google Shape;1581;p32"/>
          <p:cNvGrpSpPr/>
          <p:nvPr/>
        </p:nvGrpSpPr>
        <p:grpSpPr>
          <a:xfrm>
            <a:off x="720000" y="2684775"/>
            <a:ext cx="7704125" cy="504000"/>
            <a:chOff x="720000" y="2684775"/>
            <a:chExt cx="7704125" cy="504000"/>
          </a:xfrm>
        </p:grpSpPr>
        <p:sp>
          <p:nvSpPr>
            <p:cNvPr id="1574" name="Google Shape;1574;p32"/>
            <p:cNvSpPr txBox="1"/>
            <p:nvPr/>
          </p:nvSpPr>
          <p:spPr>
            <a:xfrm flipH="1">
              <a:off x="3756725" y="2684775"/>
              <a:ext cx="46674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Poppins"/>
                  <a:ea typeface="Poppins"/>
                  <a:cs typeface="Poppins"/>
                  <a:sym typeface="Poppins"/>
                </a:rPr>
                <a:t>Hyperactive, hyperventilate, hypersensitive, hyperinflation, hypermarket, hyper-modern</a:t>
              </a:r>
              <a:endPara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82" name="Google Shape;1582;p32"/>
            <p:cNvGrpSpPr/>
            <p:nvPr/>
          </p:nvGrpSpPr>
          <p:grpSpPr>
            <a:xfrm>
              <a:off x="720000" y="2728842"/>
              <a:ext cx="2669175" cy="416767"/>
              <a:chOff x="720000" y="2422762"/>
              <a:chExt cx="2669175" cy="416767"/>
            </a:xfrm>
          </p:grpSpPr>
          <p:cxnSp>
            <p:nvCxnSpPr>
              <p:cNvPr id="1583" name="Google Shape;1583;p32"/>
              <p:cNvCxnSpPr>
                <a:stCxn id="1584" idx="3"/>
                <a:endCxn id="1573" idx="1"/>
              </p:cNvCxnSpPr>
              <p:nvPr/>
            </p:nvCxnSpPr>
            <p:spPr>
              <a:xfrm>
                <a:off x="1359300" y="2631179"/>
                <a:ext cx="120600" cy="600"/>
              </a:xfrm>
              <a:prstGeom prst="bentConnector3">
                <a:avLst>
                  <a:gd name="adj1" fmla="val 50031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573" name="Google Shape;1573;p32"/>
              <p:cNvSpPr/>
              <p:nvPr/>
            </p:nvSpPr>
            <p:spPr>
              <a:xfrm>
                <a:off x="1479975" y="2422762"/>
                <a:ext cx="19092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E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  <p:sp>
            <p:nvSpPr>
              <p:cNvPr id="1584" name="Google Shape;1584;p32"/>
              <p:cNvSpPr/>
              <p:nvPr/>
            </p:nvSpPr>
            <p:spPr>
              <a:xfrm>
                <a:off x="720000" y="2422829"/>
                <a:ext cx="6393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03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</p:grpSp>
      </p:grpSp>
      <p:cxnSp>
        <p:nvCxnSpPr>
          <p:cNvPr id="1585" name="Google Shape;1585;p32"/>
          <p:cNvCxnSpPr>
            <a:stCxn id="1586" idx="3"/>
            <a:endCxn id="1587" idx="1"/>
          </p:cNvCxnSpPr>
          <p:nvPr/>
        </p:nvCxnSpPr>
        <p:spPr>
          <a:xfrm>
            <a:off x="1359238" y="3498459"/>
            <a:ext cx="120600" cy="600"/>
          </a:xfrm>
          <a:prstGeom prst="bentConnector3">
            <a:avLst>
              <a:gd name="adj1" fmla="val 5003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8" name="Google Shape;1588;p32"/>
          <p:cNvCxnSpPr>
            <a:stCxn id="1587" idx="3"/>
            <a:endCxn id="1589" idx="3"/>
          </p:cNvCxnSpPr>
          <p:nvPr/>
        </p:nvCxnSpPr>
        <p:spPr>
          <a:xfrm>
            <a:off x="3389113" y="3498391"/>
            <a:ext cx="367500" cy="6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590" name="Google Shape;1590;p32"/>
          <p:cNvGrpSpPr/>
          <p:nvPr/>
        </p:nvGrpSpPr>
        <p:grpSpPr>
          <a:xfrm>
            <a:off x="719938" y="3246401"/>
            <a:ext cx="7704125" cy="504000"/>
            <a:chOff x="719938" y="3246401"/>
            <a:chExt cx="7704125" cy="504000"/>
          </a:xfrm>
        </p:grpSpPr>
        <p:sp>
          <p:nvSpPr>
            <p:cNvPr id="1589" name="Google Shape;1589;p32"/>
            <p:cNvSpPr txBox="1"/>
            <p:nvPr/>
          </p:nvSpPr>
          <p:spPr>
            <a:xfrm flipH="1">
              <a:off x="3756663" y="3246401"/>
              <a:ext cx="46674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Poppins"/>
                  <a:ea typeface="Poppins"/>
                  <a:cs typeface="Poppins"/>
                  <a:sym typeface="Poppins"/>
                </a:rPr>
                <a:t>Overloaded, oversize, over bloated, overgeneralise, overcharge, overdue, oversimplify</a:t>
              </a:r>
              <a:endPara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91" name="Google Shape;1591;p32"/>
            <p:cNvGrpSpPr/>
            <p:nvPr/>
          </p:nvGrpSpPr>
          <p:grpSpPr>
            <a:xfrm>
              <a:off x="719938" y="3290041"/>
              <a:ext cx="2669175" cy="416767"/>
              <a:chOff x="719938" y="2984388"/>
              <a:chExt cx="2669175" cy="416767"/>
            </a:xfrm>
          </p:grpSpPr>
          <p:sp>
            <p:nvSpPr>
              <p:cNvPr id="1587" name="Google Shape;1587;p32"/>
              <p:cNvSpPr/>
              <p:nvPr/>
            </p:nvSpPr>
            <p:spPr>
              <a:xfrm>
                <a:off x="1479913" y="2984388"/>
                <a:ext cx="19092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E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  <p:sp>
            <p:nvSpPr>
              <p:cNvPr id="1586" name="Google Shape;1586;p32"/>
              <p:cNvSpPr/>
              <p:nvPr/>
            </p:nvSpPr>
            <p:spPr>
              <a:xfrm>
                <a:off x="719938" y="2984456"/>
                <a:ext cx="6393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04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</p:grpSp>
      </p:grpSp>
      <p:cxnSp>
        <p:nvCxnSpPr>
          <p:cNvPr id="1592" name="Google Shape;1592;p32"/>
          <p:cNvCxnSpPr>
            <a:stCxn id="1593" idx="3"/>
            <a:endCxn id="1594" idx="3"/>
          </p:cNvCxnSpPr>
          <p:nvPr/>
        </p:nvCxnSpPr>
        <p:spPr>
          <a:xfrm>
            <a:off x="3389138" y="4059591"/>
            <a:ext cx="367500" cy="600"/>
          </a:xfrm>
          <a:prstGeom prst="bentConnector3">
            <a:avLst>
              <a:gd name="adj1" fmla="val 500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595" name="Google Shape;1595;p32"/>
          <p:cNvGrpSpPr/>
          <p:nvPr/>
        </p:nvGrpSpPr>
        <p:grpSpPr>
          <a:xfrm>
            <a:off x="719963" y="3808027"/>
            <a:ext cx="7704125" cy="504000"/>
            <a:chOff x="719963" y="3808027"/>
            <a:chExt cx="7704125" cy="504000"/>
          </a:xfrm>
        </p:grpSpPr>
        <p:sp>
          <p:nvSpPr>
            <p:cNvPr id="1594" name="Google Shape;1594;p32"/>
            <p:cNvSpPr txBox="1"/>
            <p:nvPr/>
          </p:nvSpPr>
          <p:spPr>
            <a:xfrm flipH="1">
              <a:off x="3756688" y="3808027"/>
              <a:ext cx="46674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Poppins"/>
                  <a:ea typeface="Poppins"/>
                  <a:cs typeface="Poppins"/>
                  <a:sym typeface="Poppins"/>
                </a:rPr>
                <a:t>Outnumber, outspoken, outsmart, outwitted, outrun, outgoing, outlast, outlive, outgrow</a:t>
              </a:r>
              <a:endPara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96" name="Google Shape;1596;p32"/>
            <p:cNvGrpSpPr/>
            <p:nvPr/>
          </p:nvGrpSpPr>
          <p:grpSpPr>
            <a:xfrm>
              <a:off x="719963" y="3851241"/>
              <a:ext cx="2669175" cy="416767"/>
              <a:chOff x="719963" y="3546014"/>
              <a:chExt cx="2669175" cy="416767"/>
            </a:xfrm>
          </p:grpSpPr>
          <p:cxnSp>
            <p:nvCxnSpPr>
              <p:cNvPr id="1597" name="Google Shape;1597;p32"/>
              <p:cNvCxnSpPr>
                <a:stCxn id="1598" idx="3"/>
                <a:endCxn id="1593" idx="1"/>
              </p:cNvCxnSpPr>
              <p:nvPr/>
            </p:nvCxnSpPr>
            <p:spPr>
              <a:xfrm>
                <a:off x="1359263" y="3754432"/>
                <a:ext cx="120600" cy="600"/>
              </a:xfrm>
              <a:prstGeom prst="bentConnector3">
                <a:avLst>
                  <a:gd name="adj1" fmla="val 50031"/>
                </a:avLst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593" name="Google Shape;1593;p32"/>
              <p:cNvSpPr/>
              <p:nvPr/>
            </p:nvSpPr>
            <p:spPr>
              <a:xfrm>
                <a:off x="1479938" y="3546014"/>
                <a:ext cx="19092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N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719963" y="3546082"/>
                <a:ext cx="639300" cy="416700"/>
              </a:xfrm>
              <a:prstGeom prst="roundRect">
                <a:avLst>
                  <a:gd name="adj" fmla="val 2136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Denk One"/>
                    <a:ea typeface="Denk One"/>
                    <a:cs typeface="Denk One"/>
                    <a:sym typeface="Denk One"/>
                  </a:rPr>
                  <a:t>05</a:t>
                </a:r>
                <a:endParaRPr sz="2000">
                  <a:solidFill>
                    <a:schemeClr val="dk1"/>
                  </a:solidFill>
                  <a:latin typeface="Denk One"/>
                  <a:ea typeface="Denk One"/>
                  <a:cs typeface="Denk One"/>
                  <a:sym typeface="Denk One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5"/>
          <p:cNvSpPr txBox="1">
            <a:spLocks noGrp="1"/>
          </p:cNvSpPr>
          <p:nvPr>
            <p:ph type="title"/>
          </p:nvPr>
        </p:nvSpPr>
        <p:spPr>
          <a:xfrm>
            <a:off x="869675" y="540000"/>
            <a:ext cx="75543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graphicFrame>
        <p:nvGraphicFramePr>
          <p:cNvPr id="1086" name="Google Shape;1086;p15"/>
          <p:cNvGraphicFramePr/>
          <p:nvPr/>
        </p:nvGraphicFramePr>
        <p:xfrm>
          <a:off x="869663" y="1259464"/>
          <a:ext cx="7554325" cy="2643025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46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7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7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0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833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69200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Name</a:t>
                      </a:r>
                      <a:endParaRPr sz="2000">
                        <a:solidFill>
                          <a:srgbClr val="578A36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E9E9E">
                        <a:alpha val="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ID</a:t>
                      </a:r>
                      <a:endParaRPr sz="20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075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Mohamed Samy Elgabry</a:t>
                      </a:r>
                      <a:endParaRPr sz="1500" b="1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20190441</a:t>
                      </a:r>
                      <a:endParaRPr sz="1500" b="1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075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Zeyad Ahmed Hamed Mohamed</a:t>
                      </a:r>
                      <a:endParaRPr sz="1500" b="1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20190215</a:t>
                      </a:r>
                      <a:endParaRPr sz="15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075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Alaa Sabry Mohamed</a:t>
                      </a:r>
                      <a:endParaRPr sz="1500" b="1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20190177</a:t>
                      </a:r>
                      <a:endParaRPr sz="1500" b="1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075">
                <a:tc gridSpan="6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Hassan Ragab Hassan Bakr</a:t>
                      </a:r>
                      <a:endParaRPr sz="1500"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20190335</a:t>
                      </a:r>
                      <a:endParaRPr sz="1500" b="1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1075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Mohsen Mohamed Mahmoud</a:t>
                      </a:r>
                      <a:endParaRPr sz="1500" b="1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43434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20190412</a:t>
                      </a:r>
                      <a:endParaRPr sz="1500" b="1">
                        <a:solidFill>
                          <a:srgbClr val="43434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87" name="Google Shape;1087;p15"/>
          <p:cNvSpPr txBox="1"/>
          <p:nvPr/>
        </p:nvSpPr>
        <p:spPr>
          <a:xfrm>
            <a:off x="924475" y="4021225"/>
            <a:ext cx="7554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rPr>
              <a:t>Supervised By :</a:t>
            </a:r>
            <a:endParaRPr sz="2000" b="1">
              <a:solidFill>
                <a:schemeClr val="dk1"/>
              </a:solidFill>
              <a:latin typeface="Denk One"/>
              <a:ea typeface="Denk One"/>
              <a:cs typeface="Denk One"/>
              <a:sym typeface="Denk One"/>
            </a:endParaRPr>
          </a:p>
        </p:txBody>
      </p:sp>
      <p:sp>
        <p:nvSpPr>
          <p:cNvPr id="1088" name="Google Shape;1088;p15"/>
          <p:cNvSpPr txBox="1"/>
          <p:nvPr/>
        </p:nvSpPr>
        <p:spPr>
          <a:xfrm>
            <a:off x="869675" y="4447925"/>
            <a:ext cx="755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Dr. Laila Abdelrahman Mohamed</a:t>
            </a:r>
            <a:endParaRPr/>
          </a:p>
        </p:txBody>
      </p:sp>
      <p:sp>
        <p:nvSpPr>
          <p:cNvPr id="1089" name="Google Shape;1089;p15"/>
          <p:cNvSpPr txBox="1"/>
          <p:nvPr/>
        </p:nvSpPr>
        <p:spPr>
          <a:xfrm>
            <a:off x="869675" y="4743300"/>
            <a:ext cx="755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TA. Nourhan Hussein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33"/>
          <p:cNvSpPr txBox="1">
            <a:spLocks noGrp="1"/>
          </p:cNvSpPr>
          <p:nvPr>
            <p:ph type="title"/>
          </p:nvPr>
        </p:nvSpPr>
        <p:spPr>
          <a:xfrm>
            <a:off x="2020500" y="1507000"/>
            <a:ext cx="510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</a:t>
            </a:r>
            <a:endParaRPr sz="7200"/>
          </a:p>
        </p:txBody>
      </p:sp>
      <p:sp>
        <p:nvSpPr>
          <p:cNvPr id="1604" name="Google Shape;1604;p33"/>
          <p:cNvSpPr txBox="1"/>
          <p:nvPr/>
        </p:nvSpPr>
        <p:spPr>
          <a:xfrm>
            <a:off x="2020500" y="2648150"/>
            <a:ext cx="5103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Any questions?</a:t>
            </a:r>
            <a:endParaRPr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6"/>
          <p:cNvSpPr txBox="1"/>
          <p:nvPr/>
        </p:nvSpPr>
        <p:spPr>
          <a:xfrm>
            <a:off x="597775" y="1599050"/>
            <a:ext cx="34986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Problem statement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Objectives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Related work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5" name="Google Shape;1095;p16"/>
          <p:cNvSpPr txBox="1"/>
          <p:nvPr/>
        </p:nvSpPr>
        <p:spPr>
          <a:xfrm>
            <a:off x="4738125" y="1599050"/>
            <a:ext cx="39111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Project Specifications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Methodology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Timeline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Char char="•"/>
            </a:pPr>
            <a:r>
              <a:rPr lang="en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Prototype</a:t>
            </a:r>
            <a:endParaRPr sz="24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6" name="Google Shape;1096;p16"/>
          <p:cNvSpPr/>
          <p:nvPr/>
        </p:nvSpPr>
        <p:spPr>
          <a:xfrm>
            <a:off x="7912659" y="3938748"/>
            <a:ext cx="736557" cy="1132322"/>
          </a:xfrm>
          <a:custGeom>
            <a:avLst/>
            <a:gdLst/>
            <a:ahLst/>
            <a:cxnLst/>
            <a:rect l="l" t="t" r="r" b="b"/>
            <a:pathLst>
              <a:path w="49801" h="76560" extrusionOk="0">
                <a:moveTo>
                  <a:pt x="26892" y="1"/>
                </a:moveTo>
                <a:cubicBezTo>
                  <a:pt x="23299" y="1"/>
                  <a:pt x="19600" y="1243"/>
                  <a:pt x="16070" y="4105"/>
                </a:cubicBezTo>
                <a:cubicBezTo>
                  <a:pt x="11802" y="7565"/>
                  <a:pt x="8844" y="12391"/>
                  <a:pt x="6557" y="17385"/>
                </a:cubicBezTo>
                <a:cubicBezTo>
                  <a:pt x="1981" y="27541"/>
                  <a:pt x="0" y="38840"/>
                  <a:pt x="837" y="49944"/>
                </a:cubicBezTo>
                <a:cubicBezTo>
                  <a:pt x="1312" y="56109"/>
                  <a:pt x="2707" y="62359"/>
                  <a:pt x="6138" y="67520"/>
                </a:cubicBezTo>
                <a:cubicBezTo>
                  <a:pt x="9570" y="72653"/>
                  <a:pt x="15317" y="76531"/>
                  <a:pt x="21511" y="76559"/>
                </a:cubicBezTo>
                <a:cubicBezTo>
                  <a:pt x="25110" y="76559"/>
                  <a:pt x="28597" y="75304"/>
                  <a:pt x="31694" y="73463"/>
                </a:cubicBezTo>
                <a:cubicBezTo>
                  <a:pt x="38362" y="69501"/>
                  <a:pt x="43244" y="62889"/>
                  <a:pt x="46062" y="55635"/>
                </a:cubicBezTo>
                <a:cubicBezTo>
                  <a:pt x="48908" y="48381"/>
                  <a:pt x="49800" y="40514"/>
                  <a:pt x="49772" y="32758"/>
                </a:cubicBezTo>
                <a:cubicBezTo>
                  <a:pt x="49744" y="26759"/>
                  <a:pt x="49131" y="20650"/>
                  <a:pt x="46703" y="15153"/>
                </a:cubicBezTo>
                <a:cubicBezTo>
                  <a:pt x="42890" y="6593"/>
                  <a:pt x="35170" y="1"/>
                  <a:pt x="26892" y="1"/>
                </a:cubicBezTo>
                <a:close/>
              </a:path>
            </a:pathLst>
          </a:custGeom>
          <a:solidFill>
            <a:srgbClr val="FFE6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" name="Google Shape;1097;p16"/>
          <p:cNvGrpSpPr/>
          <p:nvPr/>
        </p:nvGrpSpPr>
        <p:grpSpPr>
          <a:xfrm>
            <a:off x="8000385" y="3999607"/>
            <a:ext cx="566960" cy="1179710"/>
            <a:chOff x="5194825" y="3055225"/>
            <a:chExt cx="958350" cy="1994100"/>
          </a:xfrm>
        </p:grpSpPr>
        <p:sp>
          <p:nvSpPr>
            <p:cNvPr id="1098" name="Google Shape;1098;p16"/>
            <p:cNvSpPr/>
            <p:nvPr/>
          </p:nvSpPr>
          <p:spPr>
            <a:xfrm>
              <a:off x="5613300" y="3980775"/>
              <a:ext cx="539875" cy="867000"/>
            </a:xfrm>
            <a:custGeom>
              <a:avLst/>
              <a:gdLst/>
              <a:ahLst/>
              <a:cxnLst/>
              <a:rect l="l" t="t" r="r" b="b"/>
              <a:pathLst>
                <a:path w="21595" h="34680" extrusionOk="0">
                  <a:moveTo>
                    <a:pt x="21594" y="0"/>
                  </a:moveTo>
                  <a:cubicBezTo>
                    <a:pt x="21566" y="28"/>
                    <a:pt x="21566" y="56"/>
                    <a:pt x="21566" y="112"/>
                  </a:cubicBezTo>
                  <a:cubicBezTo>
                    <a:pt x="20144" y="4939"/>
                    <a:pt x="17437" y="9402"/>
                    <a:pt x="13838" y="12918"/>
                  </a:cubicBezTo>
                  <a:cubicBezTo>
                    <a:pt x="9933" y="16712"/>
                    <a:pt x="4883" y="19558"/>
                    <a:pt x="2372" y="24384"/>
                  </a:cubicBezTo>
                  <a:cubicBezTo>
                    <a:pt x="670" y="27565"/>
                    <a:pt x="168" y="31080"/>
                    <a:pt x="1" y="34679"/>
                  </a:cubicBezTo>
                  <a:cubicBezTo>
                    <a:pt x="224" y="34651"/>
                    <a:pt x="419" y="34595"/>
                    <a:pt x="614" y="34540"/>
                  </a:cubicBezTo>
                  <a:cubicBezTo>
                    <a:pt x="2930" y="33842"/>
                    <a:pt x="4715" y="31861"/>
                    <a:pt x="6027" y="29797"/>
                  </a:cubicBezTo>
                  <a:cubicBezTo>
                    <a:pt x="7450" y="27565"/>
                    <a:pt x="8510" y="25054"/>
                    <a:pt x="10267" y="23073"/>
                  </a:cubicBezTo>
                  <a:cubicBezTo>
                    <a:pt x="12471" y="20534"/>
                    <a:pt x="15652" y="19000"/>
                    <a:pt x="17828" y="16489"/>
                  </a:cubicBezTo>
                  <a:cubicBezTo>
                    <a:pt x="21594" y="12137"/>
                    <a:pt x="21539" y="5748"/>
                    <a:pt x="21594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5628650" y="3980775"/>
              <a:ext cx="524525" cy="863500"/>
            </a:xfrm>
            <a:custGeom>
              <a:avLst/>
              <a:gdLst/>
              <a:ahLst/>
              <a:cxnLst/>
              <a:rect l="l" t="t" r="r" b="b"/>
              <a:pathLst>
                <a:path w="20981" h="34540" extrusionOk="0">
                  <a:moveTo>
                    <a:pt x="20980" y="0"/>
                  </a:moveTo>
                  <a:cubicBezTo>
                    <a:pt x="20952" y="28"/>
                    <a:pt x="20952" y="56"/>
                    <a:pt x="20952" y="112"/>
                  </a:cubicBezTo>
                  <a:cubicBezTo>
                    <a:pt x="20506" y="2846"/>
                    <a:pt x="19837" y="5580"/>
                    <a:pt x="18916" y="8147"/>
                  </a:cubicBezTo>
                  <a:cubicBezTo>
                    <a:pt x="17605" y="11885"/>
                    <a:pt x="15456" y="15401"/>
                    <a:pt x="12387" y="17912"/>
                  </a:cubicBezTo>
                  <a:cubicBezTo>
                    <a:pt x="9904" y="19920"/>
                    <a:pt x="6863" y="21287"/>
                    <a:pt x="4855" y="23770"/>
                  </a:cubicBezTo>
                  <a:cubicBezTo>
                    <a:pt x="3488" y="25444"/>
                    <a:pt x="2706" y="27481"/>
                    <a:pt x="1925" y="29490"/>
                  </a:cubicBezTo>
                  <a:cubicBezTo>
                    <a:pt x="1284" y="31164"/>
                    <a:pt x="642" y="32866"/>
                    <a:pt x="0" y="34540"/>
                  </a:cubicBezTo>
                  <a:cubicBezTo>
                    <a:pt x="2316" y="33842"/>
                    <a:pt x="4101" y="31861"/>
                    <a:pt x="5413" y="29797"/>
                  </a:cubicBezTo>
                  <a:cubicBezTo>
                    <a:pt x="6836" y="27565"/>
                    <a:pt x="7896" y="25054"/>
                    <a:pt x="9653" y="23073"/>
                  </a:cubicBezTo>
                  <a:cubicBezTo>
                    <a:pt x="11857" y="20534"/>
                    <a:pt x="15038" y="19000"/>
                    <a:pt x="17214" y="16489"/>
                  </a:cubicBezTo>
                  <a:cubicBezTo>
                    <a:pt x="20980" y="12137"/>
                    <a:pt x="20925" y="5748"/>
                    <a:pt x="20980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5250600" y="3943100"/>
              <a:ext cx="392025" cy="908150"/>
            </a:xfrm>
            <a:custGeom>
              <a:avLst/>
              <a:gdLst/>
              <a:ahLst/>
              <a:cxnLst/>
              <a:rect l="l" t="t" r="r" b="b"/>
              <a:pathLst>
                <a:path w="15681" h="36326" extrusionOk="0">
                  <a:moveTo>
                    <a:pt x="2345" y="1"/>
                  </a:moveTo>
                  <a:cubicBezTo>
                    <a:pt x="2317" y="168"/>
                    <a:pt x="2261" y="336"/>
                    <a:pt x="2205" y="503"/>
                  </a:cubicBezTo>
                  <a:cubicBezTo>
                    <a:pt x="224" y="7980"/>
                    <a:pt x="1" y="16154"/>
                    <a:pt x="4018" y="22767"/>
                  </a:cubicBezTo>
                  <a:cubicBezTo>
                    <a:pt x="5916" y="25891"/>
                    <a:pt x="8650" y="28458"/>
                    <a:pt x="10519" y="31583"/>
                  </a:cubicBezTo>
                  <a:cubicBezTo>
                    <a:pt x="11300" y="32894"/>
                    <a:pt x="12025" y="34373"/>
                    <a:pt x="13114" y="35377"/>
                  </a:cubicBezTo>
                  <a:cubicBezTo>
                    <a:pt x="13532" y="35795"/>
                    <a:pt x="14034" y="36130"/>
                    <a:pt x="14592" y="36326"/>
                  </a:cubicBezTo>
                  <a:cubicBezTo>
                    <a:pt x="14732" y="35405"/>
                    <a:pt x="15680" y="29713"/>
                    <a:pt x="12862" y="23436"/>
                  </a:cubicBezTo>
                  <a:cubicBezTo>
                    <a:pt x="11495" y="20311"/>
                    <a:pt x="9570" y="17438"/>
                    <a:pt x="7924" y="14453"/>
                  </a:cubicBezTo>
                  <a:cubicBezTo>
                    <a:pt x="5441" y="9905"/>
                    <a:pt x="3572" y="5023"/>
                    <a:pt x="2345" y="1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5294550" y="3943100"/>
              <a:ext cx="348075" cy="908150"/>
            </a:xfrm>
            <a:custGeom>
              <a:avLst/>
              <a:gdLst/>
              <a:ahLst/>
              <a:cxnLst/>
              <a:rect l="l" t="t" r="r" b="b"/>
              <a:pathLst>
                <a:path w="13923" h="36326" extrusionOk="0">
                  <a:moveTo>
                    <a:pt x="587" y="1"/>
                  </a:moveTo>
                  <a:cubicBezTo>
                    <a:pt x="559" y="168"/>
                    <a:pt x="503" y="336"/>
                    <a:pt x="447" y="503"/>
                  </a:cubicBezTo>
                  <a:cubicBezTo>
                    <a:pt x="1" y="3098"/>
                    <a:pt x="335" y="7980"/>
                    <a:pt x="670" y="9542"/>
                  </a:cubicBezTo>
                  <a:cubicBezTo>
                    <a:pt x="1117" y="11802"/>
                    <a:pt x="1898" y="13978"/>
                    <a:pt x="3042" y="15959"/>
                  </a:cubicBezTo>
                  <a:cubicBezTo>
                    <a:pt x="4576" y="18582"/>
                    <a:pt x="6696" y="20758"/>
                    <a:pt x="8259" y="23352"/>
                  </a:cubicBezTo>
                  <a:cubicBezTo>
                    <a:pt x="9403" y="25277"/>
                    <a:pt x="10212" y="27426"/>
                    <a:pt x="10630" y="29658"/>
                  </a:cubicBezTo>
                  <a:cubicBezTo>
                    <a:pt x="10965" y="31527"/>
                    <a:pt x="11077" y="33508"/>
                    <a:pt x="11356" y="35377"/>
                  </a:cubicBezTo>
                  <a:cubicBezTo>
                    <a:pt x="11774" y="35795"/>
                    <a:pt x="12276" y="36130"/>
                    <a:pt x="12834" y="36326"/>
                  </a:cubicBezTo>
                  <a:cubicBezTo>
                    <a:pt x="12974" y="35405"/>
                    <a:pt x="13922" y="29713"/>
                    <a:pt x="11104" y="23436"/>
                  </a:cubicBezTo>
                  <a:cubicBezTo>
                    <a:pt x="9737" y="20311"/>
                    <a:pt x="7812" y="17438"/>
                    <a:pt x="6166" y="14453"/>
                  </a:cubicBezTo>
                  <a:cubicBezTo>
                    <a:pt x="3683" y="9905"/>
                    <a:pt x="1814" y="5023"/>
                    <a:pt x="587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5558900" y="3415125"/>
              <a:ext cx="175775" cy="1634200"/>
            </a:xfrm>
            <a:custGeom>
              <a:avLst/>
              <a:gdLst/>
              <a:ahLst/>
              <a:cxnLst/>
              <a:rect l="l" t="t" r="r" b="b"/>
              <a:pathLst>
                <a:path w="7031" h="65368" extrusionOk="0">
                  <a:moveTo>
                    <a:pt x="251" y="0"/>
                  </a:moveTo>
                  <a:cubicBezTo>
                    <a:pt x="5803" y="9737"/>
                    <a:pt x="5943" y="19111"/>
                    <a:pt x="3850" y="34316"/>
                  </a:cubicBezTo>
                  <a:cubicBezTo>
                    <a:pt x="0" y="62522"/>
                    <a:pt x="1340" y="65368"/>
                    <a:pt x="1340" y="65368"/>
                  </a:cubicBezTo>
                  <a:cubicBezTo>
                    <a:pt x="2734" y="65061"/>
                    <a:pt x="2958" y="45169"/>
                    <a:pt x="4799" y="34121"/>
                  </a:cubicBezTo>
                  <a:cubicBezTo>
                    <a:pt x="6668" y="23073"/>
                    <a:pt x="7031" y="11076"/>
                    <a:pt x="1507" y="1312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5302925" y="3094975"/>
              <a:ext cx="317375" cy="341100"/>
            </a:xfrm>
            <a:custGeom>
              <a:avLst/>
              <a:gdLst/>
              <a:ahLst/>
              <a:cxnLst/>
              <a:rect l="l" t="t" r="r" b="b"/>
              <a:pathLst>
                <a:path w="12695" h="13644" extrusionOk="0">
                  <a:moveTo>
                    <a:pt x="9096" y="13643"/>
                  </a:moveTo>
                  <a:cubicBezTo>
                    <a:pt x="6306" y="12444"/>
                    <a:pt x="2679" y="10240"/>
                    <a:pt x="977" y="7729"/>
                  </a:cubicBezTo>
                  <a:cubicBezTo>
                    <a:pt x="614" y="7227"/>
                    <a:pt x="279" y="6641"/>
                    <a:pt x="168" y="6027"/>
                  </a:cubicBezTo>
                  <a:cubicBezTo>
                    <a:pt x="0" y="5078"/>
                    <a:pt x="363" y="4074"/>
                    <a:pt x="1088" y="3432"/>
                  </a:cubicBezTo>
                  <a:cubicBezTo>
                    <a:pt x="1814" y="2818"/>
                    <a:pt x="2846" y="2595"/>
                    <a:pt x="3767" y="2874"/>
                  </a:cubicBezTo>
                  <a:cubicBezTo>
                    <a:pt x="3599" y="1814"/>
                    <a:pt x="4353" y="754"/>
                    <a:pt x="5357" y="363"/>
                  </a:cubicBezTo>
                  <a:cubicBezTo>
                    <a:pt x="6361" y="1"/>
                    <a:pt x="7533" y="224"/>
                    <a:pt x="8426" y="810"/>
                  </a:cubicBezTo>
                  <a:cubicBezTo>
                    <a:pt x="9347" y="1368"/>
                    <a:pt x="10016" y="2260"/>
                    <a:pt x="10546" y="3181"/>
                  </a:cubicBezTo>
                  <a:cubicBezTo>
                    <a:pt x="11858" y="5497"/>
                    <a:pt x="12360" y="8175"/>
                    <a:pt x="12694" y="10825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5472400" y="3279200"/>
              <a:ext cx="117200" cy="141950"/>
            </a:xfrm>
            <a:custGeom>
              <a:avLst/>
              <a:gdLst/>
              <a:ahLst/>
              <a:cxnLst/>
              <a:rect l="l" t="t" r="r" b="b"/>
              <a:pathLst>
                <a:path w="4688" h="5678" extrusionOk="0">
                  <a:moveTo>
                    <a:pt x="294" y="0"/>
                  </a:moveTo>
                  <a:cubicBezTo>
                    <a:pt x="248" y="0"/>
                    <a:pt x="205" y="16"/>
                    <a:pt x="168" y="53"/>
                  </a:cubicBezTo>
                  <a:cubicBezTo>
                    <a:pt x="112" y="109"/>
                    <a:pt x="85" y="192"/>
                    <a:pt x="85" y="276"/>
                  </a:cubicBezTo>
                  <a:cubicBezTo>
                    <a:pt x="1" y="1225"/>
                    <a:pt x="643" y="2062"/>
                    <a:pt x="1228" y="2787"/>
                  </a:cubicBezTo>
                  <a:cubicBezTo>
                    <a:pt x="1842" y="3596"/>
                    <a:pt x="2317" y="4572"/>
                    <a:pt x="2958" y="5326"/>
                  </a:cubicBezTo>
                  <a:cubicBezTo>
                    <a:pt x="3176" y="5571"/>
                    <a:pt x="3403" y="5677"/>
                    <a:pt x="3614" y="5677"/>
                  </a:cubicBezTo>
                  <a:cubicBezTo>
                    <a:pt x="4050" y="5677"/>
                    <a:pt x="4417" y="5221"/>
                    <a:pt x="4493" y="4600"/>
                  </a:cubicBezTo>
                  <a:cubicBezTo>
                    <a:pt x="4688" y="3233"/>
                    <a:pt x="4102" y="1810"/>
                    <a:pt x="3209" y="750"/>
                  </a:cubicBezTo>
                  <a:cubicBezTo>
                    <a:pt x="3098" y="611"/>
                    <a:pt x="2986" y="471"/>
                    <a:pt x="2819" y="388"/>
                  </a:cubicBezTo>
                  <a:cubicBezTo>
                    <a:pt x="2753" y="355"/>
                    <a:pt x="2682" y="339"/>
                    <a:pt x="2613" y="339"/>
                  </a:cubicBezTo>
                  <a:cubicBezTo>
                    <a:pt x="2506" y="339"/>
                    <a:pt x="2401" y="376"/>
                    <a:pt x="2317" y="443"/>
                  </a:cubicBezTo>
                  <a:cubicBezTo>
                    <a:pt x="2177" y="611"/>
                    <a:pt x="2205" y="834"/>
                    <a:pt x="2177" y="1057"/>
                  </a:cubicBezTo>
                  <a:cubicBezTo>
                    <a:pt x="2177" y="1234"/>
                    <a:pt x="2040" y="1456"/>
                    <a:pt x="1870" y="1456"/>
                  </a:cubicBezTo>
                  <a:cubicBezTo>
                    <a:pt x="1852" y="1456"/>
                    <a:pt x="1833" y="1453"/>
                    <a:pt x="1814" y="1448"/>
                  </a:cubicBezTo>
                  <a:cubicBezTo>
                    <a:pt x="1731" y="1420"/>
                    <a:pt x="1675" y="1364"/>
                    <a:pt x="1619" y="1308"/>
                  </a:cubicBezTo>
                  <a:cubicBezTo>
                    <a:pt x="1284" y="946"/>
                    <a:pt x="977" y="583"/>
                    <a:pt x="643" y="220"/>
                  </a:cubicBezTo>
                  <a:cubicBezTo>
                    <a:pt x="561" y="118"/>
                    <a:pt x="419" y="0"/>
                    <a:pt x="294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5397075" y="3166825"/>
              <a:ext cx="180675" cy="229500"/>
            </a:xfrm>
            <a:custGeom>
              <a:avLst/>
              <a:gdLst/>
              <a:ahLst/>
              <a:cxnLst/>
              <a:rect l="l" t="t" r="r" b="b"/>
              <a:pathLst>
                <a:path w="7227" h="9180" extrusionOk="0">
                  <a:moveTo>
                    <a:pt x="1" y="0"/>
                  </a:moveTo>
                  <a:cubicBezTo>
                    <a:pt x="1" y="1"/>
                    <a:pt x="3153" y="3488"/>
                    <a:pt x="4130" y="4743"/>
                  </a:cubicBezTo>
                  <a:cubicBezTo>
                    <a:pt x="4967" y="5775"/>
                    <a:pt x="7227" y="9179"/>
                    <a:pt x="7227" y="9179"/>
                  </a:cubicBezTo>
                  <a:cubicBezTo>
                    <a:pt x="4688" y="4102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5556800" y="3055225"/>
              <a:ext cx="274825" cy="339000"/>
            </a:xfrm>
            <a:custGeom>
              <a:avLst/>
              <a:gdLst/>
              <a:ahLst/>
              <a:cxnLst/>
              <a:rect l="l" t="t" r="r" b="b"/>
              <a:pathLst>
                <a:path w="10993" h="13560" extrusionOk="0">
                  <a:moveTo>
                    <a:pt x="2009" y="12918"/>
                  </a:moveTo>
                  <a:cubicBezTo>
                    <a:pt x="921" y="10072"/>
                    <a:pt x="1" y="5943"/>
                    <a:pt x="587" y="2958"/>
                  </a:cubicBezTo>
                  <a:cubicBezTo>
                    <a:pt x="726" y="2344"/>
                    <a:pt x="893" y="1730"/>
                    <a:pt x="1284" y="1200"/>
                  </a:cubicBezTo>
                  <a:cubicBezTo>
                    <a:pt x="1842" y="447"/>
                    <a:pt x="2818" y="0"/>
                    <a:pt x="3767" y="56"/>
                  </a:cubicBezTo>
                  <a:cubicBezTo>
                    <a:pt x="4716" y="140"/>
                    <a:pt x="5608" y="754"/>
                    <a:pt x="6027" y="1591"/>
                  </a:cubicBezTo>
                  <a:cubicBezTo>
                    <a:pt x="6669" y="726"/>
                    <a:pt x="7980" y="530"/>
                    <a:pt x="8928" y="1005"/>
                  </a:cubicBezTo>
                  <a:cubicBezTo>
                    <a:pt x="9905" y="1451"/>
                    <a:pt x="10547" y="2456"/>
                    <a:pt x="10770" y="3516"/>
                  </a:cubicBezTo>
                  <a:cubicBezTo>
                    <a:pt x="10993" y="4548"/>
                    <a:pt x="10826" y="5664"/>
                    <a:pt x="10547" y="6696"/>
                  </a:cubicBezTo>
                  <a:cubicBezTo>
                    <a:pt x="9793" y="9235"/>
                    <a:pt x="8203" y="11467"/>
                    <a:pt x="6557" y="13559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5572850" y="3220125"/>
              <a:ext cx="205075" cy="167125"/>
            </a:xfrm>
            <a:custGeom>
              <a:avLst/>
              <a:gdLst/>
              <a:ahLst/>
              <a:cxnLst/>
              <a:rect l="l" t="t" r="r" b="b"/>
              <a:pathLst>
                <a:path w="8203" h="6685" extrusionOk="0">
                  <a:moveTo>
                    <a:pt x="3252" y="1"/>
                  </a:moveTo>
                  <a:cubicBezTo>
                    <a:pt x="3093" y="1"/>
                    <a:pt x="2934" y="99"/>
                    <a:pt x="2874" y="295"/>
                  </a:cubicBezTo>
                  <a:cubicBezTo>
                    <a:pt x="2567" y="1300"/>
                    <a:pt x="2846" y="2472"/>
                    <a:pt x="2707" y="3532"/>
                  </a:cubicBezTo>
                  <a:cubicBezTo>
                    <a:pt x="2707" y="3643"/>
                    <a:pt x="2679" y="3755"/>
                    <a:pt x="2595" y="3839"/>
                  </a:cubicBezTo>
                  <a:cubicBezTo>
                    <a:pt x="2546" y="3896"/>
                    <a:pt x="2483" y="3920"/>
                    <a:pt x="2413" y="3920"/>
                  </a:cubicBezTo>
                  <a:cubicBezTo>
                    <a:pt x="2243" y="3920"/>
                    <a:pt x="2036" y="3781"/>
                    <a:pt x="1897" y="3643"/>
                  </a:cubicBezTo>
                  <a:cubicBezTo>
                    <a:pt x="1563" y="3309"/>
                    <a:pt x="754" y="2081"/>
                    <a:pt x="0" y="1300"/>
                  </a:cubicBezTo>
                  <a:lnTo>
                    <a:pt x="0" y="1300"/>
                  </a:lnTo>
                  <a:cubicBezTo>
                    <a:pt x="307" y="3085"/>
                    <a:pt x="809" y="4871"/>
                    <a:pt x="1367" y="6322"/>
                  </a:cubicBezTo>
                  <a:lnTo>
                    <a:pt x="4827" y="6684"/>
                  </a:lnTo>
                  <a:cubicBezTo>
                    <a:pt x="5636" y="5680"/>
                    <a:pt x="7087" y="3169"/>
                    <a:pt x="7087" y="3169"/>
                  </a:cubicBezTo>
                  <a:cubicBezTo>
                    <a:pt x="8203" y="1328"/>
                    <a:pt x="7338" y="993"/>
                    <a:pt x="7170" y="798"/>
                  </a:cubicBezTo>
                  <a:cubicBezTo>
                    <a:pt x="7037" y="637"/>
                    <a:pt x="6878" y="571"/>
                    <a:pt x="6714" y="571"/>
                  </a:cubicBezTo>
                  <a:cubicBezTo>
                    <a:pt x="6365" y="571"/>
                    <a:pt x="5993" y="874"/>
                    <a:pt x="5803" y="1216"/>
                  </a:cubicBezTo>
                  <a:cubicBezTo>
                    <a:pt x="5552" y="1663"/>
                    <a:pt x="5413" y="2221"/>
                    <a:pt x="5022" y="2555"/>
                  </a:cubicBezTo>
                  <a:cubicBezTo>
                    <a:pt x="4938" y="2583"/>
                    <a:pt x="4883" y="2639"/>
                    <a:pt x="4799" y="2639"/>
                  </a:cubicBezTo>
                  <a:cubicBezTo>
                    <a:pt x="4687" y="2639"/>
                    <a:pt x="4604" y="2555"/>
                    <a:pt x="4520" y="2472"/>
                  </a:cubicBezTo>
                  <a:cubicBezTo>
                    <a:pt x="3990" y="1858"/>
                    <a:pt x="3990" y="909"/>
                    <a:pt x="3599" y="212"/>
                  </a:cubicBezTo>
                  <a:cubicBezTo>
                    <a:pt x="3523" y="71"/>
                    <a:pt x="3387" y="1"/>
                    <a:pt x="3252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5668400" y="3094975"/>
              <a:ext cx="47450" cy="289475"/>
            </a:xfrm>
            <a:custGeom>
              <a:avLst/>
              <a:gdLst/>
              <a:ahLst/>
              <a:cxnLst/>
              <a:rect l="l" t="t" r="r" b="b"/>
              <a:pathLst>
                <a:path w="1898" h="11579" extrusionOk="0">
                  <a:moveTo>
                    <a:pt x="1563" y="1"/>
                  </a:moveTo>
                  <a:cubicBezTo>
                    <a:pt x="1563" y="2"/>
                    <a:pt x="1256" y="4716"/>
                    <a:pt x="1061" y="6278"/>
                  </a:cubicBezTo>
                  <a:cubicBezTo>
                    <a:pt x="865" y="7589"/>
                    <a:pt x="1" y="11579"/>
                    <a:pt x="1" y="11579"/>
                  </a:cubicBezTo>
                  <a:cubicBezTo>
                    <a:pt x="1897" y="6223"/>
                    <a:pt x="1563" y="2"/>
                    <a:pt x="1563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5704675" y="3180075"/>
              <a:ext cx="344575" cy="309000"/>
            </a:xfrm>
            <a:custGeom>
              <a:avLst/>
              <a:gdLst/>
              <a:ahLst/>
              <a:cxnLst/>
              <a:rect l="l" t="t" r="r" b="b"/>
              <a:pathLst>
                <a:path w="13783" h="12360" extrusionOk="0">
                  <a:moveTo>
                    <a:pt x="0" y="8565"/>
                  </a:moveTo>
                  <a:cubicBezTo>
                    <a:pt x="1367" y="5859"/>
                    <a:pt x="3767" y="2372"/>
                    <a:pt x="6361" y="809"/>
                  </a:cubicBezTo>
                  <a:cubicBezTo>
                    <a:pt x="6891" y="475"/>
                    <a:pt x="7477" y="196"/>
                    <a:pt x="8119" y="112"/>
                  </a:cubicBezTo>
                  <a:cubicBezTo>
                    <a:pt x="9067" y="0"/>
                    <a:pt x="10044" y="419"/>
                    <a:pt x="10630" y="1172"/>
                  </a:cubicBezTo>
                  <a:cubicBezTo>
                    <a:pt x="11216" y="1897"/>
                    <a:pt x="11383" y="2958"/>
                    <a:pt x="11048" y="3850"/>
                  </a:cubicBezTo>
                  <a:cubicBezTo>
                    <a:pt x="12136" y="3767"/>
                    <a:pt x="13141" y="4576"/>
                    <a:pt x="13476" y="5608"/>
                  </a:cubicBezTo>
                  <a:cubicBezTo>
                    <a:pt x="13782" y="6612"/>
                    <a:pt x="13503" y="7784"/>
                    <a:pt x="12862" y="8649"/>
                  </a:cubicBezTo>
                  <a:cubicBezTo>
                    <a:pt x="12248" y="9514"/>
                    <a:pt x="11327" y="10156"/>
                    <a:pt x="10379" y="10630"/>
                  </a:cubicBezTo>
                  <a:cubicBezTo>
                    <a:pt x="7979" y="11802"/>
                    <a:pt x="5273" y="12136"/>
                    <a:pt x="2623" y="1236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5702700" y="3296825"/>
              <a:ext cx="187525" cy="185350"/>
            </a:xfrm>
            <a:custGeom>
              <a:avLst/>
              <a:gdLst/>
              <a:ahLst/>
              <a:cxnLst/>
              <a:rect l="l" t="t" r="r" b="b"/>
              <a:pathLst>
                <a:path w="7501" h="7414" extrusionOk="0">
                  <a:moveTo>
                    <a:pt x="3880" y="1"/>
                  </a:moveTo>
                  <a:cubicBezTo>
                    <a:pt x="3730" y="1"/>
                    <a:pt x="3551" y="107"/>
                    <a:pt x="3427" y="213"/>
                  </a:cubicBezTo>
                  <a:cubicBezTo>
                    <a:pt x="2395" y="1217"/>
                    <a:pt x="972" y="2556"/>
                    <a:pt x="442" y="3951"/>
                  </a:cubicBezTo>
                  <a:cubicBezTo>
                    <a:pt x="114" y="4799"/>
                    <a:pt x="0" y="7414"/>
                    <a:pt x="1413" y="7414"/>
                  </a:cubicBezTo>
                  <a:cubicBezTo>
                    <a:pt x="1442" y="7414"/>
                    <a:pt x="1472" y="7413"/>
                    <a:pt x="1502" y="7411"/>
                  </a:cubicBezTo>
                  <a:cubicBezTo>
                    <a:pt x="1753" y="7383"/>
                    <a:pt x="1976" y="7243"/>
                    <a:pt x="2228" y="7104"/>
                  </a:cubicBezTo>
                  <a:cubicBezTo>
                    <a:pt x="2953" y="6685"/>
                    <a:pt x="3734" y="6378"/>
                    <a:pt x="4571" y="6267"/>
                  </a:cubicBezTo>
                  <a:cubicBezTo>
                    <a:pt x="5492" y="6127"/>
                    <a:pt x="6496" y="6155"/>
                    <a:pt x="7277" y="5625"/>
                  </a:cubicBezTo>
                  <a:cubicBezTo>
                    <a:pt x="7361" y="5597"/>
                    <a:pt x="7445" y="5541"/>
                    <a:pt x="7445" y="5458"/>
                  </a:cubicBezTo>
                  <a:cubicBezTo>
                    <a:pt x="7500" y="5318"/>
                    <a:pt x="7389" y="5179"/>
                    <a:pt x="7249" y="5123"/>
                  </a:cubicBezTo>
                  <a:cubicBezTo>
                    <a:pt x="7203" y="5114"/>
                    <a:pt x="7156" y="5111"/>
                    <a:pt x="7110" y="5111"/>
                  </a:cubicBezTo>
                  <a:cubicBezTo>
                    <a:pt x="7017" y="5111"/>
                    <a:pt x="6924" y="5123"/>
                    <a:pt x="6831" y="5123"/>
                  </a:cubicBezTo>
                  <a:cubicBezTo>
                    <a:pt x="6705" y="5137"/>
                    <a:pt x="6573" y="5144"/>
                    <a:pt x="6437" y="5144"/>
                  </a:cubicBezTo>
                  <a:cubicBezTo>
                    <a:pt x="6301" y="5144"/>
                    <a:pt x="6161" y="5137"/>
                    <a:pt x="6022" y="5123"/>
                  </a:cubicBezTo>
                  <a:cubicBezTo>
                    <a:pt x="5910" y="5095"/>
                    <a:pt x="5743" y="5039"/>
                    <a:pt x="5715" y="4928"/>
                  </a:cubicBezTo>
                  <a:cubicBezTo>
                    <a:pt x="5715" y="4816"/>
                    <a:pt x="5799" y="4732"/>
                    <a:pt x="5854" y="4621"/>
                  </a:cubicBezTo>
                  <a:cubicBezTo>
                    <a:pt x="5966" y="4398"/>
                    <a:pt x="5799" y="4146"/>
                    <a:pt x="5575" y="4063"/>
                  </a:cubicBezTo>
                  <a:cubicBezTo>
                    <a:pt x="5475" y="4025"/>
                    <a:pt x="5368" y="4010"/>
                    <a:pt x="5261" y="4010"/>
                  </a:cubicBezTo>
                  <a:cubicBezTo>
                    <a:pt x="5131" y="4010"/>
                    <a:pt x="5000" y="4032"/>
                    <a:pt x="4878" y="4063"/>
                  </a:cubicBezTo>
                  <a:cubicBezTo>
                    <a:pt x="4459" y="4119"/>
                    <a:pt x="4041" y="4202"/>
                    <a:pt x="3595" y="4286"/>
                  </a:cubicBezTo>
                  <a:cubicBezTo>
                    <a:pt x="3544" y="4296"/>
                    <a:pt x="3489" y="4303"/>
                    <a:pt x="3433" y="4303"/>
                  </a:cubicBezTo>
                  <a:cubicBezTo>
                    <a:pt x="3336" y="4303"/>
                    <a:pt x="3237" y="4283"/>
                    <a:pt x="3148" y="4230"/>
                  </a:cubicBezTo>
                  <a:cubicBezTo>
                    <a:pt x="2925" y="4091"/>
                    <a:pt x="2953" y="3756"/>
                    <a:pt x="3009" y="3505"/>
                  </a:cubicBezTo>
                  <a:cubicBezTo>
                    <a:pt x="3343" y="2445"/>
                    <a:pt x="3929" y="1468"/>
                    <a:pt x="4097" y="380"/>
                  </a:cubicBezTo>
                  <a:cubicBezTo>
                    <a:pt x="4125" y="296"/>
                    <a:pt x="4125" y="185"/>
                    <a:pt x="4097" y="129"/>
                  </a:cubicBezTo>
                  <a:cubicBezTo>
                    <a:pt x="4045" y="37"/>
                    <a:pt x="3968" y="1"/>
                    <a:pt x="3880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5741625" y="3276325"/>
              <a:ext cx="239275" cy="168125"/>
            </a:xfrm>
            <a:custGeom>
              <a:avLst/>
              <a:gdLst/>
              <a:ahLst/>
              <a:cxnLst/>
              <a:rect l="l" t="t" r="r" b="b"/>
              <a:pathLst>
                <a:path w="9571" h="6725" extrusionOk="0">
                  <a:moveTo>
                    <a:pt x="9570" y="0"/>
                  </a:moveTo>
                  <a:cubicBezTo>
                    <a:pt x="9570" y="1"/>
                    <a:pt x="5915" y="2986"/>
                    <a:pt x="4632" y="3878"/>
                  </a:cubicBezTo>
                  <a:cubicBezTo>
                    <a:pt x="3516" y="4660"/>
                    <a:pt x="1" y="6724"/>
                    <a:pt x="1" y="6724"/>
                  </a:cubicBezTo>
                  <a:cubicBezTo>
                    <a:pt x="5218" y="4464"/>
                    <a:pt x="9570" y="1"/>
                    <a:pt x="9570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5739550" y="3424200"/>
              <a:ext cx="340375" cy="275525"/>
            </a:xfrm>
            <a:custGeom>
              <a:avLst/>
              <a:gdLst/>
              <a:ahLst/>
              <a:cxnLst/>
              <a:rect l="l" t="t" r="r" b="b"/>
              <a:pathLst>
                <a:path w="13615" h="11021" extrusionOk="0">
                  <a:moveTo>
                    <a:pt x="726" y="1841"/>
                  </a:moveTo>
                  <a:cubicBezTo>
                    <a:pt x="3599" y="837"/>
                    <a:pt x="7728" y="0"/>
                    <a:pt x="10686" y="670"/>
                  </a:cubicBezTo>
                  <a:cubicBezTo>
                    <a:pt x="11327" y="809"/>
                    <a:pt x="11941" y="1004"/>
                    <a:pt x="12443" y="1395"/>
                  </a:cubicBezTo>
                  <a:cubicBezTo>
                    <a:pt x="13196" y="1953"/>
                    <a:pt x="13615" y="2957"/>
                    <a:pt x="13531" y="3878"/>
                  </a:cubicBezTo>
                  <a:cubicBezTo>
                    <a:pt x="13420" y="4827"/>
                    <a:pt x="12806" y="5719"/>
                    <a:pt x="11941" y="6110"/>
                  </a:cubicBezTo>
                  <a:cubicBezTo>
                    <a:pt x="12806" y="6779"/>
                    <a:pt x="12973" y="8091"/>
                    <a:pt x="12499" y="9039"/>
                  </a:cubicBezTo>
                  <a:cubicBezTo>
                    <a:pt x="11997" y="10016"/>
                    <a:pt x="10992" y="10630"/>
                    <a:pt x="9932" y="10825"/>
                  </a:cubicBezTo>
                  <a:cubicBezTo>
                    <a:pt x="8872" y="11020"/>
                    <a:pt x="7784" y="10853"/>
                    <a:pt x="6752" y="10518"/>
                  </a:cubicBezTo>
                  <a:cubicBezTo>
                    <a:pt x="4213" y="9709"/>
                    <a:pt x="2037" y="8091"/>
                    <a:pt x="0" y="6389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5739550" y="3468325"/>
              <a:ext cx="134625" cy="135150"/>
            </a:xfrm>
            <a:custGeom>
              <a:avLst/>
              <a:gdLst/>
              <a:ahLst/>
              <a:cxnLst/>
              <a:rect l="l" t="t" r="r" b="b"/>
              <a:pathLst>
                <a:path w="5385" h="5406" extrusionOk="0">
                  <a:moveTo>
                    <a:pt x="1318" y="0"/>
                  </a:moveTo>
                  <a:cubicBezTo>
                    <a:pt x="1121" y="0"/>
                    <a:pt x="932" y="25"/>
                    <a:pt x="754" y="76"/>
                  </a:cubicBezTo>
                  <a:lnTo>
                    <a:pt x="726" y="76"/>
                  </a:lnTo>
                  <a:lnTo>
                    <a:pt x="0" y="4540"/>
                  </a:lnTo>
                  <a:cubicBezTo>
                    <a:pt x="391" y="4959"/>
                    <a:pt x="893" y="5238"/>
                    <a:pt x="1507" y="5349"/>
                  </a:cubicBezTo>
                  <a:cubicBezTo>
                    <a:pt x="1716" y="5391"/>
                    <a:pt x="1932" y="5405"/>
                    <a:pt x="2148" y="5405"/>
                  </a:cubicBezTo>
                  <a:cubicBezTo>
                    <a:pt x="2365" y="5405"/>
                    <a:pt x="2581" y="5391"/>
                    <a:pt x="2790" y="5377"/>
                  </a:cubicBezTo>
                  <a:cubicBezTo>
                    <a:pt x="3181" y="5349"/>
                    <a:pt x="3571" y="5321"/>
                    <a:pt x="3990" y="5321"/>
                  </a:cubicBezTo>
                  <a:cubicBezTo>
                    <a:pt x="4297" y="5293"/>
                    <a:pt x="4604" y="5266"/>
                    <a:pt x="4883" y="5126"/>
                  </a:cubicBezTo>
                  <a:cubicBezTo>
                    <a:pt x="5162" y="5014"/>
                    <a:pt x="5385" y="4708"/>
                    <a:pt x="5357" y="4401"/>
                  </a:cubicBezTo>
                  <a:cubicBezTo>
                    <a:pt x="5357" y="4205"/>
                    <a:pt x="5217" y="4038"/>
                    <a:pt x="5106" y="3871"/>
                  </a:cubicBezTo>
                  <a:cubicBezTo>
                    <a:pt x="4855" y="3592"/>
                    <a:pt x="4548" y="3313"/>
                    <a:pt x="4241" y="3089"/>
                  </a:cubicBezTo>
                  <a:cubicBezTo>
                    <a:pt x="3906" y="2866"/>
                    <a:pt x="3516" y="2699"/>
                    <a:pt x="3237" y="2392"/>
                  </a:cubicBezTo>
                  <a:cubicBezTo>
                    <a:pt x="2958" y="2085"/>
                    <a:pt x="2930" y="1722"/>
                    <a:pt x="3069" y="1332"/>
                  </a:cubicBezTo>
                  <a:cubicBezTo>
                    <a:pt x="3292" y="774"/>
                    <a:pt x="3460" y="746"/>
                    <a:pt x="2762" y="383"/>
                  </a:cubicBezTo>
                  <a:cubicBezTo>
                    <a:pt x="2258" y="131"/>
                    <a:pt x="1767" y="0"/>
                    <a:pt x="1318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5750000" y="3531600"/>
              <a:ext cx="288100" cy="45500"/>
            </a:xfrm>
            <a:custGeom>
              <a:avLst/>
              <a:gdLst/>
              <a:ahLst/>
              <a:cxnLst/>
              <a:rect l="l" t="t" r="r" b="b"/>
              <a:pathLst>
                <a:path w="11524" h="1820" extrusionOk="0">
                  <a:moveTo>
                    <a:pt x="1" y="0"/>
                  </a:moveTo>
                  <a:lnTo>
                    <a:pt x="1" y="0"/>
                  </a:lnTo>
                  <a:cubicBezTo>
                    <a:pt x="4439" y="1682"/>
                    <a:pt x="9522" y="1819"/>
                    <a:pt x="11059" y="1819"/>
                  </a:cubicBezTo>
                  <a:cubicBezTo>
                    <a:pt x="11358" y="1819"/>
                    <a:pt x="11523" y="1814"/>
                    <a:pt x="11523" y="1814"/>
                  </a:cubicBezTo>
                  <a:cubicBezTo>
                    <a:pt x="11523" y="1814"/>
                    <a:pt x="6836" y="1423"/>
                    <a:pt x="5274" y="1172"/>
                  </a:cubicBezTo>
                  <a:cubicBezTo>
                    <a:pt x="3962" y="977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5648875" y="3563675"/>
              <a:ext cx="311800" cy="343900"/>
            </a:xfrm>
            <a:custGeom>
              <a:avLst/>
              <a:gdLst/>
              <a:ahLst/>
              <a:cxnLst/>
              <a:rect l="l" t="t" r="r" b="b"/>
              <a:pathLst>
                <a:path w="12472" h="13756" extrusionOk="0">
                  <a:moveTo>
                    <a:pt x="3711" y="1"/>
                  </a:moveTo>
                  <a:cubicBezTo>
                    <a:pt x="6445" y="1312"/>
                    <a:pt x="9988" y="3656"/>
                    <a:pt x="11606" y="6222"/>
                  </a:cubicBezTo>
                  <a:cubicBezTo>
                    <a:pt x="11941" y="6752"/>
                    <a:pt x="12248" y="7338"/>
                    <a:pt x="12332" y="7952"/>
                  </a:cubicBezTo>
                  <a:cubicBezTo>
                    <a:pt x="12471" y="8901"/>
                    <a:pt x="12081" y="9905"/>
                    <a:pt x="11327" y="10491"/>
                  </a:cubicBezTo>
                  <a:cubicBezTo>
                    <a:pt x="10602" y="11105"/>
                    <a:pt x="9542" y="11272"/>
                    <a:pt x="8649" y="10965"/>
                  </a:cubicBezTo>
                  <a:cubicBezTo>
                    <a:pt x="8761" y="12025"/>
                    <a:pt x="7952" y="13085"/>
                    <a:pt x="6947" y="13420"/>
                  </a:cubicBezTo>
                  <a:cubicBezTo>
                    <a:pt x="5915" y="13755"/>
                    <a:pt x="4771" y="13476"/>
                    <a:pt x="3878" y="12862"/>
                  </a:cubicBezTo>
                  <a:cubicBezTo>
                    <a:pt x="2986" y="12249"/>
                    <a:pt x="2344" y="11356"/>
                    <a:pt x="1870" y="10407"/>
                  </a:cubicBezTo>
                  <a:cubicBezTo>
                    <a:pt x="642" y="8036"/>
                    <a:pt x="251" y="5330"/>
                    <a:pt x="0" y="2679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5644675" y="3578325"/>
              <a:ext cx="103275" cy="202575"/>
            </a:xfrm>
            <a:custGeom>
              <a:avLst/>
              <a:gdLst/>
              <a:ahLst/>
              <a:cxnLst/>
              <a:rect l="l" t="t" r="r" b="b"/>
              <a:pathLst>
                <a:path w="4131" h="8103" extrusionOk="0">
                  <a:moveTo>
                    <a:pt x="3070" y="1"/>
                  </a:moveTo>
                  <a:lnTo>
                    <a:pt x="308" y="2009"/>
                  </a:lnTo>
                  <a:cubicBezTo>
                    <a:pt x="252" y="2121"/>
                    <a:pt x="224" y="2261"/>
                    <a:pt x="196" y="2372"/>
                  </a:cubicBezTo>
                  <a:cubicBezTo>
                    <a:pt x="168" y="2456"/>
                    <a:pt x="168" y="2540"/>
                    <a:pt x="140" y="2623"/>
                  </a:cubicBezTo>
                  <a:cubicBezTo>
                    <a:pt x="1" y="3628"/>
                    <a:pt x="252" y="4660"/>
                    <a:pt x="615" y="5636"/>
                  </a:cubicBezTo>
                  <a:cubicBezTo>
                    <a:pt x="643" y="5664"/>
                    <a:pt x="643" y="5720"/>
                    <a:pt x="671" y="5748"/>
                  </a:cubicBezTo>
                  <a:cubicBezTo>
                    <a:pt x="977" y="6501"/>
                    <a:pt x="1368" y="7254"/>
                    <a:pt x="1926" y="7868"/>
                  </a:cubicBezTo>
                  <a:cubicBezTo>
                    <a:pt x="2010" y="7952"/>
                    <a:pt x="2093" y="8064"/>
                    <a:pt x="2205" y="8091"/>
                  </a:cubicBezTo>
                  <a:cubicBezTo>
                    <a:pt x="2234" y="8099"/>
                    <a:pt x="2263" y="8102"/>
                    <a:pt x="2290" y="8102"/>
                  </a:cubicBezTo>
                  <a:cubicBezTo>
                    <a:pt x="2573" y="8102"/>
                    <a:pt x="2742" y="7730"/>
                    <a:pt x="2819" y="7450"/>
                  </a:cubicBezTo>
                  <a:cubicBezTo>
                    <a:pt x="2986" y="6641"/>
                    <a:pt x="3042" y="5860"/>
                    <a:pt x="3042" y="5050"/>
                  </a:cubicBezTo>
                  <a:cubicBezTo>
                    <a:pt x="3014" y="4213"/>
                    <a:pt x="2930" y="3321"/>
                    <a:pt x="3349" y="2623"/>
                  </a:cubicBezTo>
                  <a:cubicBezTo>
                    <a:pt x="3488" y="2428"/>
                    <a:pt x="3656" y="2261"/>
                    <a:pt x="3767" y="2037"/>
                  </a:cubicBezTo>
                  <a:cubicBezTo>
                    <a:pt x="4130" y="1340"/>
                    <a:pt x="3795" y="280"/>
                    <a:pt x="3070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5692800" y="3601350"/>
              <a:ext cx="172325" cy="236475"/>
            </a:xfrm>
            <a:custGeom>
              <a:avLst/>
              <a:gdLst/>
              <a:ahLst/>
              <a:cxnLst/>
              <a:rect l="l" t="t" r="r" b="b"/>
              <a:pathLst>
                <a:path w="6893" h="9459" extrusionOk="0">
                  <a:moveTo>
                    <a:pt x="1" y="0"/>
                  </a:moveTo>
                  <a:lnTo>
                    <a:pt x="1" y="0"/>
                  </a:lnTo>
                  <a:cubicBezTo>
                    <a:pt x="2345" y="5190"/>
                    <a:pt x="6892" y="9458"/>
                    <a:pt x="6892" y="9458"/>
                  </a:cubicBezTo>
                  <a:cubicBezTo>
                    <a:pt x="6892" y="9458"/>
                    <a:pt x="3851" y="5859"/>
                    <a:pt x="2902" y="4576"/>
                  </a:cubicBezTo>
                  <a:cubicBezTo>
                    <a:pt x="2121" y="348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5426375" y="3597850"/>
              <a:ext cx="276225" cy="343200"/>
            </a:xfrm>
            <a:custGeom>
              <a:avLst/>
              <a:gdLst/>
              <a:ahLst/>
              <a:cxnLst/>
              <a:rect l="l" t="t" r="r" b="b"/>
              <a:pathLst>
                <a:path w="11049" h="13728" extrusionOk="0">
                  <a:moveTo>
                    <a:pt x="9403" y="866"/>
                  </a:moveTo>
                  <a:cubicBezTo>
                    <a:pt x="10323" y="3739"/>
                    <a:pt x="11049" y="7924"/>
                    <a:pt x="10323" y="10854"/>
                  </a:cubicBezTo>
                  <a:cubicBezTo>
                    <a:pt x="10156" y="11467"/>
                    <a:pt x="9933" y="12081"/>
                    <a:pt x="9542" y="12583"/>
                  </a:cubicBezTo>
                  <a:cubicBezTo>
                    <a:pt x="8956" y="13337"/>
                    <a:pt x="7952" y="13727"/>
                    <a:pt x="7003" y="13588"/>
                  </a:cubicBezTo>
                  <a:cubicBezTo>
                    <a:pt x="6055" y="13476"/>
                    <a:pt x="5218" y="12834"/>
                    <a:pt x="4827" y="11970"/>
                  </a:cubicBezTo>
                  <a:cubicBezTo>
                    <a:pt x="4130" y="12779"/>
                    <a:pt x="2818" y="12918"/>
                    <a:pt x="1870" y="12416"/>
                  </a:cubicBezTo>
                  <a:cubicBezTo>
                    <a:pt x="921" y="11914"/>
                    <a:pt x="335" y="10882"/>
                    <a:pt x="168" y="9821"/>
                  </a:cubicBezTo>
                  <a:cubicBezTo>
                    <a:pt x="1" y="8761"/>
                    <a:pt x="224" y="7673"/>
                    <a:pt x="559" y="6669"/>
                  </a:cubicBezTo>
                  <a:cubicBezTo>
                    <a:pt x="1451" y="4130"/>
                    <a:pt x="3125" y="2010"/>
                    <a:pt x="4883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5518450" y="3594300"/>
              <a:ext cx="122775" cy="203225"/>
            </a:xfrm>
            <a:custGeom>
              <a:avLst/>
              <a:gdLst/>
              <a:ahLst/>
              <a:cxnLst/>
              <a:rect l="l" t="t" r="r" b="b"/>
              <a:pathLst>
                <a:path w="4911" h="8129" extrusionOk="0">
                  <a:moveTo>
                    <a:pt x="2814" y="1"/>
                  </a:moveTo>
                  <a:cubicBezTo>
                    <a:pt x="2569" y="1"/>
                    <a:pt x="2346" y="87"/>
                    <a:pt x="2204" y="310"/>
                  </a:cubicBezTo>
                  <a:cubicBezTo>
                    <a:pt x="1869" y="812"/>
                    <a:pt x="1925" y="1761"/>
                    <a:pt x="1646" y="2319"/>
                  </a:cubicBezTo>
                  <a:cubicBezTo>
                    <a:pt x="1088" y="3602"/>
                    <a:pt x="140" y="4774"/>
                    <a:pt x="28" y="6225"/>
                  </a:cubicBezTo>
                  <a:cubicBezTo>
                    <a:pt x="0" y="6476"/>
                    <a:pt x="84" y="6811"/>
                    <a:pt x="335" y="6839"/>
                  </a:cubicBezTo>
                  <a:cubicBezTo>
                    <a:pt x="355" y="6844"/>
                    <a:pt x="375" y="6846"/>
                    <a:pt x="397" y="6846"/>
                  </a:cubicBezTo>
                  <a:cubicBezTo>
                    <a:pt x="495" y="6846"/>
                    <a:pt x="606" y="6796"/>
                    <a:pt x="698" y="6727"/>
                  </a:cubicBezTo>
                  <a:cubicBezTo>
                    <a:pt x="1213" y="6359"/>
                    <a:pt x="1794" y="5861"/>
                    <a:pt x="2401" y="5861"/>
                  </a:cubicBezTo>
                  <a:cubicBezTo>
                    <a:pt x="2484" y="5861"/>
                    <a:pt x="2567" y="5870"/>
                    <a:pt x="2651" y="5890"/>
                  </a:cubicBezTo>
                  <a:cubicBezTo>
                    <a:pt x="3432" y="6085"/>
                    <a:pt x="3711" y="6978"/>
                    <a:pt x="3962" y="7731"/>
                  </a:cubicBezTo>
                  <a:cubicBezTo>
                    <a:pt x="3990" y="7843"/>
                    <a:pt x="4046" y="7983"/>
                    <a:pt x="4129" y="8066"/>
                  </a:cubicBezTo>
                  <a:cubicBezTo>
                    <a:pt x="4190" y="8109"/>
                    <a:pt x="4264" y="8129"/>
                    <a:pt x="4340" y="8129"/>
                  </a:cubicBezTo>
                  <a:cubicBezTo>
                    <a:pt x="4511" y="8129"/>
                    <a:pt x="4694" y="8034"/>
                    <a:pt x="4771" y="7899"/>
                  </a:cubicBezTo>
                  <a:cubicBezTo>
                    <a:pt x="4910" y="7676"/>
                    <a:pt x="4910" y="7425"/>
                    <a:pt x="4883" y="7173"/>
                  </a:cubicBezTo>
                  <a:cubicBezTo>
                    <a:pt x="4827" y="6113"/>
                    <a:pt x="4464" y="5053"/>
                    <a:pt x="4492" y="3993"/>
                  </a:cubicBezTo>
                  <a:cubicBezTo>
                    <a:pt x="4492" y="3491"/>
                    <a:pt x="4604" y="2961"/>
                    <a:pt x="4604" y="2459"/>
                  </a:cubicBezTo>
                  <a:cubicBezTo>
                    <a:pt x="4631" y="1761"/>
                    <a:pt x="4464" y="1064"/>
                    <a:pt x="3990" y="533"/>
                  </a:cubicBezTo>
                  <a:cubicBezTo>
                    <a:pt x="3741" y="267"/>
                    <a:pt x="3244" y="1"/>
                    <a:pt x="281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5546350" y="3609725"/>
              <a:ext cx="53725" cy="287375"/>
            </a:xfrm>
            <a:custGeom>
              <a:avLst/>
              <a:gdLst/>
              <a:ahLst/>
              <a:cxnLst/>
              <a:rect l="l" t="t" r="r" b="b"/>
              <a:pathLst>
                <a:path w="2149" h="11495" extrusionOk="0">
                  <a:moveTo>
                    <a:pt x="2148" y="0"/>
                  </a:moveTo>
                  <a:lnTo>
                    <a:pt x="2148" y="0"/>
                  </a:lnTo>
                  <a:cubicBezTo>
                    <a:pt x="0" y="5273"/>
                    <a:pt x="28" y="11495"/>
                    <a:pt x="28" y="11495"/>
                  </a:cubicBezTo>
                  <a:cubicBezTo>
                    <a:pt x="28" y="11495"/>
                    <a:pt x="530" y="6808"/>
                    <a:pt x="837" y="5245"/>
                  </a:cubicBezTo>
                  <a:cubicBezTo>
                    <a:pt x="1088" y="3934"/>
                    <a:pt x="2148" y="1"/>
                    <a:pt x="2148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5221325" y="3504400"/>
              <a:ext cx="345975" cy="305525"/>
            </a:xfrm>
            <a:custGeom>
              <a:avLst/>
              <a:gdLst/>
              <a:ahLst/>
              <a:cxnLst/>
              <a:rect l="l" t="t" r="r" b="b"/>
              <a:pathLst>
                <a:path w="13839" h="12221" extrusionOk="0">
                  <a:moveTo>
                    <a:pt x="13838" y="3823"/>
                  </a:moveTo>
                  <a:cubicBezTo>
                    <a:pt x="12415" y="6501"/>
                    <a:pt x="9960" y="9932"/>
                    <a:pt x="7338" y="11467"/>
                  </a:cubicBezTo>
                  <a:cubicBezTo>
                    <a:pt x="6780" y="11802"/>
                    <a:pt x="6194" y="12053"/>
                    <a:pt x="5552" y="12137"/>
                  </a:cubicBezTo>
                  <a:cubicBezTo>
                    <a:pt x="4604" y="12220"/>
                    <a:pt x="3627" y="11774"/>
                    <a:pt x="3041" y="11021"/>
                  </a:cubicBezTo>
                  <a:cubicBezTo>
                    <a:pt x="2483" y="10267"/>
                    <a:pt x="2344" y="9207"/>
                    <a:pt x="2706" y="8314"/>
                  </a:cubicBezTo>
                  <a:cubicBezTo>
                    <a:pt x="1618" y="8398"/>
                    <a:pt x="614" y="7561"/>
                    <a:pt x="307" y="6529"/>
                  </a:cubicBezTo>
                  <a:cubicBezTo>
                    <a:pt x="0" y="5497"/>
                    <a:pt x="335" y="4353"/>
                    <a:pt x="977" y="3488"/>
                  </a:cubicBezTo>
                  <a:cubicBezTo>
                    <a:pt x="1618" y="2623"/>
                    <a:pt x="2539" y="2037"/>
                    <a:pt x="3516" y="1563"/>
                  </a:cubicBezTo>
                  <a:cubicBezTo>
                    <a:pt x="5943" y="447"/>
                    <a:pt x="8649" y="140"/>
                    <a:pt x="11299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5350350" y="3512625"/>
              <a:ext cx="206475" cy="151100"/>
            </a:xfrm>
            <a:custGeom>
              <a:avLst/>
              <a:gdLst/>
              <a:ahLst/>
              <a:cxnLst/>
              <a:rect l="l" t="t" r="r" b="b"/>
              <a:pathLst>
                <a:path w="8259" h="6044" extrusionOk="0">
                  <a:moveTo>
                    <a:pt x="5852" y="1"/>
                  </a:moveTo>
                  <a:cubicBezTo>
                    <a:pt x="5532" y="1"/>
                    <a:pt x="5197" y="73"/>
                    <a:pt x="4883" y="146"/>
                  </a:cubicBezTo>
                  <a:cubicBezTo>
                    <a:pt x="3460" y="508"/>
                    <a:pt x="2121" y="1122"/>
                    <a:pt x="921" y="1987"/>
                  </a:cubicBezTo>
                  <a:cubicBezTo>
                    <a:pt x="475" y="2322"/>
                    <a:pt x="1" y="2880"/>
                    <a:pt x="196" y="3382"/>
                  </a:cubicBezTo>
                  <a:cubicBezTo>
                    <a:pt x="307" y="3689"/>
                    <a:pt x="614" y="3856"/>
                    <a:pt x="838" y="4079"/>
                  </a:cubicBezTo>
                  <a:cubicBezTo>
                    <a:pt x="1228" y="4442"/>
                    <a:pt x="1479" y="4944"/>
                    <a:pt x="1507" y="5474"/>
                  </a:cubicBezTo>
                  <a:cubicBezTo>
                    <a:pt x="1535" y="5642"/>
                    <a:pt x="1535" y="5865"/>
                    <a:pt x="1675" y="5977"/>
                  </a:cubicBezTo>
                  <a:cubicBezTo>
                    <a:pt x="1721" y="6023"/>
                    <a:pt x="1792" y="6043"/>
                    <a:pt x="1870" y="6043"/>
                  </a:cubicBezTo>
                  <a:cubicBezTo>
                    <a:pt x="1934" y="6043"/>
                    <a:pt x="2002" y="6030"/>
                    <a:pt x="2065" y="6004"/>
                  </a:cubicBezTo>
                  <a:cubicBezTo>
                    <a:pt x="2428" y="5921"/>
                    <a:pt x="2735" y="5698"/>
                    <a:pt x="3069" y="5502"/>
                  </a:cubicBezTo>
                  <a:cubicBezTo>
                    <a:pt x="3260" y="5407"/>
                    <a:pt x="3477" y="5339"/>
                    <a:pt x="3686" y="5339"/>
                  </a:cubicBezTo>
                  <a:cubicBezTo>
                    <a:pt x="3844" y="5339"/>
                    <a:pt x="3997" y="5378"/>
                    <a:pt x="4130" y="5474"/>
                  </a:cubicBezTo>
                  <a:cubicBezTo>
                    <a:pt x="4325" y="5614"/>
                    <a:pt x="4437" y="5865"/>
                    <a:pt x="4660" y="5949"/>
                  </a:cubicBezTo>
                  <a:cubicBezTo>
                    <a:pt x="4731" y="5977"/>
                    <a:pt x="4802" y="5989"/>
                    <a:pt x="4872" y="5989"/>
                  </a:cubicBezTo>
                  <a:cubicBezTo>
                    <a:pt x="5079" y="5989"/>
                    <a:pt x="5282" y="5885"/>
                    <a:pt x="5469" y="5781"/>
                  </a:cubicBezTo>
                  <a:cubicBezTo>
                    <a:pt x="6613" y="5112"/>
                    <a:pt x="7561" y="4135"/>
                    <a:pt x="8259" y="2991"/>
                  </a:cubicBezTo>
                  <a:cubicBezTo>
                    <a:pt x="8119" y="2601"/>
                    <a:pt x="7868" y="2071"/>
                    <a:pt x="7812" y="1680"/>
                  </a:cubicBezTo>
                  <a:cubicBezTo>
                    <a:pt x="7645" y="815"/>
                    <a:pt x="6892" y="90"/>
                    <a:pt x="5999" y="6"/>
                  </a:cubicBezTo>
                  <a:cubicBezTo>
                    <a:pt x="5950" y="2"/>
                    <a:pt x="5901" y="1"/>
                    <a:pt x="5852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5288975" y="3549725"/>
              <a:ext cx="242750" cy="162550"/>
            </a:xfrm>
            <a:custGeom>
              <a:avLst/>
              <a:gdLst/>
              <a:ahLst/>
              <a:cxnLst/>
              <a:rect l="l" t="t" r="r" b="b"/>
              <a:pathLst>
                <a:path w="9710" h="6502" extrusionOk="0">
                  <a:moveTo>
                    <a:pt x="9709" y="1"/>
                  </a:moveTo>
                  <a:cubicBezTo>
                    <a:pt x="4436" y="2121"/>
                    <a:pt x="0" y="6501"/>
                    <a:pt x="0" y="6501"/>
                  </a:cubicBezTo>
                  <a:cubicBezTo>
                    <a:pt x="0" y="6501"/>
                    <a:pt x="3711" y="3600"/>
                    <a:pt x="5022" y="2735"/>
                  </a:cubicBezTo>
                  <a:cubicBezTo>
                    <a:pt x="6138" y="1982"/>
                    <a:pt x="9709" y="1"/>
                    <a:pt x="9709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5194825" y="3311200"/>
              <a:ext cx="336200" cy="274125"/>
            </a:xfrm>
            <a:custGeom>
              <a:avLst/>
              <a:gdLst/>
              <a:ahLst/>
              <a:cxnLst/>
              <a:rect l="l" t="t" r="r" b="b"/>
              <a:pathLst>
                <a:path w="13448" h="10965" extrusionOk="0">
                  <a:moveTo>
                    <a:pt x="12917" y="8789"/>
                  </a:moveTo>
                  <a:cubicBezTo>
                    <a:pt x="10100" y="9932"/>
                    <a:pt x="5998" y="10965"/>
                    <a:pt x="3013" y="10435"/>
                  </a:cubicBezTo>
                  <a:cubicBezTo>
                    <a:pt x="2399" y="10323"/>
                    <a:pt x="1758" y="10156"/>
                    <a:pt x="1228" y="9793"/>
                  </a:cubicBezTo>
                  <a:cubicBezTo>
                    <a:pt x="446" y="9263"/>
                    <a:pt x="0" y="8286"/>
                    <a:pt x="28" y="7338"/>
                  </a:cubicBezTo>
                  <a:cubicBezTo>
                    <a:pt x="84" y="6389"/>
                    <a:pt x="670" y="5496"/>
                    <a:pt x="1507" y="5050"/>
                  </a:cubicBezTo>
                  <a:cubicBezTo>
                    <a:pt x="642" y="4408"/>
                    <a:pt x="419" y="3125"/>
                    <a:pt x="837" y="2149"/>
                  </a:cubicBezTo>
                  <a:cubicBezTo>
                    <a:pt x="1283" y="1172"/>
                    <a:pt x="2260" y="503"/>
                    <a:pt x="3292" y="251"/>
                  </a:cubicBezTo>
                  <a:cubicBezTo>
                    <a:pt x="4352" y="0"/>
                    <a:pt x="5440" y="140"/>
                    <a:pt x="6501" y="419"/>
                  </a:cubicBezTo>
                  <a:cubicBezTo>
                    <a:pt x="9067" y="1116"/>
                    <a:pt x="11327" y="2623"/>
                    <a:pt x="13447" y="424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5376850" y="3328625"/>
              <a:ext cx="154175" cy="173700"/>
            </a:xfrm>
            <a:custGeom>
              <a:avLst/>
              <a:gdLst/>
              <a:ahLst/>
              <a:cxnLst/>
              <a:rect l="l" t="t" r="r" b="b"/>
              <a:pathLst>
                <a:path w="6167" h="6948" extrusionOk="0">
                  <a:moveTo>
                    <a:pt x="84" y="1"/>
                  </a:moveTo>
                  <a:lnTo>
                    <a:pt x="84" y="1"/>
                  </a:lnTo>
                  <a:cubicBezTo>
                    <a:pt x="1" y="252"/>
                    <a:pt x="29" y="615"/>
                    <a:pt x="140" y="894"/>
                  </a:cubicBezTo>
                  <a:cubicBezTo>
                    <a:pt x="615" y="1954"/>
                    <a:pt x="1758" y="2568"/>
                    <a:pt x="2233" y="3628"/>
                  </a:cubicBezTo>
                  <a:cubicBezTo>
                    <a:pt x="2316" y="3795"/>
                    <a:pt x="2372" y="3990"/>
                    <a:pt x="2316" y="4186"/>
                  </a:cubicBezTo>
                  <a:cubicBezTo>
                    <a:pt x="2233" y="4520"/>
                    <a:pt x="1842" y="4688"/>
                    <a:pt x="1535" y="4827"/>
                  </a:cubicBezTo>
                  <a:cubicBezTo>
                    <a:pt x="1200" y="4967"/>
                    <a:pt x="866" y="5246"/>
                    <a:pt x="921" y="5581"/>
                  </a:cubicBezTo>
                  <a:cubicBezTo>
                    <a:pt x="977" y="5804"/>
                    <a:pt x="1145" y="5943"/>
                    <a:pt x="1340" y="6027"/>
                  </a:cubicBezTo>
                  <a:cubicBezTo>
                    <a:pt x="2093" y="6446"/>
                    <a:pt x="2958" y="6362"/>
                    <a:pt x="3795" y="6390"/>
                  </a:cubicBezTo>
                  <a:cubicBezTo>
                    <a:pt x="4576" y="6418"/>
                    <a:pt x="5106" y="6641"/>
                    <a:pt x="5776" y="6948"/>
                  </a:cubicBezTo>
                  <a:lnTo>
                    <a:pt x="6166" y="3544"/>
                  </a:lnTo>
                  <a:cubicBezTo>
                    <a:pt x="4297" y="2121"/>
                    <a:pt x="2316" y="754"/>
                    <a:pt x="8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5232475" y="3435975"/>
              <a:ext cx="290175" cy="33575"/>
            </a:xfrm>
            <a:custGeom>
              <a:avLst/>
              <a:gdLst/>
              <a:ahLst/>
              <a:cxnLst/>
              <a:rect l="l" t="t" r="r" b="b"/>
              <a:pathLst>
                <a:path w="11607" h="1343" extrusionOk="0">
                  <a:moveTo>
                    <a:pt x="1990" y="1"/>
                  </a:moveTo>
                  <a:cubicBezTo>
                    <a:pt x="765" y="1"/>
                    <a:pt x="1" y="59"/>
                    <a:pt x="1" y="59"/>
                  </a:cubicBezTo>
                  <a:cubicBezTo>
                    <a:pt x="1" y="59"/>
                    <a:pt x="4716" y="226"/>
                    <a:pt x="6278" y="422"/>
                  </a:cubicBezTo>
                  <a:cubicBezTo>
                    <a:pt x="7617" y="561"/>
                    <a:pt x="11607" y="1342"/>
                    <a:pt x="11607" y="1342"/>
                  </a:cubicBezTo>
                  <a:cubicBezTo>
                    <a:pt x="8109" y="201"/>
                    <a:pt x="4259" y="1"/>
                    <a:pt x="1990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5469600" y="3356975"/>
              <a:ext cx="316000" cy="284250"/>
            </a:xfrm>
            <a:custGeom>
              <a:avLst/>
              <a:gdLst/>
              <a:ahLst/>
              <a:cxnLst/>
              <a:rect l="l" t="t" r="r" b="b"/>
              <a:pathLst>
                <a:path w="12640" h="11370" extrusionOk="0">
                  <a:moveTo>
                    <a:pt x="6710" y="0"/>
                  </a:moveTo>
                  <a:cubicBezTo>
                    <a:pt x="4704" y="0"/>
                    <a:pt x="2716" y="1095"/>
                    <a:pt x="1647" y="3163"/>
                  </a:cubicBezTo>
                  <a:cubicBezTo>
                    <a:pt x="0" y="6348"/>
                    <a:pt x="2783" y="11370"/>
                    <a:pt x="6674" y="11370"/>
                  </a:cubicBezTo>
                  <a:cubicBezTo>
                    <a:pt x="6737" y="11370"/>
                    <a:pt x="6801" y="11368"/>
                    <a:pt x="6864" y="11366"/>
                  </a:cubicBezTo>
                  <a:cubicBezTo>
                    <a:pt x="8957" y="11254"/>
                    <a:pt x="10966" y="9887"/>
                    <a:pt x="11914" y="8046"/>
                  </a:cubicBezTo>
                  <a:cubicBezTo>
                    <a:pt x="12640" y="6651"/>
                    <a:pt x="12612" y="4893"/>
                    <a:pt x="11914" y="3470"/>
                  </a:cubicBezTo>
                  <a:cubicBezTo>
                    <a:pt x="10779" y="1116"/>
                    <a:pt x="8735" y="0"/>
                    <a:pt x="6710" y="0"/>
                  </a:cubicBezTo>
                  <a:close/>
                </a:path>
              </a:pathLst>
            </a:custGeom>
            <a:solidFill>
              <a:srgbClr val="FFE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5545975" y="3419825"/>
              <a:ext cx="174075" cy="156475"/>
            </a:xfrm>
            <a:custGeom>
              <a:avLst/>
              <a:gdLst/>
              <a:ahLst/>
              <a:cxnLst/>
              <a:rect l="l" t="t" r="r" b="b"/>
              <a:pathLst>
                <a:path w="6963" h="6259" extrusionOk="0">
                  <a:moveTo>
                    <a:pt x="3686" y="1"/>
                  </a:moveTo>
                  <a:cubicBezTo>
                    <a:pt x="2583" y="1"/>
                    <a:pt x="1490" y="600"/>
                    <a:pt x="908" y="1737"/>
                  </a:cubicBezTo>
                  <a:cubicBezTo>
                    <a:pt x="1" y="3497"/>
                    <a:pt x="1532" y="6259"/>
                    <a:pt x="3686" y="6259"/>
                  </a:cubicBezTo>
                  <a:cubicBezTo>
                    <a:pt x="3717" y="6259"/>
                    <a:pt x="3749" y="6258"/>
                    <a:pt x="3782" y="6257"/>
                  </a:cubicBezTo>
                  <a:cubicBezTo>
                    <a:pt x="4925" y="6201"/>
                    <a:pt x="6041" y="5448"/>
                    <a:pt x="6571" y="4444"/>
                  </a:cubicBezTo>
                  <a:cubicBezTo>
                    <a:pt x="6962" y="3662"/>
                    <a:pt x="6934" y="2686"/>
                    <a:pt x="6544" y="1905"/>
                  </a:cubicBezTo>
                  <a:cubicBezTo>
                    <a:pt x="5926" y="614"/>
                    <a:pt x="4801" y="1"/>
                    <a:pt x="3686" y="1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5566575" y="3475800"/>
              <a:ext cx="99050" cy="94175"/>
            </a:xfrm>
            <a:custGeom>
              <a:avLst/>
              <a:gdLst/>
              <a:ahLst/>
              <a:cxnLst/>
              <a:rect l="l" t="t" r="r" b="b"/>
              <a:pathLst>
                <a:path w="3962" h="3767" extrusionOk="0">
                  <a:moveTo>
                    <a:pt x="0" y="1"/>
                  </a:moveTo>
                  <a:cubicBezTo>
                    <a:pt x="781" y="1702"/>
                    <a:pt x="2204" y="3069"/>
                    <a:pt x="3962" y="3767"/>
                  </a:cubicBezTo>
                  <a:cubicBezTo>
                    <a:pt x="3962" y="3767"/>
                    <a:pt x="2985" y="3237"/>
                    <a:pt x="1981" y="2372"/>
                  </a:cubicBezTo>
                  <a:cubicBezTo>
                    <a:pt x="921" y="147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5574250" y="3458375"/>
              <a:ext cx="107425" cy="101850"/>
            </a:xfrm>
            <a:custGeom>
              <a:avLst/>
              <a:gdLst/>
              <a:ahLst/>
              <a:cxnLst/>
              <a:rect l="l" t="t" r="r" b="b"/>
              <a:pathLst>
                <a:path w="4297" h="4074" extrusionOk="0">
                  <a:moveTo>
                    <a:pt x="0" y="0"/>
                  </a:moveTo>
                  <a:lnTo>
                    <a:pt x="0" y="0"/>
                  </a:lnTo>
                  <a:cubicBezTo>
                    <a:pt x="837" y="1869"/>
                    <a:pt x="2399" y="3320"/>
                    <a:pt x="4297" y="4073"/>
                  </a:cubicBezTo>
                  <a:cubicBezTo>
                    <a:pt x="4297" y="4073"/>
                    <a:pt x="3236" y="3515"/>
                    <a:pt x="2120" y="2567"/>
                  </a:cubicBezTo>
                  <a:cubicBezTo>
                    <a:pt x="977" y="1590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5565875" y="3506500"/>
              <a:ext cx="76750" cy="69075"/>
            </a:xfrm>
            <a:custGeom>
              <a:avLst/>
              <a:gdLst/>
              <a:ahLst/>
              <a:cxnLst/>
              <a:rect l="l" t="t" r="r" b="b"/>
              <a:pathLst>
                <a:path w="3070" h="2763" extrusionOk="0">
                  <a:moveTo>
                    <a:pt x="0" y="0"/>
                  </a:moveTo>
                  <a:lnTo>
                    <a:pt x="0" y="0"/>
                  </a:lnTo>
                  <a:cubicBezTo>
                    <a:pt x="670" y="1507"/>
                    <a:pt x="1535" y="2176"/>
                    <a:pt x="3069" y="2762"/>
                  </a:cubicBezTo>
                  <a:cubicBezTo>
                    <a:pt x="3069" y="2762"/>
                    <a:pt x="2232" y="2399"/>
                    <a:pt x="1340" y="1646"/>
                  </a:cubicBezTo>
                  <a:cubicBezTo>
                    <a:pt x="447" y="865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5602850" y="3432550"/>
              <a:ext cx="113700" cy="76050"/>
            </a:xfrm>
            <a:custGeom>
              <a:avLst/>
              <a:gdLst/>
              <a:ahLst/>
              <a:cxnLst/>
              <a:rect l="l" t="t" r="r" b="b"/>
              <a:pathLst>
                <a:path w="4548" h="304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32" y="364"/>
                    <a:pt x="2204" y="1033"/>
                  </a:cubicBezTo>
                  <a:cubicBezTo>
                    <a:pt x="3404" y="1758"/>
                    <a:pt x="4548" y="3042"/>
                    <a:pt x="4548" y="3042"/>
                  </a:cubicBezTo>
                  <a:cubicBezTo>
                    <a:pt x="3487" y="1479"/>
                    <a:pt x="1841" y="363"/>
                    <a:pt x="0" y="1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5584700" y="3445100"/>
              <a:ext cx="123475" cy="87225"/>
            </a:xfrm>
            <a:custGeom>
              <a:avLst/>
              <a:gdLst/>
              <a:ahLst/>
              <a:cxnLst/>
              <a:rect l="l" t="t" r="r" b="b"/>
              <a:pathLst>
                <a:path w="4939" h="348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173" y="392"/>
                    <a:pt x="2428" y="1145"/>
                  </a:cubicBezTo>
                  <a:cubicBezTo>
                    <a:pt x="3711" y="1898"/>
                    <a:pt x="4939" y="3488"/>
                    <a:pt x="4939" y="3488"/>
                  </a:cubicBezTo>
                  <a:cubicBezTo>
                    <a:pt x="3907" y="1787"/>
                    <a:pt x="2009" y="419"/>
                    <a:pt x="1" y="1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5625150" y="3422800"/>
              <a:ext cx="87225" cy="55125"/>
            </a:xfrm>
            <a:custGeom>
              <a:avLst/>
              <a:gdLst/>
              <a:ahLst/>
              <a:cxnLst/>
              <a:rect l="l" t="t" r="r" b="b"/>
              <a:pathLst>
                <a:path w="3489" h="2205" extrusionOk="0">
                  <a:moveTo>
                    <a:pt x="1" y="0"/>
                  </a:moveTo>
                  <a:cubicBezTo>
                    <a:pt x="1" y="0"/>
                    <a:pt x="866" y="224"/>
                    <a:pt x="1870" y="809"/>
                  </a:cubicBezTo>
                  <a:cubicBezTo>
                    <a:pt x="2902" y="1423"/>
                    <a:pt x="3488" y="2204"/>
                    <a:pt x="3488" y="2204"/>
                  </a:cubicBezTo>
                  <a:cubicBezTo>
                    <a:pt x="2568" y="837"/>
                    <a:pt x="1591" y="335"/>
                    <a:pt x="1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5578425" y="3452075"/>
              <a:ext cx="120700" cy="93500"/>
            </a:xfrm>
            <a:custGeom>
              <a:avLst/>
              <a:gdLst/>
              <a:ahLst/>
              <a:cxnLst/>
              <a:rect l="l" t="t" r="r" b="b"/>
              <a:pathLst>
                <a:path w="4828" h="3740" extrusionOk="0">
                  <a:moveTo>
                    <a:pt x="1" y="1"/>
                  </a:moveTo>
                  <a:cubicBezTo>
                    <a:pt x="1" y="2"/>
                    <a:pt x="3432" y="3209"/>
                    <a:pt x="4827" y="37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5567975" y="3423500"/>
              <a:ext cx="94175" cy="99050"/>
            </a:xfrm>
            <a:custGeom>
              <a:avLst/>
              <a:gdLst/>
              <a:ahLst/>
              <a:cxnLst/>
              <a:rect l="l" t="t" r="r" b="b"/>
              <a:pathLst>
                <a:path w="3767" h="3962" extrusionOk="0">
                  <a:moveTo>
                    <a:pt x="3766" y="0"/>
                  </a:moveTo>
                  <a:cubicBezTo>
                    <a:pt x="2065" y="781"/>
                    <a:pt x="698" y="2204"/>
                    <a:pt x="0" y="3962"/>
                  </a:cubicBezTo>
                  <a:cubicBezTo>
                    <a:pt x="0" y="3962"/>
                    <a:pt x="530" y="2985"/>
                    <a:pt x="1395" y="1953"/>
                  </a:cubicBezTo>
                  <a:cubicBezTo>
                    <a:pt x="2288" y="921"/>
                    <a:pt x="3766" y="0"/>
                    <a:pt x="3766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5577725" y="3430475"/>
              <a:ext cx="101850" cy="108125"/>
            </a:xfrm>
            <a:custGeom>
              <a:avLst/>
              <a:gdLst/>
              <a:ahLst/>
              <a:cxnLst/>
              <a:rect l="l" t="t" r="r" b="b"/>
              <a:pathLst>
                <a:path w="4074" h="4325" extrusionOk="0">
                  <a:moveTo>
                    <a:pt x="4074" y="0"/>
                  </a:moveTo>
                  <a:lnTo>
                    <a:pt x="4074" y="0"/>
                  </a:lnTo>
                  <a:cubicBezTo>
                    <a:pt x="2205" y="837"/>
                    <a:pt x="754" y="2427"/>
                    <a:pt x="1" y="4324"/>
                  </a:cubicBezTo>
                  <a:cubicBezTo>
                    <a:pt x="1" y="4324"/>
                    <a:pt x="559" y="3264"/>
                    <a:pt x="1507" y="2148"/>
                  </a:cubicBezTo>
                  <a:cubicBezTo>
                    <a:pt x="2484" y="1005"/>
                    <a:pt x="4074" y="0"/>
                    <a:pt x="4074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5562375" y="3422800"/>
              <a:ext cx="69075" cy="76050"/>
            </a:xfrm>
            <a:custGeom>
              <a:avLst/>
              <a:gdLst/>
              <a:ahLst/>
              <a:cxnLst/>
              <a:rect l="l" t="t" r="r" b="b"/>
              <a:pathLst>
                <a:path w="2763" h="3042" extrusionOk="0">
                  <a:moveTo>
                    <a:pt x="2763" y="0"/>
                  </a:moveTo>
                  <a:cubicBezTo>
                    <a:pt x="1256" y="670"/>
                    <a:pt x="587" y="1535"/>
                    <a:pt x="1" y="3041"/>
                  </a:cubicBezTo>
                  <a:cubicBezTo>
                    <a:pt x="1" y="3041"/>
                    <a:pt x="364" y="2232"/>
                    <a:pt x="1117" y="1339"/>
                  </a:cubicBezTo>
                  <a:cubicBezTo>
                    <a:pt x="1898" y="419"/>
                    <a:pt x="2762" y="0"/>
                    <a:pt x="2763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5629350" y="3459750"/>
              <a:ext cx="76050" cy="113025"/>
            </a:xfrm>
            <a:custGeom>
              <a:avLst/>
              <a:gdLst/>
              <a:ahLst/>
              <a:cxnLst/>
              <a:rect l="l" t="t" r="r" b="b"/>
              <a:pathLst>
                <a:path w="3042" h="4521" extrusionOk="0">
                  <a:moveTo>
                    <a:pt x="3041" y="1"/>
                  </a:moveTo>
                  <a:cubicBezTo>
                    <a:pt x="3041" y="1"/>
                    <a:pt x="2678" y="1033"/>
                    <a:pt x="2009" y="2205"/>
                  </a:cubicBezTo>
                  <a:cubicBezTo>
                    <a:pt x="1284" y="3377"/>
                    <a:pt x="0" y="4521"/>
                    <a:pt x="0" y="4521"/>
                  </a:cubicBezTo>
                  <a:cubicBezTo>
                    <a:pt x="1563" y="3488"/>
                    <a:pt x="2678" y="1842"/>
                    <a:pt x="3041" y="1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5604590" y="3438139"/>
              <a:ext cx="87200" cy="123475"/>
            </a:xfrm>
            <a:custGeom>
              <a:avLst/>
              <a:gdLst/>
              <a:ahLst/>
              <a:cxnLst/>
              <a:rect l="l" t="t" r="r" b="b"/>
              <a:pathLst>
                <a:path w="3488" h="4939" extrusionOk="0">
                  <a:moveTo>
                    <a:pt x="3488" y="0"/>
                  </a:moveTo>
                  <a:lnTo>
                    <a:pt x="3488" y="0"/>
                  </a:lnTo>
                  <a:cubicBezTo>
                    <a:pt x="3488" y="1"/>
                    <a:pt x="3069" y="1173"/>
                    <a:pt x="2344" y="2428"/>
                  </a:cubicBezTo>
                  <a:cubicBezTo>
                    <a:pt x="1563" y="3711"/>
                    <a:pt x="1" y="4939"/>
                    <a:pt x="1" y="4939"/>
                  </a:cubicBezTo>
                  <a:cubicBezTo>
                    <a:pt x="1702" y="3906"/>
                    <a:pt x="3070" y="2009"/>
                    <a:pt x="3488" y="0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5660025" y="3482075"/>
              <a:ext cx="55125" cy="86525"/>
            </a:xfrm>
            <a:custGeom>
              <a:avLst/>
              <a:gdLst/>
              <a:ahLst/>
              <a:cxnLst/>
              <a:rect l="l" t="t" r="r" b="b"/>
              <a:pathLst>
                <a:path w="2205" h="3461" extrusionOk="0">
                  <a:moveTo>
                    <a:pt x="2205" y="1"/>
                  </a:moveTo>
                  <a:lnTo>
                    <a:pt x="2205" y="1"/>
                  </a:lnTo>
                  <a:cubicBezTo>
                    <a:pt x="2205" y="1"/>
                    <a:pt x="1981" y="866"/>
                    <a:pt x="1396" y="1870"/>
                  </a:cubicBezTo>
                  <a:cubicBezTo>
                    <a:pt x="782" y="2902"/>
                    <a:pt x="1" y="3460"/>
                    <a:pt x="1" y="3460"/>
                  </a:cubicBezTo>
                  <a:cubicBezTo>
                    <a:pt x="1368" y="2567"/>
                    <a:pt x="1870" y="1591"/>
                    <a:pt x="2205" y="1"/>
                  </a:cubicBez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5588276" y="3432075"/>
              <a:ext cx="93475" cy="120675"/>
            </a:xfrm>
            <a:custGeom>
              <a:avLst/>
              <a:gdLst/>
              <a:ahLst/>
              <a:cxnLst/>
              <a:rect l="l" t="t" r="r" b="b"/>
              <a:pathLst>
                <a:path w="3739" h="4827" extrusionOk="0">
                  <a:moveTo>
                    <a:pt x="3739" y="0"/>
                  </a:moveTo>
                  <a:cubicBezTo>
                    <a:pt x="3738" y="1"/>
                    <a:pt x="531" y="3432"/>
                    <a:pt x="1" y="4827"/>
                  </a:cubicBezTo>
                  <a:lnTo>
                    <a:pt x="3739" y="0"/>
                  </a:lnTo>
                  <a:close/>
                </a:path>
              </a:pathLst>
            </a:custGeom>
            <a:solidFill>
              <a:srgbClr val="1E3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5308500" y="3099450"/>
              <a:ext cx="190450" cy="175600"/>
            </a:xfrm>
            <a:custGeom>
              <a:avLst/>
              <a:gdLst/>
              <a:ahLst/>
              <a:cxnLst/>
              <a:rect l="l" t="t" r="r" b="b"/>
              <a:pathLst>
                <a:path w="7618" h="7024" extrusionOk="0">
                  <a:moveTo>
                    <a:pt x="6164" y="1"/>
                  </a:moveTo>
                  <a:cubicBezTo>
                    <a:pt x="5810" y="1"/>
                    <a:pt x="5461" y="59"/>
                    <a:pt x="5134" y="184"/>
                  </a:cubicBezTo>
                  <a:cubicBezTo>
                    <a:pt x="4130" y="575"/>
                    <a:pt x="3376" y="1635"/>
                    <a:pt x="3544" y="2695"/>
                  </a:cubicBezTo>
                  <a:cubicBezTo>
                    <a:pt x="3280" y="2615"/>
                    <a:pt x="3006" y="2576"/>
                    <a:pt x="2734" y="2576"/>
                  </a:cubicBezTo>
                  <a:cubicBezTo>
                    <a:pt x="2056" y="2576"/>
                    <a:pt x="1383" y="2816"/>
                    <a:pt x="865" y="3253"/>
                  </a:cubicBezTo>
                  <a:cubicBezTo>
                    <a:pt x="447" y="3616"/>
                    <a:pt x="168" y="4118"/>
                    <a:pt x="1" y="4648"/>
                  </a:cubicBezTo>
                  <a:cubicBezTo>
                    <a:pt x="363" y="4816"/>
                    <a:pt x="949" y="4843"/>
                    <a:pt x="1284" y="5039"/>
                  </a:cubicBezTo>
                  <a:cubicBezTo>
                    <a:pt x="2149" y="5513"/>
                    <a:pt x="2846" y="6266"/>
                    <a:pt x="3683" y="6769"/>
                  </a:cubicBezTo>
                  <a:cubicBezTo>
                    <a:pt x="3919" y="6916"/>
                    <a:pt x="4232" y="7024"/>
                    <a:pt x="4508" y="7024"/>
                  </a:cubicBezTo>
                  <a:cubicBezTo>
                    <a:pt x="4755" y="7024"/>
                    <a:pt x="4973" y="6937"/>
                    <a:pt x="5078" y="6713"/>
                  </a:cubicBezTo>
                  <a:cubicBezTo>
                    <a:pt x="5218" y="6406"/>
                    <a:pt x="5050" y="6099"/>
                    <a:pt x="4995" y="5792"/>
                  </a:cubicBezTo>
                  <a:cubicBezTo>
                    <a:pt x="4968" y="5496"/>
                    <a:pt x="5097" y="5121"/>
                    <a:pt x="5382" y="5121"/>
                  </a:cubicBezTo>
                  <a:cubicBezTo>
                    <a:pt x="5392" y="5121"/>
                    <a:pt x="5403" y="5122"/>
                    <a:pt x="5413" y="5122"/>
                  </a:cubicBezTo>
                  <a:cubicBezTo>
                    <a:pt x="5553" y="5150"/>
                    <a:pt x="5636" y="5234"/>
                    <a:pt x="5748" y="5318"/>
                  </a:cubicBezTo>
                  <a:cubicBezTo>
                    <a:pt x="6083" y="5625"/>
                    <a:pt x="6473" y="5876"/>
                    <a:pt x="6892" y="6015"/>
                  </a:cubicBezTo>
                  <a:cubicBezTo>
                    <a:pt x="6995" y="6059"/>
                    <a:pt x="7113" y="6096"/>
                    <a:pt x="7227" y="6096"/>
                  </a:cubicBezTo>
                  <a:cubicBezTo>
                    <a:pt x="7328" y="6096"/>
                    <a:pt x="7426" y="6066"/>
                    <a:pt x="7505" y="5987"/>
                  </a:cubicBezTo>
                  <a:cubicBezTo>
                    <a:pt x="7617" y="5876"/>
                    <a:pt x="7617" y="5708"/>
                    <a:pt x="7589" y="5541"/>
                  </a:cubicBezTo>
                  <a:cubicBezTo>
                    <a:pt x="7478" y="4592"/>
                    <a:pt x="6836" y="3728"/>
                    <a:pt x="6947" y="2779"/>
                  </a:cubicBezTo>
                  <a:cubicBezTo>
                    <a:pt x="7003" y="2221"/>
                    <a:pt x="7310" y="1719"/>
                    <a:pt x="7450" y="1189"/>
                  </a:cubicBezTo>
                  <a:cubicBezTo>
                    <a:pt x="7505" y="882"/>
                    <a:pt x="7505" y="547"/>
                    <a:pt x="7450" y="240"/>
                  </a:cubicBezTo>
                  <a:cubicBezTo>
                    <a:pt x="7036" y="87"/>
                    <a:pt x="6597" y="1"/>
                    <a:pt x="6164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5565875" y="3056500"/>
              <a:ext cx="215550" cy="155275"/>
            </a:xfrm>
            <a:custGeom>
              <a:avLst/>
              <a:gdLst/>
              <a:ahLst/>
              <a:cxnLst/>
              <a:rect l="l" t="t" r="r" b="b"/>
              <a:pathLst>
                <a:path w="8622" h="6211" extrusionOk="0">
                  <a:moveTo>
                    <a:pt x="3244" y="1"/>
                  </a:moveTo>
                  <a:cubicBezTo>
                    <a:pt x="2347" y="1"/>
                    <a:pt x="1448" y="438"/>
                    <a:pt x="921" y="1149"/>
                  </a:cubicBezTo>
                  <a:cubicBezTo>
                    <a:pt x="530" y="1679"/>
                    <a:pt x="363" y="2293"/>
                    <a:pt x="224" y="2907"/>
                  </a:cubicBezTo>
                  <a:cubicBezTo>
                    <a:pt x="28" y="3883"/>
                    <a:pt x="0" y="4943"/>
                    <a:pt x="84" y="6059"/>
                  </a:cubicBezTo>
                  <a:cubicBezTo>
                    <a:pt x="185" y="6160"/>
                    <a:pt x="322" y="6210"/>
                    <a:pt x="459" y="6210"/>
                  </a:cubicBezTo>
                  <a:cubicBezTo>
                    <a:pt x="701" y="6210"/>
                    <a:pt x="941" y="6055"/>
                    <a:pt x="977" y="5752"/>
                  </a:cubicBezTo>
                  <a:cubicBezTo>
                    <a:pt x="977" y="5752"/>
                    <a:pt x="977" y="5725"/>
                    <a:pt x="977" y="5725"/>
                  </a:cubicBezTo>
                  <a:cubicBezTo>
                    <a:pt x="1088" y="4553"/>
                    <a:pt x="1451" y="3409"/>
                    <a:pt x="2037" y="2377"/>
                  </a:cubicBezTo>
                  <a:cubicBezTo>
                    <a:pt x="2149" y="2153"/>
                    <a:pt x="2316" y="1902"/>
                    <a:pt x="2567" y="1819"/>
                  </a:cubicBezTo>
                  <a:cubicBezTo>
                    <a:pt x="2623" y="1791"/>
                    <a:pt x="2686" y="1777"/>
                    <a:pt x="2745" y="1777"/>
                  </a:cubicBezTo>
                  <a:cubicBezTo>
                    <a:pt x="2804" y="1777"/>
                    <a:pt x="2860" y="1791"/>
                    <a:pt x="2902" y="1819"/>
                  </a:cubicBezTo>
                  <a:cubicBezTo>
                    <a:pt x="3125" y="1930"/>
                    <a:pt x="3153" y="2126"/>
                    <a:pt x="3153" y="2321"/>
                  </a:cubicBezTo>
                  <a:cubicBezTo>
                    <a:pt x="3209" y="2990"/>
                    <a:pt x="2651" y="4274"/>
                    <a:pt x="3265" y="4357"/>
                  </a:cubicBezTo>
                  <a:cubicBezTo>
                    <a:pt x="3301" y="4366"/>
                    <a:pt x="3335" y="4370"/>
                    <a:pt x="3366" y="4370"/>
                  </a:cubicBezTo>
                  <a:cubicBezTo>
                    <a:pt x="3645" y="4370"/>
                    <a:pt x="3731" y="4062"/>
                    <a:pt x="3906" y="3911"/>
                  </a:cubicBezTo>
                  <a:cubicBezTo>
                    <a:pt x="4057" y="3792"/>
                    <a:pt x="4233" y="3736"/>
                    <a:pt x="4405" y="3736"/>
                  </a:cubicBezTo>
                  <a:cubicBezTo>
                    <a:pt x="4678" y="3736"/>
                    <a:pt x="4941" y="3878"/>
                    <a:pt x="5078" y="4134"/>
                  </a:cubicBezTo>
                  <a:cubicBezTo>
                    <a:pt x="5106" y="4218"/>
                    <a:pt x="5162" y="4302"/>
                    <a:pt x="5190" y="4385"/>
                  </a:cubicBezTo>
                  <a:cubicBezTo>
                    <a:pt x="5261" y="4570"/>
                    <a:pt x="5440" y="4668"/>
                    <a:pt x="5621" y="4668"/>
                  </a:cubicBezTo>
                  <a:cubicBezTo>
                    <a:pt x="5796" y="4668"/>
                    <a:pt x="5972" y="4577"/>
                    <a:pt x="6054" y="4385"/>
                  </a:cubicBezTo>
                  <a:cubicBezTo>
                    <a:pt x="6166" y="4078"/>
                    <a:pt x="6194" y="3772"/>
                    <a:pt x="6278" y="3465"/>
                  </a:cubicBezTo>
                  <a:cubicBezTo>
                    <a:pt x="6445" y="2823"/>
                    <a:pt x="6864" y="2265"/>
                    <a:pt x="7422" y="1958"/>
                  </a:cubicBezTo>
                  <a:cubicBezTo>
                    <a:pt x="7673" y="1791"/>
                    <a:pt x="7979" y="1679"/>
                    <a:pt x="8203" y="1512"/>
                  </a:cubicBezTo>
                  <a:cubicBezTo>
                    <a:pt x="8398" y="1372"/>
                    <a:pt x="8537" y="1177"/>
                    <a:pt x="8621" y="982"/>
                  </a:cubicBezTo>
                  <a:cubicBezTo>
                    <a:pt x="8621" y="954"/>
                    <a:pt x="8593" y="954"/>
                    <a:pt x="8565" y="954"/>
                  </a:cubicBezTo>
                  <a:cubicBezTo>
                    <a:pt x="8229" y="786"/>
                    <a:pt x="7848" y="702"/>
                    <a:pt x="7467" y="702"/>
                  </a:cubicBezTo>
                  <a:cubicBezTo>
                    <a:pt x="6772" y="702"/>
                    <a:pt x="6078" y="981"/>
                    <a:pt x="5664" y="1540"/>
                  </a:cubicBezTo>
                  <a:cubicBezTo>
                    <a:pt x="5245" y="703"/>
                    <a:pt x="4353" y="89"/>
                    <a:pt x="3404" y="5"/>
                  </a:cubicBezTo>
                  <a:cubicBezTo>
                    <a:pt x="3351" y="2"/>
                    <a:pt x="3297" y="1"/>
                    <a:pt x="324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5923675" y="3184950"/>
              <a:ext cx="125575" cy="228875"/>
            </a:xfrm>
            <a:custGeom>
              <a:avLst/>
              <a:gdLst/>
              <a:ahLst/>
              <a:cxnLst/>
              <a:rect l="l" t="t" r="r" b="b"/>
              <a:pathLst>
                <a:path w="5023" h="9155" extrusionOk="0">
                  <a:moveTo>
                    <a:pt x="391" y="1"/>
                  </a:moveTo>
                  <a:lnTo>
                    <a:pt x="391" y="1"/>
                  </a:lnTo>
                  <a:cubicBezTo>
                    <a:pt x="614" y="196"/>
                    <a:pt x="893" y="391"/>
                    <a:pt x="1005" y="670"/>
                  </a:cubicBezTo>
                  <a:cubicBezTo>
                    <a:pt x="1340" y="1340"/>
                    <a:pt x="1284" y="2205"/>
                    <a:pt x="865" y="2846"/>
                  </a:cubicBezTo>
                  <a:cubicBezTo>
                    <a:pt x="559" y="3265"/>
                    <a:pt x="140" y="3851"/>
                    <a:pt x="531" y="4185"/>
                  </a:cubicBezTo>
                  <a:cubicBezTo>
                    <a:pt x="698" y="4325"/>
                    <a:pt x="949" y="4325"/>
                    <a:pt x="1172" y="4325"/>
                  </a:cubicBezTo>
                  <a:cubicBezTo>
                    <a:pt x="1842" y="4325"/>
                    <a:pt x="2679" y="4688"/>
                    <a:pt x="2651" y="5357"/>
                  </a:cubicBezTo>
                  <a:cubicBezTo>
                    <a:pt x="2651" y="5748"/>
                    <a:pt x="2344" y="6055"/>
                    <a:pt x="2037" y="6334"/>
                  </a:cubicBezTo>
                  <a:cubicBezTo>
                    <a:pt x="1563" y="6780"/>
                    <a:pt x="1061" y="7226"/>
                    <a:pt x="586" y="7673"/>
                  </a:cubicBezTo>
                  <a:cubicBezTo>
                    <a:pt x="307" y="7924"/>
                    <a:pt x="1" y="8231"/>
                    <a:pt x="84" y="8594"/>
                  </a:cubicBezTo>
                  <a:cubicBezTo>
                    <a:pt x="137" y="8960"/>
                    <a:pt x="556" y="9154"/>
                    <a:pt x="954" y="9154"/>
                  </a:cubicBezTo>
                  <a:cubicBezTo>
                    <a:pt x="980" y="9154"/>
                    <a:pt x="1007" y="9153"/>
                    <a:pt x="1033" y="9152"/>
                  </a:cubicBezTo>
                  <a:cubicBezTo>
                    <a:pt x="1423" y="9124"/>
                    <a:pt x="1814" y="8928"/>
                    <a:pt x="2205" y="8900"/>
                  </a:cubicBezTo>
                  <a:cubicBezTo>
                    <a:pt x="2307" y="8882"/>
                    <a:pt x="2410" y="8875"/>
                    <a:pt x="2513" y="8875"/>
                  </a:cubicBezTo>
                  <a:cubicBezTo>
                    <a:pt x="2883" y="8875"/>
                    <a:pt x="3250" y="8974"/>
                    <a:pt x="3600" y="9040"/>
                  </a:cubicBezTo>
                  <a:cubicBezTo>
                    <a:pt x="3795" y="8873"/>
                    <a:pt x="3962" y="8677"/>
                    <a:pt x="4102" y="8454"/>
                  </a:cubicBezTo>
                  <a:cubicBezTo>
                    <a:pt x="4743" y="7589"/>
                    <a:pt x="5022" y="6417"/>
                    <a:pt x="4716" y="5413"/>
                  </a:cubicBezTo>
                  <a:cubicBezTo>
                    <a:pt x="4397" y="4430"/>
                    <a:pt x="3445" y="3649"/>
                    <a:pt x="2440" y="3649"/>
                  </a:cubicBezTo>
                  <a:cubicBezTo>
                    <a:pt x="2389" y="3649"/>
                    <a:pt x="2339" y="3651"/>
                    <a:pt x="2288" y="3655"/>
                  </a:cubicBezTo>
                  <a:cubicBezTo>
                    <a:pt x="2623" y="2763"/>
                    <a:pt x="2456" y="1702"/>
                    <a:pt x="1870" y="977"/>
                  </a:cubicBezTo>
                  <a:cubicBezTo>
                    <a:pt x="1507" y="475"/>
                    <a:pt x="977" y="140"/>
                    <a:pt x="391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5913525" y="3500225"/>
              <a:ext cx="165025" cy="189725"/>
            </a:xfrm>
            <a:custGeom>
              <a:avLst/>
              <a:gdLst/>
              <a:ahLst/>
              <a:cxnLst/>
              <a:rect l="l" t="t" r="r" b="b"/>
              <a:pathLst>
                <a:path w="6601" h="7589" extrusionOk="0">
                  <a:moveTo>
                    <a:pt x="6516" y="0"/>
                  </a:moveTo>
                  <a:cubicBezTo>
                    <a:pt x="6154" y="56"/>
                    <a:pt x="5819" y="223"/>
                    <a:pt x="5568" y="502"/>
                  </a:cubicBezTo>
                  <a:cubicBezTo>
                    <a:pt x="5038" y="1088"/>
                    <a:pt x="4898" y="2120"/>
                    <a:pt x="4117" y="2288"/>
                  </a:cubicBezTo>
                  <a:cubicBezTo>
                    <a:pt x="4049" y="2302"/>
                    <a:pt x="3981" y="2308"/>
                    <a:pt x="3913" y="2308"/>
                  </a:cubicBezTo>
                  <a:cubicBezTo>
                    <a:pt x="3590" y="2308"/>
                    <a:pt x="3268" y="2171"/>
                    <a:pt x="2945" y="2148"/>
                  </a:cubicBezTo>
                  <a:cubicBezTo>
                    <a:pt x="2929" y="2147"/>
                    <a:pt x="2913" y="2147"/>
                    <a:pt x="2896" y="2147"/>
                  </a:cubicBezTo>
                  <a:cubicBezTo>
                    <a:pt x="2491" y="2147"/>
                    <a:pt x="2058" y="2469"/>
                    <a:pt x="2192" y="2818"/>
                  </a:cubicBezTo>
                  <a:cubicBezTo>
                    <a:pt x="2220" y="2957"/>
                    <a:pt x="2360" y="3041"/>
                    <a:pt x="2443" y="3153"/>
                  </a:cubicBezTo>
                  <a:cubicBezTo>
                    <a:pt x="2778" y="3459"/>
                    <a:pt x="3029" y="3822"/>
                    <a:pt x="3169" y="4241"/>
                  </a:cubicBezTo>
                  <a:cubicBezTo>
                    <a:pt x="3224" y="4352"/>
                    <a:pt x="3252" y="4492"/>
                    <a:pt x="3224" y="4631"/>
                  </a:cubicBezTo>
                  <a:cubicBezTo>
                    <a:pt x="3134" y="4834"/>
                    <a:pt x="2899" y="4891"/>
                    <a:pt x="2680" y="4891"/>
                  </a:cubicBezTo>
                  <a:cubicBezTo>
                    <a:pt x="2627" y="4891"/>
                    <a:pt x="2576" y="4888"/>
                    <a:pt x="2527" y="4882"/>
                  </a:cubicBezTo>
                  <a:cubicBezTo>
                    <a:pt x="1885" y="4854"/>
                    <a:pt x="1244" y="4743"/>
                    <a:pt x="602" y="4603"/>
                  </a:cubicBezTo>
                  <a:cubicBezTo>
                    <a:pt x="544" y="4591"/>
                    <a:pt x="480" y="4584"/>
                    <a:pt x="417" y="4584"/>
                  </a:cubicBezTo>
                  <a:cubicBezTo>
                    <a:pt x="206" y="4584"/>
                    <a:pt x="1" y="4661"/>
                    <a:pt x="44" y="4854"/>
                  </a:cubicBezTo>
                  <a:cubicBezTo>
                    <a:pt x="44" y="4938"/>
                    <a:pt x="100" y="4994"/>
                    <a:pt x="155" y="5022"/>
                  </a:cubicBezTo>
                  <a:cubicBezTo>
                    <a:pt x="853" y="5664"/>
                    <a:pt x="1829" y="5915"/>
                    <a:pt x="2583" y="6473"/>
                  </a:cubicBezTo>
                  <a:cubicBezTo>
                    <a:pt x="3001" y="6779"/>
                    <a:pt x="3336" y="7170"/>
                    <a:pt x="3699" y="7589"/>
                  </a:cubicBezTo>
                  <a:cubicBezTo>
                    <a:pt x="4480" y="7282"/>
                    <a:pt x="5149" y="6752"/>
                    <a:pt x="5540" y="5998"/>
                  </a:cubicBezTo>
                  <a:cubicBezTo>
                    <a:pt x="6014" y="5050"/>
                    <a:pt x="5847" y="3738"/>
                    <a:pt x="4982" y="3069"/>
                  </a:cubicBezTo>
                  <a:cubicBezTo>
                    <a:pt x="5847" y="2678"/>
                    <a:pt x="6461" y="1786"/>
                    <a:pt x="6572" y="837"/>
                  </a:cubicBezTo>
                  <a:cubicBezTo>
                    <a:pt x="6600" y="558"/>
                    <a:pt x="6572" y="279"/>
                    <a:pt x="6516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5730475" y="3675925"/>
              <a:ext cx="230200" cy="226850"/>
            </a:xfrm>
            <a:custGeom>
              <a:avLst/>
              <a:gdLst/>
              <a:ahLst/>
              <a:cxnLst/>
              <a:rect l="l" t="t" r="r" b="b"/>
              <a:pathLst>
                <a:path w="9208" h="9074" extrusionOk="0">
                  <a:moveTo>
                    <a:pt x="6785" y="0"/>
                  </a:moveTo>
                  <a:cubicBezTo>
                    <a:pt x="6684" y="0"/>
                    <a:pt x="6587" y="24"/>
                    <a:pt x="6501" y="58"/>
                  </a:cubicBezTo>
                  <a:cubicBezTo>
                    <a:pt x="6194" y="226"/>
                    <a:pt x="6083" y="588"/>
                    <a:pt x="6110" y="923"/>
                  </a:cubicBezTo>
                  <a:cubicBezTo>
                    <a:pt x="6138" y="1258"/>
                    <a:pt x="6306" y="1565"/>
                    <a:pt x="6445" y="1872"/>
                  </a:cubicBezTo>
                  <a:cubicBezTo>
                    <a:pt x="6752" y="2458"/>
                    <a:pt x="7031" y="3099"/>
                    <a:pt x="7003" y="3769"/>
                  </a:cubicBezTo>
                  <a:cubicBezTo>
                    <a:pt x="6975" y="4439"/>
                    <a:pt x="6585" y="5136"/>
                    <a:pt x="5943" y="5303"/>
                  </a:cubicBezTo>
                  <a:cubicBezTo>
                    <a:pt x="5789" y="5355"/>
                    <a:pt x="5631" y="5372"/>
                    <a:pt x="5472" y="5372"/>
                  </a:cubicBezTo>
                  <a:cubicBezTo>
                    <a:pt x="5200" y="5372"/>
                    <a:pt x="4924" y="5321"/>
                    <a:pt x="4660" y="5303"/>
                  </a:cubicBezTo>
                  <a:cubicBezTo>
                    <a:pt x="4213" y="5303"/>
                    <a:pt x="3711" y="5471"/>
                    <a:pt x="3572" y="5889"/>
                  </a:cubicBezTo>
                  <a:cubicBezTo>
                    <a:pt x="3516" y="6085"/>
                    <a:pt x="3544" y="6252"/>
                    <a:pt x="3544" y="6447"/>
                  </a:cubicBezTo>
                  <a:cubicBezTo>
                    <a:pt x="3516" y="7396"/>
                    <a:pt x="2567" y="8065"/>
                    <a:pt x="1619" y="8149"/>
                  </a:cubicBezTo>
                  <a:cubicBezTo>
                    <a:pt x="1598" y="8151"/>
                    <a:pt x="1577" y="8151"/>
                    <a:pt x="1555" y="8151"/>
                  </a:cubicBezTo>
                  <a:cubicBezTo>
                    <a:pt x="1156" y="8151"/>
                    <a:pt x="503" y="7923"/>
                    <a:pt x="1" y="7870"/>
                  </a:cubicBezTo>
                  <a:lnTo>
                    <a:pt x="1" y="7870"/>
                  </a:lnTo>
                  <a:cubicBezTo>
                    <a:pt x="196" y="8038"/>
                    <a:pt x="391" y="8233"/>
                    <a:pt x="614" y="8372"/>
                  </a:cubicBezTo>
                  <a:cubicBezTo>
                    <a:pt x="1246" y="8807"/>
                    <a:pt x="2004" y="9074"/>
                    <a:pt x="2759" y="9074"/>
                  </a:cubicBezTo>
                  <a:cubicBezTo>
                    <a:pt x="3071" y="9074"/>
                    <a:pt x="3382" y="9028"/>
                    <a:pt x="3683" y="8930"/>
                  </a:cubicBezTo>
                  <a:cubicBezTo>
                    <a:pt x="4688" y="8595"/>
                    <a:pt x="5497" y="7535"/>
                    <a:pt x="5385" y="6475"/>
                  </a:cubicBezTo>
                  <a:lnTo>
                    <a:pt x="5385" y="6475"/>
                  </a:lnTo>
                  <a:cubicBezTo>
                    <a:pt x="5677" y="6575"/>
                    <a:pt x="5986" y="6625"/>
                    <a:pt x="6296" y="6625"/>
                  </a:cubicBezTo>
                  <a:cubicBezTo>
                    <a:pt x="6935" y="6625"/>
                    <a:pt x="7575" y="6414"/>
                    <a:pt x="8063" y="6001"/>
                  </a:cubicBezTo>
                  <a:cubicBezTo>
                    <a:pt x="8817" y="5415"/>
                    <a:pt x="9207" y="4411"/>
                    <a:pt x="9068" y="3462"/>
                  </a:cubicBezTo>
                  <a:cubicBezTo>
                    <a:pt x="8984" y="2848"/>
                    <a:pt x="8677" y="2262"/>
                    <a:pt x="8342" y="1732"/>
                  </a:cubicBezTo>
                  <a:cubicBezTo>
                    <a:pt x="7980" y="1146"/>
                    <a:pt x="7505" y="561"/>
                    <a:pt x="6975" y="30"/>
                  </a:cubicBezTo>
                  <a:cubicBezTo>
                    <a:pt x="6911" y="9"/>
                    <a:pt x="6847" y="0"/>
                    <a:pt x="6785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5436150" y="3782500"/>
              <a:ext cx="233675" cy="155750"/>
            </a:xfrm>
            <a:custGeom>
              <a:avLst/>
              <a:gdLst/>
              <a:ahLst/>
              <a:cxnLst/>
              <a:rect l="l" t="t" r="r" b="b"/>
              <a:pathLst>
                <a:path w="9347" h="6230" extrusionOk="0">
                  <a:moveTo>
                    <a:pt x="6022" y="0"/>
                  </a:moveTo>
                  <a:cubicBezTo>
                    <a:pt x="5677" y="0"/>
                    <a:pt x="5277" y="282"/>
                    <a:pt x="5078" y="622"/>
                  </a:cubicBezTo>
                  <a:cubicBezTo>
                    <a:pt x="4799" y="1096"/>
                    <a:pt x="4659" y="1682"/>
                    <a:pt x="4185" y="1961"/>
                  </a:cubicBezTo>
                  <a:cubicBezTo>
                    <a:pt x="4073" y="2017"/>
                    <a:pt x="3962" y="2045"/>
                    <a:pt x="3850" y="2045"/>
                  </a:cubicBezTo>
                  <a:cubicBezTo>
                    <a:pt x="3125" y="1989"/>
                    <a:pt x="3292" y="510"/>
                    <a:pt x="2595" y="482"/>
                  </a:cubicBezTo>
                  <a:cubicBezTo>
                    <a:pt x="2455" y="482"/>
                    <a:pt x="2316" y="538"/>
                    <a:pt x="2176" y="622"/>
                  </a:cubicBezTo>
                  <a:cubicBezTo>
                    <a:pt x="1702" y="957"/>
                    <a:pt x="1451" y="1487"/>
                    <a:pt x="1172" y="2017"/>
                  </a:cubicBezTo>
                  <a:cubicBezTo>
                    <a:pt x="837" y="2659"/>
                    <a:pt x="502" y="3021"/>
                    <a:pt x="0" y="3300"/>
                  </a:cubicBezTo>
                  <a:cubicBezTo>
                    <a:pt x="307" y="4026"/>
                    <a:pt x="809" y="4667"/>
                    <a:pt x="1479" y="5030"/>
                  </a:cubicBezTo>
                  <a:cubicBezTo>
                    <a:pt x="1847" y="5225"/>
                    <a:pt x="2270" y="5323"/>
                    <a:pt x="2690" y="5323"/>
                  </a:cubicBezTo>
                  <a:cubicBezTo>
                    <a:pt x="3353" y="5323"/>
                    <a:pt x="4009" y="5079"/>
                    <a:pt x="4436" y="4584"/>
                  </a:cubicBezTo>
                  <a:cubicBezTo>
                    <a:pt x="4827" y="5448"/>
                    <a:pt x="5664" y="6090"/>
                    <a:pt x="6612" y="6202"/>
                  </a:cubicBezTo>
                  <a:cubicBezTo>
                    <a:pt x="6740" y="6220"/>
                    <a:pt x="6868" y="6230"/>
                    <a:pt x="6997" y="6230"/>
                  </a:cubicBezTo>
                  <a:cubicBezTo>
                    <a:pt x="7823" y="6230"/>
                    <a:pt x="8644" y="5849"/>
                    <a:pt x="9151" y="5197"/>
                  </a:cubicBezTo>
                  <a:cubicBezTo>
                    <a:pt x="9235" y="5114"/>
                    <a:pt x="9291" y="5002"/>
                    <a:pt x="9346" y="4918"/>
                  </a:cubicBezTo>
                  <a:cubicBezTo>
                    <a:pt x="9039" y="4332"/>
                    <a:pt x="8537" y="3886"/>
                    <a:pt x="7923" y="3802"/>
                  </a:cubicBezTo>
                  <a:cubicBezTo>
                    <a:pt x="7728" y="3775"/>
                    <a:pt x="7533" y="3802"/>
                    <a:pt x="7365" y="3719"/>
                  </a:cubicBezTo>
                  <a:cubicBezTo>
                    <a:pt x="7003" y="3579"/>
                    <a:pt x="6863" y="3161"/>
                    <a:pt x="6780" y="2798"/>
                  </a:cubicBezTo>
                  <a:cubicBezTo>
                    <a:pt x="6668" y="2212"/>
                    <a:pt x="6612" y="1626"/>
                    <a:pt x="6612" y="1040"/>
                  </a:cubicBezTo>
                  <a:cubicBezTo>
                    <a:pt x="6612" y="734"/>
                    <a:pt x="6612" y="371"/>
                    <a:pt x="6389" y="148"/>
                  </a:cubicBezTo>
                  <a:cubicBezTo>
                    <a:pt x="6286" y="45"/>
                    <a:pt x="6158" y="0"/>
                    <a:pt x="6022" y="0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5225500" y="3637625"/>
              <a:ext cx="226700" cy="170450"/>
            </a:xfrm>
            <a:custGeom>
              <a:avLst/>
              <a:gdLst/>
              <a:ahLst/>
              <a:cxnLst/>
              <a:rect l="l" t="t" r="r" b="b"/>
              <a:pathLst>
                <a:path w="9068" h="6818" extrusionOk="0">
                  <a:moveTo>
                    <a:pt x="56" y="0"/>
                  </a:moveTo>
                  <a:lnTo>
                    <a:pt x="56" y="0"/>
                  </a:lnTo>
                  <a:cubicBezTo>
                    <a:pt x="1" y="391"/>
                    <a:pt x="29" y="809"/>
                    <a:pt x="140" y="1200"/>
                  </a:cubicBezTo>
                  <a:cubicBezTo>
                    <a:pt x="433" y="2184"/>
                    <a:pt x="1360" y="2991"/>
                    <a:pt x="2389" y="2991"/>
                  </a:cubicBezTo>
                  <a:cubicBezTo>
                    <a:pt x="2439" y="2991"/>
                    <a:pt x="2489" y="2989"/>
                    <a:pt x="2539" y="2985"/>
                  </a:cubicBezTo>
                  <a:lnTo>
                    <a:pt x="2539" y="2985"/>
                  </a:lnTo>
                  <a:cubicBezTo>
                    <a:pt x="2177" y="3878"/>
                    <a:pt x="2316" y="4938"/>
                    <a:pt x="2874" y="5692"/>
                  </a:cubicBezTo>
                  <a:cubicBezTo>
                    <a:pt x="3413" y="6384"/>
                    <a:pt x="4282" y="6818"/>
                    <a:pt x="5156" y="6818"/>
                  </a:cubicBezTo>
                  <a:cubicBezTo>
                    <a:pt x="5233" y="6818"/>
                    <a:pt x="5309" y="6814"/>
                    <a:pt x="5385" y="6808"/>
                  </a:cubicBezTo>
                  <a:cubicBezTo>
                    <a:pt x="6027" y="6752"/>
                    <a:pt x="6613" y="6473"/>
                    <a:pt x="7171" y="6138"/>
                  </a:cubicBezTo>
                  <a:cubicBezTo>
                    <a:pt x="7310" y="6054"/>
                    <a:pt x="7478" y="5943"/>
                    <a:pt x="7645" y="5831"/>
                  </a:cubicBezTo>
                  <a:cubicBezTo>
                    <a:pt x="7896" y="5413"/>
                    <a:pt x="8175" y="4966"/>
                    <a:pt x="8454" y="4520"/>
                  </a:cubicBezTo>
                  <a:cubicBezTo>
                    <a:pt x="8733" y="4018"/>
                    <a:pt x="9068" y="3404"/>
                    <a:pt x="8817" y="2874"/>
                  </a:cubicBezTo>
                  <a:cubicBezTo>
                    <a:pt x="8597" y="2397"/>
                    <a:pt x="8087" y="2245"/>
                    <a:pt x="7549" y="2245"/>
                  </a:cubicBezTo>
                  <a:cubicBezTo>
                    <a:pt x="7269" y="2245"/>
                    <a:pt x="6982" y="2286"/>
                    <a:pt x="6724" y="2344"/>
                  </a:cubicBezTo>
                  <a:cubicBezTo>
                    <a:pt x="6382" y="2420"/>
                    <a:pt x="5993" y="2496"/>
                    <a:pt x="5629" y="2496"/>
                  </a:cubicBezTo>
                  <a:cubicBezTo>
                    <a:pt x="5192" y="2496"/>
                    <a:pt x="4792" y="2387"/>
                    <a:pt x="4548" y="2037"/>
                  </a:cubicBezTo>
                  <a:cubicBezTo>
                    <a:pt x="4158" y="1535"/>
                    <a:pt x="4297" y="530"/>
                    <a:pt x="3600" y="251"/>
                  </a:cubicBezTo>
                  <a:cubicBezTo>
                    <a:pt x="3493" y="208"/>
                    <a:pt x="3381" y="190"/>
                    <a:pt x="3265" y="190"/>
                  </a:cubicBezTo>
                  <a:cubicBezTo>
                    <a:pt x="2779" y="190"/>
                    <a:pt x="2219" y="495"/>
                    <a:pt x="1701" y="495"/>
                  </a:cubicBezTo>
                  <a:cubicBezTo>
                    <a:pt x="1626" y="495"/>
                    <a:pt x="1552" y="489"/>
                    <a:pt x="1479" y="474"/>
                  </a:cubicBezTo>
                  <a:cubicBezTo>
                    <a:pt x="1061" y="391"/>
                    <a:pt x="559" y="168"/>
                    <a:pt x="56" y="0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5195500" y="3314675"/>
              <a:ext cx="120700" cy="190450"/>
            </a:xfrm>
            <a:custGeom>
              <a:avLst/>
              <a:gdLst/>
              <a:ahLst/>
              <a:cxnLst/>
              <a:rect l="l" t="t" r="r" b="b"/>
              <a:pathLst>
                <a:path w="4828" h="7618" extrusionOk="0">
                  <a:moveTo>
                    <a:pt x="4130" y="1"/>
                  </a:moveTo>
                  <a:cubicBezTo>
                    <a:pt x="3851" y="1"/>
                    <a:pt x="3572" y="57"/>
                    <a:pt x="3265" y="112"/>
                  </a:cubicBezTo>
                  <a:cubicBezTo>
                    <a:pt x="2233" y="364"/>
                    <a:pt x="1256" y="1033"/>
                    <a:pt x="810" y="2010"/>
                  </a:cubicBezTo>
                  <a:cubicBezTo>
                    <a:pt x="392" y="2986"/>
                    <a:pt x="615" y="4269"/>
                    <a:pt x="1480" y="4911"/>
                  </a:cubicBezTo>
                  <a:cubicBezTo>
                    <a:pt x="643" y="5357"/>
                    <a:pt x="57" y="6250"/>
                    <a:pt x="1" y="7199"/>
                  </a:cubicBezTo>
                  <a:cubicBezTo>
                    <a:pt x="1" y="7338"/>
                    <a:pt x="1" y="7478"/>
                    <a:pt x="29" y="7617"/>
                  </a:cubicBezTo>
                  <a:cubicBezTo>
                    <a:pt x="85" y="7617"/>
                    <a:pt x="140" y="7617"/>
                    <a:pt x="196" y="7589"/>
                  </a:cubicBezTo>
                  <a:cubicBezTo>
                    <a:pt x="866" y="7450"/>
                    <a:pt x="1535" y="7283"/>
                    <a:pt x="2093" y="6920"/>
                  </a:cubicBezTo>
                  <a:cubicBezTo>
                    <a:pt x="2651" y="6529"/>
                    <a:pt x="3098" y="5943"/>
                    <a:pt x="3126" y="5246"/>
                  </a:cubicBezTo>
                  <a:cubicBezTo>
                    <a:pt x="3126" y="4660"/>
                    <a:pt x="2847" y="4046"/>
                    <a:pt x="3098" y="3516"/>
                  </a:cubicBezTo>
                  <a:cubicBezTo>
                    <a:pt x="3321" y="2986"/>
                    <a:pt x="3991" y="2791"/>
                    <a:pt x="4381" y="2344"/>
                  </a:cubicBezTo>
                  <a:cubicBezTo>
                    <a:pt x="4828" y="1814"/>
                    <a:pt x="4828" y="977"/>
                    <a:pt x="4437" y="391"/>
                  </a:cubicBezTo>
                  <a:cubicBezTo>
                    <a:pt x="4353" y="252"/>
                    <a:pt x="4242" y="112"/>
                    <a:pt x="4130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1" name="Google Shape;1151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17"/>
          <p:cNvSpPr txBox="1"/>
          <p:nvPr/>
        </p:nvSpPr>
        <p:spPr>
          <a:xfrm>
            <a:off x="720000" y="1297600"/>
            <a:ext cx="77040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Green aims to create a more environmentally lifestyle platform that makes it easy for individuals and communities.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The platform includes a variety of features such as a booking system for trusted gardeners, shopping for high-quality, eco-friendly products, personalized advice and recommendations from expert advisors, plant care recommendations, and reminders to help users stay on track with their sustainability goals. 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We believe that Green has the potential to make a significant impact in our community and beyond by empowering individuals to take meaningful action towards a greener lifestyle.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158" name="Google Shape;1158;p17"/>
          <p:cNvGrpSpPr/>
          <p:nvPr/>
        </p:nvGrpSpPr>
        <p:grpSpPr>
          <a:xfrm>
            <a:off x="165321" y="52"/>
            <a:ext cx="1038692" cy="1246690"/>
            <a:chOff x="7204800" y="2732473"/>
            <a:chExt cx="1696100" cy="2109102"/>
          </a:xfrm>
        </p:grpSpPr>
        <p:sp>
          <p:nvSpPr>
            <p:cNvPr id="1159" name="Google Shape;1159;p17"/>
            <p:cNvSpPr/>
            <p:nvPr/>
          </p:nvSpPr>
          <p:spPr>
            <a:xfrm>
              <a:off x="8166075" y="3431950"/>
              <a:ext cx="295625" cy="789550"/>
            </a:xfrm>
            <a:custGeom>
              <a:avLst/>
              <a:gdLst/>
              <a:ahLst/>
              <a:cxnLst/>
              <a:rect l="l" t="t" r="r" b="b"/>
              <a:pathLst>
                <a:path w="11825" h="31582" extrusionOk="0">
                  <a:moveTo>
                    <a:pt x="11824" y="1"/>
                  </a:moveTo>
                  <a:lnTo>
                    <a:pt x="11824" y="1"/>
                  </a:lnTo>
                  <a:cubicBezTo>
                    <a:pt x="10487" y="1764"/>
                    <a:pt x="9180" y="3557"/>
                    <a:pt x="8025" y="5441"/>
                  </a:cubicBezTo>
                  <a:cubicBezTo>
                    <a:pt x="4013" y="12007"/>
                    <a:pt x="2250" y="19666"/>
                    <a:pt x="548" y="27174"/>
                  </a:cubicBezTo>
                  <a:cubicBezTo>
                    <a:pt x="274" y="28451"/>
                    <a:pt x="0" y="29849"/>
                    <a:pt x="639" y="31004"/>
                  </a:cubicBezTo>
                  <a:lnTo>
                    <a:pt x="5076" y="31582"/>
                  </a:lnTo>
                  <a:cubicBezTo>
                    <a:pt x="6718" y="27569"/>
                    <a:pt x="8359" y="23557"/>
                    <a:pt x="9453" y="19393"/>
                  </a:cubicBezTo>
                  <a:cubicBezTo>
                    <a:pt x="11034" y="13192"/>
                    <a:pt x="11460" y="6384"/>
                    <a:pt x="11824" y="1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7"/>
            <p:cNvSpPr/>
            <p:nvPr/>
          </p:nvSpPr>
          <p:spPr>
            <a:xfrm>
              <a:off x="7312725" y="3751225"/>
              <a:ext cx="773575" cy="499900"/>
            </a:xfrm>
            <a:custGeom>
              <a:avLst/>
              <a:gdLst/>
              <a:ahLst/>
              <a:cxnLst/>
              <a:rect l="l" t="t" r="r" b="b"/>
              <a:pathLst>
                <a:path w="30943" h="19996" extrusionOk="0">
                  <a:moveTo>
                    <a:pt x="4745" y="0"/>
                  </a:moveTo>
                  <a:cubicBezTo>
                    <a:pt x="3110" y="0"/>
                    <a:pt x="1670" y="83"/>
                    <a:pt x="547" y="178"/>
                  </a:cubicBezTo>
                  <a:cubicBezTo>
                    <a:pt x="61" y="208"/>
                    <a:pt x="0" y="877"/>
                    <a:pt x="486" y="999"/>
                  </a:cubicBezTo>
                  <a:cubicBezTo>
                    <a:pt x="4286" y="1819"/>
                    <a:pt x="11459" y="3430"/>
                    <a:pt x="14468" y="4525"/>
                  </a:cubicBezTo>
                  <a:cubicBezTo>
                    <a:pt x="18693" y="6044"/>
                    <a:pt x="23222" y="10361"/>
                    <a:pt x="24651" y="13795"/>
                  </a:cubicBezTo>
                  <a:lnTo>
                    <a:pt x="30365" y="19996"/>
                  </a:lnTo>
                  <a:cubicBezTo>
                    <a:pt x="30943" y="18932"/>
                    <a:pt x="30274" y="17625"/>
                    <a:pt x="30274" y="17625"/>
                  </a:cubicBezTo>
                  <a:cubicBezTo>
                    <a:pt x="30274" y="17625"/>
                    <a:pt x="27994" y="6956"/>
                    <a:pt x="18876" y="2701"/>
                  </a:cubicBezTo>
                  <a:cubicBezTo>
                    <a:pt x="14220" y="525"/>
                    <a:pt x="8863" y="0"/>
                    <a:pt x="4745" y="0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7"/>
            <p:cNvSpPr/>
            <p:nvPr/>
          </p:nvSpPr>
          <p:spPr>
            <a:xfrm>
              <a:off x="7688100" y="3421325"/>
              <a:ext cx="398200" cy="732550"/>
            </a:xfrm>
            <a:custGeom>
              <a:avLst/>
              <a:gdLst/>
              <a:ahLst/>
              <a:cxnLst/>
              <a:rect l="l" t="t" r="r" b="b"/>
              <a:pathLst>
                <a:path w="15928" h="29302" extrusionOk="0">
                  <a:moveTo>
                    <a:pt x="0" y="0"/>
                  </a:moveTo>
                  <a:cubicBezTo>
                    <a:pt x="2280" y="6657"/>
                    <a:pt x="4590" y="13374"/>
                    <a:pt x="8116" y="19453"/>
                  </a:cubicBezTo>
                  <a:cubicBezTo>
                    <a:pt x="9758" y="22280"/>
                    <a:pt x="11642" y="24955"/>
                    <a:pt x="12767" y="27994"/>
                  </a:cubicBezTo>
                  <a:lnTo>
                    <a:pt x="15867" y="29301"/>
                  </a:lnTo>
                  <a:cubicBezTo>
                    <a:pt x="15928" y="27842"/>
                    <a:pt x="15502" y="26414"/>
                    <a:pt x="15046" y="25016"/>
                  </a:cubicBezTo>
                  <a:cubicBezTo>
                    <a:pt x="11976" y="15715"/>
                    <a:pt x="6840" y="7021"/>
                    <a:pt x="0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7"/>
            <p:cNvSpPr/>
            <p:nvPr/>
          </p:nvSpPr>
          <p:spPr>
            <a:xfrm>
              <a:off x="8097675" y="3654600"/>
              <a:ext cx="674825" cy="487875"/>
            </a:xfrm>
            <a:custGeom>
              <a:avLst/>
              <a:gdLst/>
              <a:ahLst/>
              <a:cxnLst/>
              <a:rect l="l" t="t" r="r" b="b"/>
              <a:pathLst>
                <a:path w="26993" h="19515" extrusionOk="0">
                  <a:moveTo>
                    <a:pt x="26992" y="0"/>
                  </a:moveTo>
                  <a:lnTo>
                    <a:pt x="26992" y="0"/>
                  </a:lnTo>
                  <a:cubicBezTo>
                    <a:pt x="20700" y="3131"/>
                    <a:pt x="14348" y="6292"/>
                    <a:pt x="8755" y="10548"/>
                  </a:cubicBezTo>
                  <a:cubicBezTo>
                    <a:pt x="6171" y="12523"/>
                    <a:pt x="3739" y="14742"/>
                    <a:pt x="882" y="16262"/>
                  </a:cubicBezTo>
                  <a:lnTo>
                    <a:pt x="1" y="19514"/>
                  </a:lnTo>
                  <a:cubicBezTo>
                    <a:pt x="1460" y="19393"/>
                    <a:pt x="2828" y="18785"/>
                    <a:pt x="4135" y="18147"/>
                  </a:cubicBezTo>
                  <a:cubicBezTo>
                    <a:pt x="12949" y="13891"/>
                    <a:pt x="20913" y="7691"/>
                    <a:pt x="26992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7"/>
            <p:cNvSpPr/>
            <p:nvPr/>
          </p:nvSpPr>
          <p:spPr>
            <a:xfrm>
              <a:off x="7259525" y="3830900"/>
              <a:ext cx="785750" cy="303975"/>
            </a:xfrm>
            <a:custGeom>
              <a:avLst/>
              <a:gdLst/>
              <a:ahLst/>
              <a:cxnLst/>
              <a:rect l="l" t="t" r="r" b="b"/>
              <a:pathLst>
                <a:path w="31430" h="12159" extrusionOk="0">
                  <a:moveTo>
                    <a:pt x="0" y="0"/>
                  </a:moveTo>
                  <a:lnTo>
                    <a:pt x="0" y="0"/>
                  </a:lnTo>
                  <a:cubicBezTo>
                    <a:pt x="6171" y="3374"/>
                    <a:pt x="12371" y="6778"/>
                    <a:pt x="19089" y="8937"/>
                  </a:cubicBezTo>
                  <a:cubicBezTo>
                    <a:pt x="22189" y="9940"/>
                    <a:pt x="25381" y="10669"/>
                    <a:pt x="28268" y="12158"/>
                  </a:cubicBezTo>
                  <a:lnTo>
                    <a:pt x="31429" y="11003"/>
                  </a:lnTo>
                  <a:cubicBezTo>
                    <a:pt x="30487" y="9879"/>
                    <a:pt x="29241" y="9119"/>
                    <a:pt x="27964" y="8389"/>
                  </a:cubicBezTo>
                  <a:cubicBezTo>
                    <a:pt x="19423" y="3587"/>
                    <a:pt x="9788" y="608"/>
                    <a:pt x="0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7"/>
            <p:cNvSpPr/>
            <p:nvPr/>
          </p:nvSpPr>
          <p:spPr>
            <a:xfrm>
              <a:off x="8065000" y="3284525"/>
              <a:ext cx="255350" cy="876950"/>
            </a:xfrm>
            <a:custGeom>
              <a:avLst/>
              <a:gdLst/>
              <a:ahLst/>
              <a:cxnLst/>
              <a:rect l="l" t="t" r="r" b="b"/>
              <a:pathLst>
                <a:path w="10214" h="35078" extrusionOk="0">
                  <a:moveTo>
                    <a:pt x="10214" y="1"/>
                  </a:moveTo>
                  <a:lnTo>
                    <a:pt x="10214" y="1"/>
                  </a:lnTo>
                  <a:cubicBezTo>
                    <a:pt x="4651" y="9089"/>
                    <a:pt x="1277" y="19576"/>
                    <a:pt x="244" y="30184"/>
                  </a:cubicBezTo>
                  <a:cubicBezTo>
                    <a:pt x="92" y="31764"/>
                    <a:pt x="1" y="33375"/>
                    <a:pt x="426" y="34925"/>
                  </a:cubicBezTo>
                  <a:lnTo>
                    <a:pt x="3496" y="35077"/>
                  </a:lnTo>
                  <a:cubicBezTo>
                    <a:pt x="3952" y="31582"/>
                    <a:pt x="5229" y="25989"/>
                    <a:pt x="6262" y="22615"/>
                  </a:cubicBezTo>
                  <a:cubicBezTo>
                    <a:pt x="8542" y="15290"/>
                    <a:pt x="9363" y="7600"/>
                    <a:pt x="10214" y="1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7"/>
            <p:cNvSpPr/>
            <p:nvPr/>
          </p:nvSpPr>
          <p:spPr>
            <a:xfrm>
              <a:off x="7950275" y="3291375"/>
              <a:ext cx="164150" cy="910375"/>
            </a:xfrm>
            <a:custGeom>
              <a:avLst/>
              <a:gdLst/>
              <a:ahLst/>
              <a:cxnLst/>
              <a:rect l="l" t="t" r="r" b="b"/>
              <a:pathLst>
                <a:path w="6566" h="36415" extrusionOk="0">
                  <a:moveTo>
                    <a:pt x="881" y="0"/>
                  </a:moveTo>
                  <a:cubicBezTo>
                    <a:pt x="881" y="0"/>
                    <a:pt x="0" y="8025"/>
                    <a:pt x="334" y="16080"/>
                  </a:cubicBezTo>
                  <a:cubicBezTo>
                    <a:pt x="638" y="24165"/>
                    <a:pt x="3921" y="35594"/>
                    <a:pt x="4103" y="36019"/>
                  </a:cubicBezTo>
                  <a:lnTo>
                    <a:pt x="6565" y="36414"/>
                  </a:lnTo>
                  <a:cubicBezTo>
                    <a:pt x="6565" y="36414"/>
                    <a:pt x="5532" y="21520"/>
                    <a:pt x="5046" y="15533"/>
                  </a:cubicBezTo>
                  <a:cubicBezTo>
                    <a:pt x="4559" y="9545"/>
                    <a:pt x="881" y="0"/>
                    <a:pt x="881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7"/>
            <p:cNvSpPr/>
            <p:nvPr/>
          </p:nvSpPr>
          <p:spPr>
            <a:xfrm>
              <a:off x="8034600" y="3985025"/>
              <a:ext cx="866300" cy="214450"/>
            </a:xfrm>
            <a:custGeom>
              <a:avLst/>
              <a:gdLst/>
              <a:ahLst/>
              <a:cxnLst/>
              <a:rect l="l" t="t" r="r" b="b"/>
              <a:pathLst>
                <a:path w="34652" h="8578" extrusionOk="0">
                  <a:moveTo>
                    <a:pt x="15854" y="1"/>
                  </a:moveTo>
                  <a:cubicBezTo>
                    <a:pt x="6792" y="1"/>
                    <a:pt x="1" y="6693"/>
                    <a:pt x="1" y="6693"/>
                  </a:cubicBezTo>
                  <a:lnTo>
                    <a:pt x="4682" y="7118"/>
                  </a:lnTo>
                  <a:cubicBezTo>
                    <a:pt x="4682" y="7118"/>
                    <a:pt x="8269" y="5142"/>
                    <a:pt x="15898" y="4261"/>
                  </a:cubicBezTo>
                  <a:cubicBezTo>
                    <a:pt x="16510" y="4188"/>
                    <a:pt x="17144" y="4154"/>
                    <a:pt x="17794" y="4154"/>
                  </a:cubicBezTo>
                  <a:cubicBezTo>
                    <a:pt x="25240" y="4154"/>
                    <a:pt x="34652" y="8577"/>
                    <a:pt x="34652" y="8577"/>
                  </a:cubicBezTo>
                  <a:cubicBezTo>
                    <a:pt x="34652" y="8577"/>
                    <a:pt x="29394" y="2012"/>
                    <a:pt x="18846" y="249"/>
                  </a:cubicBezTo>
                  <a:cubicBezTo>
                    <a:pt x="17826" y="78"/>
                    <a:pt x="16827" y="1"/>
                    <a:pt x="15854" y="1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7"/>
            <p:cNvSpPr/>
            <p:nvPr/>
          </p:nvSpPr>
          <p:spPr>
            <a:xfrm>
              <a:off x="7657700" y="4131800"/>
              <a:ext cx="899750" cy="143650"/>
            </a:xfrm>
            <a:custGeom>
              <a:avLst/>
              <a:gdLst/>
              <a:ahLst/>
              <a:cxnLst/>
              <a:rect l="l" t="t" r="r" b="b"/>
              <a:pathLst>
                <a:path w="35990" h="5746" extrusionOk="0">
                  <a:moveTo>
                    <a:pt x="18846" y="1"/>
                  </a:moveTo>
                  <a:cubicBezTo>
                    <a:pt x="7478" y="1"/>
                    <a:pt x="1" y="1065"/>
                    <a:pt x="1" y="1065"/>
                  </a:cubicBezTo>
                  <a:lnTo>
                    <a:pt x="3314" y="5746"/>
                  </a:lnTo>
                  <a:lnTo>
                    <a:pt x="32099" y="5107"/>
                  </a:lnTo>
                  <a:lnTo>
                    <a:pt x="35989" y="1156"/>
                  </a:lnTo>
                  <a:cubicBezTo>
                    <a:pt x="35989" y="1156"/>
                    <a:pt x="30184" y="1"/>
                    <a:pt x="18846" y="1"/>
                  </a:cubicBezTo>
                  <a:close/>
                </a:path>
              </a:pathLst>
            </a:custGeom>
            <a:solidFill>
              <a:srgbClr val="C47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7"/>
            <p:cNvSpPr/>
            <p:nvPr/>
          </p:nvSpPr>
          <p:spPr>
            <a:xfrm>
              <a:off x="7612125" y="4158400"/>
              <a:ext cx="981025" cy="620300"/>
            </a:xfrm>
            <a:custGeom>
              <a:avLst/>
              <a:gdLst/>
              <a:ahLst/>
              <a:cxnLst/>
              <a:rect l="l" t="t" r="r" b="b"/>
              <a:pathLst>
                <a:path w="39241" h="24812" extrusionOk="0">
                  <a:moveTo>
                    <a:pt x="1824" y="1"/>
                  </a:moveTo>
                  <a:lnTo>
                    <a:pt x="1824" y="1"/>
                  </a:lnTo>
                  <a:cubicBezTo>
                    <a:pt x="1824" y="1"/>
                    <a:pt x="0" y="20427"/>
                    <a:pt x="12493" y="23557"/>
                  </a:cubicBezTo>
                  <a:cubicBezTo>
                    <a:pt x="16241" y="24494"/>
                    <a:pt x="19267" y="24811"/>
                    <a:pt x="21703" y="24811"/>
                  </a:cubicBezTo>
                  <a:cubicBezTo>
                    <a:pt x="25509" y="24811"/>
                    <a:pt x="27874" y="24038"/>
                    <a:pt x="29301" y="23648"/>
                  </a:cubicBezTo>
                  <a:cubicBezTo>
                    <a:pt x="30061" y="23436"/>
                    <a:pt x="32067" y="22676"/>
                    <a:pt x="32675" y="22129"/>
                  </a:cubicBezTo>
                  <a:cubicBezTo>
                    <a:pt x="34894" y="20244"/>
                    <a:pt x="39241" y="14591"/>
                    <a:pt x="37812" y="92"/>
                  </a:cubicBezTo>
                  <a:lnTo>
                    <a:pt x="37812" y="92"/>
                  </a:lnTo>
                  <a:cubicBezTo>
                    <a:pt x="37812" y="92"/>
                    <a:pt x="30714" y="1727"/>
                    <a:pt x="20192" y="1727"/>
                  </a:cubicBezTo>
                  <a:cubicBezTo>
                    <a:pt x="14803" y="1727"/>
                    <a:pt x="8516" y="1298"/>
                    <a:pt x="182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7"/>
            <p:cNvSpPr/>
            <p:nvPr/>
          </p:nvSpPr>
          <p:spPr>
            <a:xfrm>
              <a:off x="8287650" y="4114900"/>
              <a:ext cx="269025" cy="606600"/>
            </a:xfrm>
            <a:custGeom>
              <a:avLst/>
              <a:gdLst/>
              <a:ahLst/>
              <a:cxnLst/>
              <a:rect l="l" t="t" r="r" b="b"/>
              <a:pathLst>
                <a:path w="10761" h="24264" extrusionOk="0">
                  <a:moveTo>
                    <a:pt x="10532" y="0"/>
                  </a:moveTo>
                  <a:cubicBezTo>
                    <a:pt x="10458" y="0"/>
                    <a:pt x="10391" y="59"/>
                    <a:pt x="10366" y="160"/>
                  </a:cubicBezTo>
                  <a:lnTo>
                    <a:pt x="5502" y="23230"/>
                  </a:lnTo>
                  <a:lnTo>
                    <a:pt x="365" y="2713"/>
                  </a:lnTo>
                  <a:cubicBezTo>
                    <a:pt x="365" y="2613"/>
                    <a:pt x="282" y="2554"/>
                    <a:pt x="202" y="2554"/>
                  </a:cubicBezTo>
                  <a:cubicBezTo>
                    <a:pt x="185" y="2554"/>
                    <a:pt x="168" y="2556"/>
                    <a:pt x="153" y="2561"/>
                  </a:cubicBezTo>
                  <a:cubicBezTo>
                    <a:pt x="61" y="2592"/>
                    <a:pt x="1" y="2683"/>
                    <a:pt x="1" y="2805"/>
                  </a:cubicBezTo>
                  <a:lnTo>
                    <a:pt x="5320" y="24112"/>
                  </a:lnTo>
                  <a:cubicBezTo>
                    <a:pt x="5350" y="24203"/>
                    <a:pt x="5442" y="24264"/>
                    <a:pt x="5502" y="24264"/>
                  </a:cubicBezTo>
                  <a:lnTo>
                    <a:pt x="5533" y="24264"/>
                  </a:lnTo>
                  <a:cubicBezTo>
                    <a:pt x="5594" y="24264"/>
                    <a:pt x="5685" y="24203"/>
                    <a:pt x="5715" y="24112"/>
                  </a:cubicBezTo>
                  <a:lnTo>
                    <a:pt x="10730" y="221"/>
                  </a:lnTo>
                  <a:cubicBezTo>
                    <a:pt x="10761" y="130"/>
                    <a:pt x="10700" y="8"/>
                    <a:pt x="10578" y="8"/>
                  </a:cubicBezTo>
                  <a:cubicBezTo>
                    <a:pt x="10563" y="3"/>
                    <a:pt x="10547" y="0"/>
                    <a:pt x="10532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7"/>
            <p:cNvSpPr/>
            <p:nvPr/>
          </p:nvSpPr>
          <p:spPr>
            <a:xfrm>
              <a:off x="7661500" y="4133050"/>
              <a:ext cx="334375" cy="591500"/>
            </a:xfrm>
            <a:custGeom>
              <a:avLst/>
              <a:gdLst/>
              <a:ahLst/>
              <a:cxnLst/>
              <a:rect l="l" t="t" r="r" b="b"/>
              <a:pathLst>
                <a:path w="13375" h="23660" extrusionOk="0">
                  <a:moveTo>
                    <a:pt x="221" y="1"/>
                  </a:moveTo>
                  <a:cubicBezTo>
                    <a:pt x="197" y="1"/>
                    <a:pt x="174" y="5"/>
                    <a:pt x="153" y="12"/>
                  </a:cubicBezTo>
                  <a:cubicBezTo>
                    <a:pt x="61" y="42"/>
                    <a:pt x="1" y="133"/>
                    <a:pt x="31" y="224"/>
                  </a:cubicBezTo>
                  <a:lnTo>
                    <a:pt x="7113" y="23507"/>
                  </a:lnTo>
                  <a:cubicBezTo>
                    <a:pt x="7113" y="23599"/>
                    <a:pt x="7204" y="23659"/>
                    <a:pt x="7296" y="23659"/>
                  </a:cubicBezTo>
                  <a:cubicBezTo>
                    <a:pt x="7356" y="23659"/>
                    <a:pt x="7448" y="23599"/>
                    <a:pt x="7478" y="23507"/>
                  </a:cubicBezTo>
                  <a:lnTo>
                    <a:pt x="13344" y="2383"/>
                  </a:lnTo>
                  <a:cubicBezTo>
                    <a:pt x="13375" y="2291"/>
                    <a:pt x="13314" y="2200"/>
                    <a:pt x="13223" y="2170"/>
                  </a:cubicBezTo>
                  <a:cubicBezTo>
                    <a:pt x="13201" y="2164"/>
                    <a:pt x="13181" y="2162"/>
                    <a:pt x="13161" y="2162"/>
                  </a:cubicBezTo>
                  <a:cubicBezTo>
                    <a:pt x="13071" y="2162"/>
                    <a:pt x="13005" y="2216"/>
                    <a:pt x="12980" y="2291"/>
                  </a:cubicBezTo>
                  <a:lnTo>
                    <a:pt x="7265" y="22778"/>
                  </a:lnTo>
                  <a:lnTo>
                    <a:pt x="396" y="133"/>
                  </a:lnTo>
                  <a:cubicBezTo>
                    <a:pt x="373" y="40"/>
                    <a:pt x="296" y="1"/>
                    <a:pt x="221" y="1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7"/>
            <p:cNvSpPr/>
            <p:nvPr/>
          </p:nvSpPr>
          <p:spPr>
            <a:xfrm>
              <a:off x="7663775" y="3447150"/>
              <a:ext cx="913425" cy="711275"/>
            </a:xfrm>
            <a:custGeom>
              <a:avLst/>
              <a:gdLst/>
              <a:ahLst/>
              <a:cxnLst/>
              <a:rect l="l" t="t" r="r" b="b"/>
              <a:pathLst>
                <a:path w="36537" h="28451" extrusionOk="0">
                  <a:moveTo>
                    <a:pt x="18755" y="0"/>
                  </a:moveTo>
                  <a:cubicBezTo>
                    <a:pt x="18694" y="0"/>
                    <a:pt x="18633" y="31"/>
                    <a:pt x="18603" y="61"/>
                  </a:cubicBezTo>
                  <a:lnTo>
                    <a:pt x="62" y="27387"/>
                  </a:lnTo>
                  <a:cubicBezTo>
                    <a:pt x="1" y="27478"/>
                    <a:pt x="31" y="27600"/>
                    <a:pt x="122" y="27660"/>
                  </a:cubicBezTo>
                  <a:cubicBezTo>
                    <a:pt x="155" y="27682"/>
                    <a:pt x="191" y="27692"/>
                    <a:pt x="227" y="27692"/>
                  </a:cubicBezTo>
                  <a:cubicBezTo>
                    <a:pt x="292" y="27692"/>
                    <a:pt x="357" y="27659"/>
                    <a:pt x="396" y="27600"/>
                  </a:cubicBezTo>
                  <a:lnTo>
                    <a:pt x="18755" y="517"/>
                  </a:lnTo>
                  <a:lnTo>
                    <a:pt x="36172" y="28360"/>
                  </a:lnTo>
                  <a:cubicBezTo>
                    <a:pt x="36202" y="28420"/>
                    <a:pt x="36263" y="28451"/>
                    <a:pt x="36324" y="28451"/>
                  </a:cubicBezTo>
                  <a:cubicBezTo>
                    <a:pt x="36354" y="28451"/>
                    <a:pt x="36384" y="28420"/>
                    <a:pt x="36415" y="28420"/>
                  </a:cubicBezTo>
                  <a:cubicBezTo>
                    <a:pt x="36506" y="28360"/>
                    <a:pt x="36536" y="28238"/>
                    <a:pt x="36476" y="28147"/>
                  </a:cubicBezTo>
                  <a:lnTo>
                    <a:pt x="18907" y="92"/>
                  </a:lnTo>
                  <a:cubicBezTo>
                    <a:pt x="18877" y="31"/>
                    <a:pt x="18816" y="0"/>
                    <a:pt x="18755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7"/>
            <p:cNvSpPr/>
            <p:nvPr/>
          </p:nvSpPr>
          <p:spPr>
            <a:xfrm>
              <a:off x="7204800" y="3994100"/>
              <a:ext cx="849600" cy="285925"/>
            </a:xfrm>
            <a:custGeom>
              <a:avLst/>
              <a:gdLst/>
              <a:ahLst/>
              <a:cxnLst/>
              <a:rect l="l" t="t" r="r" b="b"/>
              <a:pathLst>
                <a:path w="33984" h="11437" extrusionOk="0">
                  <a:moveTo>
                    <a:pt x="20138" y="0"/>
                  </a:moveTo>
                  <a:cubicBezTo>
                    <a:pt x="18297" y="0"/>
                    <a:pt x="16366" y="256"/>
                    <a:pt x="14408" y="889"/>
                  </a:cubicBezTo>
                  <a:cubicBezTo>
                    <a:pt x="4226" y="4171"/>
                    <a:pt x="1" y="11436"/>
                    <a:pt x="1" y="11436"/>
                  </a:cubicBezTo>
                  <a:cubicBezTo>
                    <a:pt x="1" y="11436"/>
                    <a:pt x="10244" y="4627"/>
                    <a:pt x="17904" y="4384"/>
                  </a:cubicBezTo>
                  <a:cubicBezTo>
                    <a:pt x="18437" y="4370"/>
                    <a:pt x="18951" y="4363"/>
                    <a:pt x="19447" y="4363"/>
                  </a:cubicBezTo>
                  <a:cubicBezTo>
                    <a:pt x="26106" y="4363"/>
                    <a:pt x="29424" y="5600"/>
                    <a:pt x="29424" y="5600"/>
                  </a:cubicBezTo>
                  <a:lnTo>
                    <a:pt x="33983" y="4475"/>
                  </a:lnTo>
                  <a:cubicBezTo>
                    <a:pt x="33983" y="4475"/>
                    <a:pt x="27845" y="0"/>
                    <a:pt x="20138" y="0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7"/>
            <p:cNvSpPr/>
            <p:nvPr/>
          </p:nvSpPr>
          <p:spPr>
            <a:xfrm>
              <a:off x="7294425" y="4085275"/>
              <a:ext cx="806325" cy="464300"/>
            </a:xfrm>
            <a:custGeom>
              <a:avLst/>
              <a:gdLst/>
              <a:ahLst/>
              <a:cxnLst/>
              <a:rect l="l" t="t" r="r" b="b"/>
              <a:pathLst>
                <a:path w="32253" h="18572" extrusionOk="0">
                  <a:moveTo>
                    <a:pt x="23064" y="1"/>
                  </a:moveTo>
                  <a:cubicBezTo>
                    <a:pt x="19579" y="1"/>
                    <a:pt x="15321" y="718"/>
                    <a:pt x="11522" y="3382"/>
                  </a:cubicBezTo>
                  <a:cubicBezTo>
                    <a:pt x="5656" y="7485"/>
                    <a:pt x="1826" y="14385"/>
                    <a:pt x="154" y="17972"/>
                  </a:cubicBezTo>
                  <a:cubicBezTo>
                    <a:pt x="1" y="18279"/>
                    <a:pt x="260" y="18571"/>
                    <a:pt x="531" y="18571"/>
                  </a:cubicBezTo>
                  <a:cubicBezTo>
                    <a:pt x="634" y="18571"/>
                    <a:pt x="739" y="18528"/>
                    <a:pt x="823" y="18427"/>
                  </a:cubicBezTo>
                  <a:cubicBezTo>
                    <a:pt x="3437" y="15540"/>
                    <a:pt x="8422" y="10160"/>
                    <a:pt x="10884" y="8093"/>
                  </a:cubicBezTo>
                  <a:cubicBezTo>
                    <a:pt x="13937" y="5526"/>
                    <a:pt x="19031" y="3848"/>
                    <a:pt x="22708" y="3848"/>
                  </a:cubicBezTo>
                  <a:cubicBezTo>
                    <a:pt x="23168" y="3848"/>
                    <a:pt x="23606" y="3875"/>
                    <a:pt x="24015" y="3929"/>
                  </a:cubicBezTo>
                  <a:lnTo>
                    <a:pt x="32252" y="2105"/>
                  </a:lnTo>
                  <a:cubicBezTo>
                    <a:pt x="31614" y="1041"/>
                    <a:pt x="30155" y="980"/>
                    <a:pt x="30155" y="980"/>
                  </a:cubicBezTo>
                  <a:cubicBezTo>
                    <a:pt x="30155" y="980"/>
                    <a:pt x="27137" y="1"/>
                    <a:pt x="23064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7"/>
            <p:cNvSpPr/>
            <p:nvPr/>
          </p:nvSpPr>
          <p:spPr>
            <a:xfrm>
              <a:off x="7558725" y="4105075"/>
              <a:ext cx="561025" cy="612925"/>
            </a:xfrm>
            <a:custGeom>
              <a:avLst/>
              <a:gdLst/>
              <a:ahLst/>
              <a:cxnLst/>
              <a:rect l="l" t="t" r="r" b="b"/>
              <a:pathLst>
                <a:path w="22441" h="24517" extrusionOk="0">
                  <a:moveTo>
                    <a:pt x="19808" y="0"/>
                  </a:moveTo>
                  <a:cubicBezTo>
                    <a:pt x="16390" y="0"/>
                    <a:pt x="10398" y="1003"/>
                    <a:pt x="6482" y="7301"/>
                  </a:cubicBezTo>
                  <a:cubicBezTo>
                    <a:pt x="2257" y="14049"/>
                    <a:pt x="616" y="20949"/>
                    <a:pt x="39" y="24171"/>
                  </a:cubicBezTo>
                  <a:cubicBezTo>
                    <a:pt x="1" y="24379"/>
                    <a:pt x="164" y="24517"/>
                    <a:pt x="337" y="24517"/>
                  </a:cubicBezTo>
                  <a:cubicBezTo>
                    <a:pt x="440" y="24517"/>
                    <a:pt x="548" y="24467"/>
                    <a:pt x="616" y="24353"/>
                  </a:cubicBezTo>
                  <a:cubicBezTo>
                    <a:pt x="2379" y="20918"/>
                    <a:pt x="6482" y="13198"/>
                    <a:pt x="8884" y="10432"/>
                  </a:cubicBezTo>
                  <a:cubicBezTo>
                    <a:pt x="11984" y="6815"/>
                    <a:pt x="16027" y="2407"/>
                    <a:pt x="21924" y="2407"/>
                  </a:cubicBezTo>
                  <a:lnTo>
                    <a:pt x="22440" y="219"/>
                  </a:lnTo>
                  <a:cubicBezTo>
                    <a:pt x="22440" y="219"/>
                    <a:pt x="21405" y="0"/>
                    <a:pt x="19808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7"/>
            <p:cNvSpPr/>
            <p:nvPr/>
          </p:nvSpPr>
          <p:spPr>
            <a:xfrm>
              <a:off x="8107550" y="4071800"/>
              <a:ext cx="761550" cy="521875"/>
            </a:xfrm>
            <a:custGeom>
              <a:avLst/>
              <a:gdLst/>
              <a:ahLst/>
              <a:cxnLst/>
              <a:rect l="l" t="t" r="r" b="b"/>
              <a:pathLst>
                <a:path w="30462" h="20875" extrusionOk="0">
                  <a:moveTo>
                    <a:pt x="6684" y="1"/>
                  </a:moveTo>
                  <a:cubicBezTo>
                    <a:pt x="4010" y="1"/>
                    <a:pt x="2189" y="395"/>
                    <a:pt x="2189" y="395"/>
                  </a:cubicBezTo>
                  <a:cubicBezTo>
                    <a:pt x="2189" y="395"/>
                    <a:pt x="2171" y="394"/>
                    <a:pt x="2138" y="394"/>
                  </a:cubicBezTo>
                  <a:cubicBezTo>
                    <a:pt x="1874" y="394"/>
                    <a:pt x="649" y="442"/>
                    <a:pt x="1" y="1307"/>
                  </a:cubicBezTo>
                  <a:lnTo>
                    <a:pt x="8025" y="3951"/>
                  </a:lnTo>
                  <a:cubicBezTo>
                    <a:pt x="8117" y="3948"/>
                    <a:pt x="8209" y="3947"/>
                    <a:pt x="8303" y="3947"/>
                  </a:cubicBezTo>
                  <a:cubicBezTo>
                    <a:pt x="12016" y="3947"/>
                    <a:pt x="17586" y="6279"/>
                    <a:pt x="20640" y="9392"/>
                  </a:cubicBezTo>
                  <a:cubicBezTo>
                    <a:pt x="22889" y="11702"/>
                    <a:pt x="27296" y="17568"/>
                    <a:pt x="29606" y="20699"/>
                  </a:cubicBezTo>
                  <a:cubicBezTo>
                    <a:pt x="29701" y="20822"/>
                    <a:pt x="29825" y="20874"/>
                    <a:pt x="29945" y="20874"/>
                  </a:cubicBezTo>
                  <a:cubicBezTo>
                    <a:pt x="30212" y="20874"/>
                    <a:pt x="30461" y="20618"/>
                    <a:pt x="30336" y="20304"/>
                  </a:cubicBezTo>
                  <a:cubicBezTo>
                    <a:pt x="29029" y="16565"/>
                    <a:pt x="25928" y="9331"/>
                    <a:pt x="20488" y="4650"/>
                  </a:cubicBezTo>
                  <a:cubicBezTo>
                    <a:pt x="16010" y="797"/>
                    <a:pt x="10484" y="1"/>
                    <a:pt x="6684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7"/>
            <p:cNvSpPr/>
            <p:nvPr/>
          </p:nvSpPr>
          <p:spPr>
            <a:xfrm>
              <a:off x="7985975" y="3447150"/>
              <a:ext cx="311575" cy="1337425"/>
            </a:xfrm>
            <a:custGeom>
              <a:avLst/>
              <a:gdLst/>
              <a:ahLst/>
              <a:cxnLst/>
              <a:rect l="l" t="t" r="r" b="b"/>
              <a:pathLst>
                <a:path w="12463" h="53497" extrusionOk="0">
                  <a:moveTo>
                    <a:pt x="5867" y="1125"/>
                  </a:moveTo>
                  <a:lnTo>
                    <a:pt x="12068" y="29454"/>
                  </a:lnTo>
                  <a:lnTo>
                    <a:pt x="5958" y="52524"/>
                  </a:lnTo>
                  <a:lnTo>
                    <a:pt x="365" y="29758"/>
                  </a:lnTo>
                  <a:lnTo>
                    <a:pt x="5867" y="1125"/>
                  </a:lnTo>
                  <a:close/>
                  <a:moveTo>
                    <a:pt x="5867" y="0"/>
                  </a:moveTo>
                  <a:cubicBezTo>
                    <a:pt x="5776" y="0"/>
                    <a:pt x="5685" y="61"/>
                    <a:pt x="5685" y="152"/>
                  </a:cubicBezTo>
                  <a:lnTo>
                    <a:pt x="1" y="29727"/>
                  </a:lnTo>
                  <a:cubicBezTo>
                    <a:pt x="1" y="29758"/>
                    <a:pt x="1" y="29788"/>
                    <a:pt x="1" y="29819"/>
                  </a:cubicBezTo>
                  <a:lnTo>
                    <a:pt x="5745" y="53345"/>
                  </a:lnTo>
                  <a:cubicBezTo>
                    <a:pt x="5776" y="53436"/>
                    <a:pt x="5867" y="53497"/>
                    <a:pt x="5928" y="53497"/>
                  </a:cubicBezTo>
                  <a:lnTo>
                    <a:pt x="5958" y="53497"/>
                  </a:lnTo>
                  <a:cubicBezTo>
                    <a:pt x="6019" y="53497"/>
                    <a:pt x="6110" y="53436"/>
                    <a:pt x="6141" y="53345"/>
                  </a:cubicBezTo>
                  <a:lnTo>
                    <a:pt x="12432" y="29515"/>
                  </a:lnTo>
                  <a:cubicBezTo>
                    <a:pt x="12463" y="29484"/>
                    <a:pt x="12463" y="29454"/>
                    <a:pt x="12463" y="29423"/>
                  </a:cubicBezTo>
                  <a:lnTo>
                    <a:pt x="6049" y="152"/>
                  </a:lnTo>
                  <a:cubicBezTo>
                    <a:pt x="6019" y="61"/>
                    <a:pt x="5958" y="0"/>
                    <a:pt x="5867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7"/>
            <p:cNvSpPr/>
            <p:nvPr/>
          </p:nvSpPr>
          <p:spPr>
            <a:xfrm>
              <a:off x="8103763" y="2732473"/>
              <a:ext cx="54750" cy="732542"/>
            </a:xfrm>
            <a:custGeom>
              <a:avLst/>
              <a:gdLst/>
              <a:ahLst/>
              <a:cxnLst/>
              <a:rect l="l" t="t" r="r" b="b"/>
              <a:pathLst>
                <a:path w="2190" h="10654" extrusionOk="0">
                  <a:moveTo>
                    <a:pt x="434" y="10076"/>
                  </a:moveTo>
                  <a:cubicBezTo>
                    <a:pt x="437" y="10084"/>
                    <a:pt x="437" y="10091"/>
                    <a:pt x="426" y="10091"/>
                  </a:cubicBezTo>
                  <a:cubicBezTo>
                    <a:pt x="426" y="10091"/>
                    <a:pt x="429" y="10086"/>
                    <a:pt x="434" y="10076"/>
                  </a:cubicBezTo>
                  <a:close/>
                  <a:moveTo>
                    <a:pt x="889" y="9831"/>
                  </a:moveTo>
                  <a:lnTo>
                    <a:pt x="889" y="9831"/>
                  </a:lnTo>
                  <a:cubicBezTo>
                    <a:pt x="889" y="9839"/>
                    <a:pt x="889" y="9847"/>
                    <a:pt x="888" y="9855"/>
                  </a:cubicBezTo>
                  <a:lnTo>
                    <a:pt x="888" y="9855"/>
                  </a:lnTo>
                  <a:cubicBezTo>
                    <a:pt x="846" y="9873"/>
                    <a:pt x="803" y="9891"/>
                    <a:pt x="761" y="9909"/>
                  </a:cubicBezTo>
                  <a:cubicBezTo>
                    <a:pt x="730" y="9939"/>
                    <a:pt x="700" y="9970"/>
                    <a:pt x="670" y="10000"/>
                  </a:cubicBezTo>
                  <a:cubicBezTo>
                    <a:pt x="643" y="10080"/>
                    <a:pt x="663" y="10182"/>
                    <a:pt x="728" y="10227"/>
                  </a:cubicBezTo>
                  <a:lnTo>
                    <a:pt x="728" y="10227"/>
                  </a:lnTo>
                  <a:cubicBezTo>
                    <a:pt x="615" y="10202"/>
                    <a:pt x="521" y="10146"/>
                    <a:pt x="457" y="10061"/>
                  </a:cubicBezTo>
                  <a:cubicBezTo>
                    <a:pt x="452" y="10059"/>
                    <a:pt x="448" y="10057"/>
                    <a:pt x="444" y="10055"/>
                  </a:cubicBezTo>
                  <a:lnTo>
                    <a:pt x="444" y="10055"/>
                  </a:lnTo>
                  <a:cubicBezTo>
                    <a:pt x="456" y="10032"/>
                    <a:pt x="472" y="10001"/>
                    <a:pt x="487" y="9970"/>
                  </a:cubicBezTo>
                  <a:cubicBezTo>
                    <a:pt x="487" y="9935"/>
                    <a:pt x="487" y="9890"/>
                    <a:pt x="482" y="9841"/>
                  </a:cubicBezTo>
                  <a:lnTo>
                    <a:pt x="482" y="9841"/>
                  </a:lnTo>
                  <a:lnTo>
                    <a:pt x="889" y="9831"/>
                  </a:lnTo>
                  <a:close/>
                  <a:moveTo>
                    <a:pt x="1521" y="10085"/>
                  </a:moveTo>
                  <a:cubicBezTo>
                    <a:pt x="1573" y="10085"/>
                    <a:pt x="1624" y="10098"/>
                    <a:pt x="1670" y="10119"/>
                  </a:cubicBezTo>
                  <a:lnTo>
                    <a:pt x="1670" y="10119"/>
                  </a:lnTo>
                  <a:cubicBezTo>
                    <a:pt x="1546" y="10184"/>
                    <a:pt x="1411" y="10227"/>
                    <a:pt x="1273" y="10248"/>
                  </a:cubicBezTo>
                  <a:lnTo>
                    <a:pt x="1273" y="10248"/>
                  </a:lnTo>
                  <a:cubicBezTo>
                    <a:pt x="1276" y="10237"/>
                    <a:pt x="1278" y="10225"/>
                    <a:pt x="1278" y="10213"/>
                  </a:cubicBezTo>
                  <a:cubicBezTo>
                    <a:pt x="1277" y="10183"/>
                    <a:pt x="1276" y="10154"/>
                    <a:pt x="1276" y="10124"/>
                  </a:cubicBezTo>
                  <a:lnTo>
                    <a:pt x="1276" y="10124"/>
                  </a:lnTo>
                  <a:cubicBezTo>
                    <a:pt x="1341" y="10105"/>
                    <a:pt x="1402" y="10091"/>
                    <a:pt x="1460" y="10091"/>
                  </a:cubicBezTo>
                  <a:cubicBezTo>
                    <a:pt x="1480" y="10087"/>
                    <a:pt x="1501" y="10085"/>
                    <a:pt x="1521" y="10085"/>
                  </a:cubicBezTo>
                  <a:close/>
                  <a:moveTo>
                    <a:pt x="1065" y="0"/>
                  </a:moveTo>
                  <a:cubicBezTo>
                    <a:pt x="974" y="0"/>
                    <a:pt x="882" y="91"/>
                    <a:pt x="882" y="213"/>
                  </a:cubicBezTo>
                  <a:cubicBezTo>
                    <a:pt x="913" y="1854"/>
                    <a:pt x="913" y="3526"/>
                    <a:pt x="913" y="5198"/>
                  </a:cubicBezTo>
                  <a:cubicBezTo>
                    <a:pt x="913" y="6616"/>
                    <a:pt x="913" y="8035"/>
                    <a:pt x="894" y="9453"/>
                  </a:cubicBezTo>
                  <a:lnTo>
                    <a:pt x="214" y="9453"/>
                  </a:lnTo>
                  <a:cubicBezTo>
                    <a:pt x="183" y="9453"/>
                    <a:pt x="123" y="9484"/>
                    <a:pt x="92" y="9484"/>
                  </a:cubicBezTo>
                  <a:cubicBezTo>
                    <a:pt x="1" y="9544"/>
                    <a:pt x="1" y="9666"/>
                    <a:pt x="62" y="9757"/>
                  </a:cubicBezTo>
                  <a:lnTo>
                    <a:pt x="62" y="9787"/>
                  </a:lnTo>
                  <a:cubicBezTo>
                    <a:pt x="123" y="9848"/>
                    <a:pt x="123" y="9818"/>
                    <a:pt x="92" y="9879"/>
                  </a:cubicBezTo>
                  <a:cubicBezTo>
                    <a:pt x="92" y="9909"/>
                    <a:pt x="62" y="9970"/>
                    <a:pt x="62" y="10061"/>
                  </a:cubicBezTo>
                  <a:cubicBezTo>
                    <a:pt x="62" y="10091"/>
                    <a:pt x="62" y="10183"/>
                    <a:pt x="92" y="10213"/>
                  </a:cubicBezTo>
                  <a:cubicBezTo>
                    <a:pt x="92" y="10243"/>
                    <a:pt x="123" y="10274"/>
                    <a:pt x="123" y="10304"/>
                  </a:cubicBezTo>
                  <a:lnTo>
                    <a:pt x="183" y="10335"/>
                  </a:lnTo>
                  <a:cubicBezTo>
                    <a:pt x="366" y="10517"/>
                    <a:pt x="609" y="10608"/>
                    <a:pt x="822" y="10639"/>
                  </a:cubicBezTo>
                  <a:cubicBezTo>
                    <a:pt x="899" y="10649"/>
                    <a:pt x="976" y="10654"/>
                    <a:pt x="1052" y="10654"/>
                  </a:cubicBezTo>
                  <a:cubicBezTo>
                    <a:pt x="1429" y="10654"/>
                    <a:pt x="1795" y="10532"/>
                    <a:pt x="2098" y="10304"/>
                  </a:cubicBezTo>
                  <a:cubicBezTo>
                    <a:pt x="2159" y="10243"/>
                    <a:pt x="2189" y="10122"/>
                    <a:pt x="2159" y="10061"/>
                  </a:cubicBezTo>
                  <a:cubicBezTo>
                    <a:pt x="2068" y="9909"/>
                    <a:pt x="1946" y="9818"/>
                    <a:pt x="1825" y="9757"/>
                  </a:cubicBezTo>
                  <a:cubicBezTo>
                    <a:pt x="1745" y="9737"/>
                    <a:pt x="1653" y="9717"/>
                    <a:pt x="1564" y="9706"/>
                  </a:cubicBezTo>
                  <a:lnTo>
                    <a:pt x="1564" y="9706"/>
                  </a:lnTo>
                  <a:cubicBezTo>
                    <a:pt x="1575" y="9684"/>
                    <a:pt x="1582" y="9660"/>
                    <a:pt x="1582" y="9636"/>
                  </a:cubicBezTo>
                  <a:cubicBezTo>
                    <a:pt x="1582" y="9514"/>
                    <a:pt x="1490" y="9453"/>
                    <a:pt x="1399" y="9453"/>
                  </a:cubicBezTo>
                  <a:lnTo>
                    <a:pt x="1266" y="9453"/>
                  </a:lnTo>
                  <a:cubicBezTo>
                    <a:pt x="1247" y="8035"/>
                    <a:pt x="1247" y="6616"/>
                    <a:pt x="1247" y="5198"/>
                  </a:cubicBezTo>
                  <a:cubicBezTo>
                    <a:pt x="1247" y="3526"/>
                    <a:pt x="1247" y="1854"/>
                    <a:pt x="1278" y="213"/>
                  </a:cubicBezTo>
                  <a:lnTo>
                    <a:pt x="1278" y="182"/>
                  </a:lnTo>
                  <a:cubicBezTo>
                    <a:pt x="1247" y="91"/>
                    <a:pt x="1186" y="0"/>
                    <a:pt x="1065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7"/>
            <p:cNvSpPr/>
            <p:nvPr/>
          </p:nvSpPr>
          <p:spPr>
            <a:xfrm>
              <a:off x="8087800" y="4102175"/>
              <a:ext cx="412650" cy="718350"/>
            </a:xfrm>
            <a:custGeom>
              <a:avLst/>
              <a:gdLst/>
              <a:ahLst/>
              <a:cxnLst/>
              <a:rect l="l" t="t" r="r" b="b"/>
              <a:pathLst>
                <a:path w="16506" h="28734" extrusionOk="0">
                  <a:moveTo>
                    <a:pt x="1" y="0"/>
                  </a:moveTo>
                  <a:lnTo>
                    <a:pt x="1" y="2280"/>
                  </a:lnTo>
                  <a:cubicBezTo>
                    <a:pt x="5745" y="3618"/>
                    <a:pt x="8663" y="8815"/>
                    <a:pt x="10882" y="13040"/>
                  </a:cubicBezTo>
                  <a:cubicBezTo>
                    <a:pt x="12554" y="16292"/>
                    <a:pt x="14773" y="24773"/>
                    <a:pt x="15715" y="28512"/>
                  </a:cubicBezTo>
                  <a:cubicBezTo>
                    <a:pt x="15757" y="28664"/>
                    <a:pt x="15880" y="28734"/>
                    <a:pt x="16005" y="28734"/>
                  </a:cubicBezTo>
                  <a:cubicBezTo>
                    <a:pt x="16155" y="28734"/>
                    <a:pt x="16307" y="28633"/>
                    <a:pt x="16323" y="28451"/>
                  </a:cubicBezTo>
                  <a:cubicBezTo>
                    <a:pt x="16505" y="25198"/>
                    <a:pt x="16475" y="18116"/>
                    <a:pt x="13922" y="10548"/>
                  </a:cubicBezTo>
                  <a:cubicBezTo>
                    <a:pt x="10426" y="24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7"/>
            <p:cNvSpPr/>
            <p:nvPr/>
          </p:nvSpPr>
          <p:spPr>
            <a:xfrm>
              <a:off x="8050575" y="4093825"/>
              <a:ext cx="240900" cy="747750"/>
            </a:xfrm>
            <a:custGeom>
              <a:avLst/>
              <a:gdLst/>
              <a:ahLst/>
              <a:cxnLst/>
              <a:rect l="l" t="t" r="r" b="b"/>
              <a:pathLst>
                <a:path w="9636" h="29910" extrusionOk="0">
                  <a:moveTo>
                    <a:pt x="2857" y="0"/>
                  </a:moveTo>
                  <a:lnTo>
                    <a:pt x="0" y="456"/>
                  </a:lnTo>
                  <a:cubicBezTo>
                    <a:pt x="2675" y="4803"/>
                    <a:pt x="3952" y="9636"/>
                    <a:pt x="4164" y="14712"/>
                  </a:cubicBezTo>
                  <a:cubicBezTo>
                    <a:pt x="4377" y="19818"/>
                    <a:pt x="4256" y="25016"/>
                    <a:pt x="5684" y="29909"/>
                  </a:cubicBezTo>
                  <a:cubicBezTo>
                    <a:pt x="9636" y="20426"/>
                    <a:pt x="8481" y="8602"/>
                    <a:pt x="2857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18"/>
          <p:cNvSpPr txBox="1"/>
          <p:nvPr/>
        </p:nvSpPr>
        <p:spPr>
          <a:xfrm>
            <a:off x="720000" y="1329150"/>
            <a:ext cx="7704000" cy="34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Limited access to trustworthy Gardeners 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gardeners struggle to find enough clients and increase their income.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It is not easy to find answers accurately and quickly about what is related to plants and agriculture.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Difficulty to buy and search for specific plants with specific characteristics.</a:t>
            </a: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Poppins"/>
              <a:buChar char="●"/>
            </a:pPr>
            <a:r>
              <a:rPr lang="en" sz="1500">
                <a:latin typeface="Poppins"/>
                <a:ea typeface="Poppins"/>
                <a:cs typeface="Poppins"/>
                <a:sym typeface="Poppins"/>
              </a:rPr>
              <a:t>There is no single platform that provide all this functionalities in one app to help the users who searches for a greener lifestyle in one place.</a:t>
            </a:r>
            <a:endParaRPr/>
          </a:p>
        </p:txBody>
      </p:sp>
      <p:sp>
        <p:nvSpPr>
          <p:cNvPr id="1185" name="Google Shape;1185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186" name="Google Shape;1186;p18"/>
          <p:cNvGrpSpPr/>
          <p:nvPr/>
        </p:nvGrpSpPr>
        <p:grpSpPr>
          <a:xfrm>
            <a:off x="165321" y="52"/>
            <a:ext cx="1038692" cy="1246690"/>
            <a:chOff x="7204800" y="2732473"/>
            <a:chExt cx="1696100" cy="2109102"/>
          </a:xfrm>
        </p:grpSpPr>
        <p:sp>
          <p:nvSpPr>
            <p:cNvPr id="1187" name="Google Shape;1187;p18"/>
            <p:cNvSpPr/>
            <p:nvPr/>
          </p:nvSpPr>
          <p:spPr>
            <a:xfrm>
              <a:off x="8166075" y="3431950"/>
              <a:ext cx="295625" cy="789550"/>
            </a:xfrm>
            <a:custGeom>
              <a:avLst/>
              <a:gdLst/>
              <a:ahLst/>
              <a:cxnLst/>
              <a:rect l="l" t="t" r="r" b="b"/>
              <a:pathLst>
                <a:path w="11825" h="31582" extrusionOk="0">
                  <a:moveTo>
                    <a:pt x="11824" y="1"/>
                  </a:moveTo>
                  <a:lnTo>
                    <a:pt x="11824" y="1"/>
                  </a:lnTo>
                  <a:cubicBezTo>
                    <a:pt x="10487" y="1764"/>
                    <a:pt x="9180" y="3557"/>
                    <a:pt x="8025" y="5441"/>
                  </a:cubicBezTo>
                  <a:cubicBezTo>
                    <a:pt x="4013" y="12007"/>
                    <a:pt x="2250" y="19666"/>
                    <a:pt x="548" y="27174"/>
                  </a:cubicBezTo>
                  <a:cubicBezTo>
                    <a:pt x="274" y="28451"/>
                    <a:pt x="0" y="29849"/>
                    <a:pt x="639" y="31004"/>
                  </a:cubicBezTo>
                  <a:lnTo>
                    <a:pt x="5076" y="31582"/>
                  </a:lnTo>
                  <a:cubicBezTo>
                    <a:pt x="6718" y="27569"/>
                    <a:pt x="8359" y="23557"/>
                    <a:pt x="9453" y="19393"/>
                  </a:cubicBezTo>
                  <a:cubicBezTo>
                    <a:pt x="11034" y="13192"/>
                    <a:pt x="11460" y="6384"/>
                    <a:pt x="11824" y="1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8"/>
            <p:cNvSpPr/>
            <p:nvPr/>
          </p:nvSpPr>
          <p:spPr>
            <a:xfrm>
              <a:off x="7312725" y="3751225"/>
              <a:ext cx="773575" cy="499900"/>
            </a:xfrm>
            <a:custGeom>
              <a:avLst/>
              <a:gdLst/>
              <a:ahLst/>
              <a:cxnLst/>
              <a:rect l="l" t="t" r="r" b="b"/>
              <a:pathLst>
                <a:path w="30943" h="19996" extrusionOk="0">
                  <a:moveTo>
                    <a:pt x="4745" y="0"/>
                  </a:moveTo>
                  <a:cubicBezTo>
                    <a:pt x="3110" y="0"/>
                    <a:pt x="1670" y="83"/>
                    <a:pt x="547" y="178"/>
                  </a:cubicBezTo>
                  <a:cubicBezTo>
                    <a:pt x="61" y="208"/>
                    <a:pt x="0" y="877"/>
                    <a:pt x="486" y="999"/>
                  </a:cubicBezTo>
                  <a:cubicBezTo>
                    <a:pt x="4286" y="1819"/>
                    <a:pt x="11459" y="3430"/>
                    <a:pt x="14468" y="4525"/>
                  </a:cubicBezTo>
                  <a:cubicBezTo>
                    <a:pt x="18693" y="6044"/>
                    <a:pt x="23222" y="10361"/>
                    <a:pt x="24651" y="13795"/>
                  </a:cubicBezTo>
                  <a:lnTo>
                    <a:pt x="30365" y="19996"/>
                  </a:lnTo>
                  <a:cubicBezTo>
                    <a:pt x="30943" y="18932"/>
                    <a:pt x="30274" y="17625"/>
                    <a:pt x="30274" y="17625"/>
                  </a:cubicBezTo>
                  <a:cubicBezTo>
                    <a:pt x="30274" y="17625"/>
                    <a:pt x="27994" y="6956"/>
                    <a:pt x="18876" y="2701"/>
                  </a:cubicBezTo>
                  <a:cubicBezTo>
                    <a:pt x="14220" y="525"/>
                    <a:pt x="8863" y="0"/>
                    <a:pt x="4745" y="0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8"/>
            <p:cNvSpPr/>
            <p:nvPr/>
          </p:nvSpPr>
          <p:spPr>
            <a:xfrm>
              <a:off x="7688100" y="3421325"/>
              <a:ext cx="398200" cy="732550"/>
            </a:xfrm>
            <a:custGeom>
              <a:avLst/>
              <a:gdLst/>
              <a:ahLst/>
              <a:cxnLst/>
              <a:rect l="l" t="t" r="r" b="b"/>
              <a:pathLst>
                <a:path w="15928" h="29302" extrusionOk="0">
                  <a:moveTo>
                    <a:pt x="0" y="0"/>
                  </a:moveTo>
                  <a:cubicBezTo>
                    <a:pt x="2280" y="6657"/>
                    <a:pt x="4590" y="13374"/>
                    <a:pt x="8116" y="19453"/>
                  </a:cubicBezTo>
                  <a:cubicBezTo>
                    <a:pt x="9758" y="22280"/>
                    <a:pt x="11642" y="24955"/>
                    <a:pt x="12767" y="27994"/>
                  </a:cubicBezTo>
                  <a:lnTo>
                    <a:pt x="15867" y="29301"/>
                  </a:lnTo>
                  <a:cubicBezTo>
                    <a:pt x="15928" y="27842"/>
                    <a:pt x="15502" y="26414"/>
                    <a:pt x="15046" y="25016"/>
                  </a:cubicBezTo>
                  <a:cubicBezTo>
                    <a:pt x="11976" y="15715"/>
                    <a:pt x="6840" y="7021"/>
                    <a:pt x="0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8"/>
            <p:cNvSpPr/>
            <p:nvPr/>
          </p:nvSpPr>
          <p:spPr>
            <a:xfrm>
              <a:off x="8097675" y="3654600"/>
              <a:ext cx="674825" cy="487875"/>
            </a:xfrm>
            <a:custGeom>
              <a:avLst/>
              <a:gdLst/>
              <a:ahLst/>
              <a:cxnLst/>
              <a:rect l="l" t="t" r="r" b="b"/>
              <a:pathLst>
                <a:path w="26993" h="19515" extrusionOk="0">
                  <a:moveTo>
                    <a:pt x="26992" y="0"/>
                  </a:moveTo>
                  <a:lnTo>
                    <a:pt x="26992" y="0"/>
                  </a:lnTo>
                  <a:cubicBezTo>
                    <a:pt x="20700" y="3131"/>
                    <a:pt x="14348" y="6292"/>
                    <a:pt x="8755" y="10548"/>
                  </a:cubicBezTo>
                  <a:cubicBezTo>
                    <a:pt x="6171" y="12523"/>
                    <a:pt x="3739" y="14742"/>
                    <a:pt x="882" y="16262"/>
                  </a:cubicBezTo>
                  <a:lnTo>
                    <a:pt x="1" y="19514"/>
                  </a:lnTo>
                  <a:cubicBezTo>
                    <a:pt x="1460" y="19393"/>
                    <a:pt x="2828" y="18785"/>
                    <a:pt x="4135" y="18147"/>
                  </a:cubicBezTo>
                  <a:cubicBezTo>
                    <a:pt x="12949" y="13891"/>
                    <a:pt x="20913" y="7691"/>
                    <a:pt x="26992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8"/>
            <p:cNvSpPr/>
            <p:nvPr/>
          </p:nvSpPr>
          <p:spPr>
            <a:xfrm>
              <a:off x="7259525" y="3830900"/>
              <a:ext cx="785750" cy="303975"/>
            </a:xfrm>
            <a:custGeom>
              <a:avLst/>
              <a:gdLst/>
              <a:ahLst/>
              <a:cxnLst/>
              <a:rect l="l" t="t" r="r" b="b"/>
              <a:pathLst>
                <a:path w="31430" h="12159" extrusionOk="0">
                  <a:moveTo>
                    <a:pt x="0" y="0"/>
                  </a:moveTo>
                  <a:lnTo>
                    <a:pt x="0" y="0"/>
                  </a:lnTo>
                  <a:cubicBezTo>
                    <a:pt x="6171" y="3374"/>
                    <a:pt x="12371" y="6778"/>
                    <a:pt x="19089" y="8937"/>
                  </a:cubicBezTo>
                  <a:cubicBezTo>
                    <a:pt x="22189" y="9940"/>
                    <a:pt x="25381" y="10669"/>
                    <a:pt x="28268" y="12158"/>
                  </a:cubicBezTo>
                  <a:lnTo>
                    <a:pt x="31429" y="11003"/>
                  </a:lnTo>
                  <a:cubicBezTo>
                    <a:pt x="30487" y="9879"/>
                    <a:pt x="29241" y="9119"/>
                    <a:pt x="27964" y="8389"/>
                  </a:cubicBezTo>
                  <a:cubicBezTo>
                    <a:pt x="19423" y="3587"/>
                    <a:pt x="9788" y="608"/>
                    <a:pt x="0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8"/>
            <p:cNvSpPr/>
            <p:nvPr/>
          </p:nvSpPr>
          <p:spPr>
            <a:xfrm>
              <a:off x="8065000" y="3284525"/>
              <a:ext cx="255350" cy="876950"/>
            </a:xfrm>
            <a:custGeom>
              <a:avLst/>
              <a:gdLst/>
              <a:ahLst/>
              <a:cxnLst/>
              <a:rect l="l" t="t" r="r" b="b"/>
              <a:pathLst>
                <a:path w="10214" h="35078" extrusionOk="0">
                  <a:moveTo>
                    <a:pt x="10214" y="1"/>
                  </a:moveTo>
                  <a:lnTo>
                    <a:pt x="10214" y="1"/>
                  </a:lnTo>
                  <a:cubicBezTo>
                    <a:pt x="4651" y="9089"/>
                    <a:pt x="1277" y="19576"/>
                    <a:pt x="244" y="30184"/>
                  </a:cubicBezTo>
                  <a:cubicBezTo>
                    <a:pt x="92" y="31764"/>
                    <a:pt x="1" y="33375"/>
                    <a:pt x="426" y="34925"/>
                  </a:cubicBezTo>
                  <a:lnTo>
                    <a:pt x="3496" y="35077"/>
                  </a:lnTo>
                  <a:cubicBezTo>
                    <a:pt x="3952" y="31582"/>
                    <a:pt x="5229" y="25989"/>
                    <a:pt x="6262" y="22615"/>
                  </a:cubicBezTo>
                  <a:cubicBezTo>
                    <a:pt x="8542" y="15290"/>
                    <a:pt x="9363" y="7600"/>
                    <a:pt x="10214" y="1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8"/>
            <p:cNvSpPr/>
            <p:nvPr/>
          </p:nvSpPr>
          <p:spPr>
            <a:xfrm>
              <a:off x="7950275" y="3291375"/>
              <a:ext cx="164150" cy="910375"/>
            </a:xfrm>
            <a:custGeom>
              <a:avLst/>
              <a:gdLst/>
              <a:ahLst/>
              <a:cxnLst/>
              <a:rect l="l" t="t" r="r" b="b"/>
              <a:pathLst>
                <a:path w="6566" h="36415" extrusionOk="0">
                  <a:moveTo>
                    <a:pt x="881" y="0"/>
                  </a:moveTo>
                  <a:cubicBezTo>
                    <a:pt x="881" y="0"/>
                    <a:pt x="0" y="8025"/>
                    <a:pt x="334" y="16080"/>
                  </a:cubicBezTo>
                  <a:cubicBezTo>
                    <a:pt x="638" y="24165"/>
                    <a:pt x="3921" y="35594"/>
                    <a:pt x="4103" y="36019"/>
                  </a:cubicBezTo>
                  <a:lnTo>
                    <a:pt x="6565" y="36414"/>
                  </a:lnTo>
                  <a:cubicBezTo>
                    <a:pt x="6565" y="36414"/>
                    <a:pt x="5532" y="21520"/>
                    <a:pt x="5046" y="15533"/>
                  </a:cubicBezTo>
                  <a:cubicBezTo>
                    <a:pt x="4559" y="9545"/>
                    <a:pt x="881" y="0"/>
                    <a:pt x="881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8"/>
            <p:cNvSpPr/>
            <p:nvPr/>
          </p:nvSpPr>
          <p:spPr>
            <a:xfrm>
              <a:off x="8034600" y="3985025"/>
              <a:ext cx="866300" cy="214450"/>
            </a:xfrm>
            <a:custGeom>
              <a:avLst/>
              <a:gdLst/>
              <a:ahLst/>
              <a:cxnLst/>
              <a:rect l="l" t="t" r="r" b="b"/>
              <a:pathLst>
                <a:path w="34652" h="8578" extrusionOk="0">
                  <a:moveTo>
                    <a:pt x="15854" y="1"/>
                  </a:moveTo>
                  <a:cubicBezTo>
                    <a:pt x="6792" y="1"/>
                    <a:pt x="1" y="6693"/>
                    <a:pt x="1" y="6693"/>
                  </a:cubicBezTo>
                  <a:lnTo>
                    <a:pt x="4682" y="7118"/>
                  </a:lnTo>
                  <a:cubicBezTo>
                    <a:pt x="4682" y="7118"/>
                    <a:pt x="8269" y="5142"/>
                    <a:pt x="15898" y="4261"/>
                  </a:cubicBezTo>
                  <a:cubicBezTo>
                    <a:pt x="16510" y="4188"/>
                    <a:pt x="17144" y="4154"/>
                    <a:pt x="17794" y="4154"/>
                  </a:cubicBezTo>
                  <a:cubicBezTo>
                    <a:pt x="25240" y="4154"/>
                    <a:pt x="34652" y="8577"/>
                    <a:pt x="34652" y="8577"/>
                  </a:cubicBezTo>
                  <a:cubicBezTo>
                    <a:pt x="34652" y="8577"/>
                    <a:pt x="29394" y="2012"/>
                    <a:pt x="18846" y="249"/>
                  </a:cubicBezTo>
                  <a:cubicBezTo>
                    <a:pt x="17826" y="78"/>
                    <a:pt x="16827" y="1"/>
                    <a:pt x="15854" y="1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8"/>
            <p:cNvSpPr/>
            <p:nvPr/>
          </p:nvSpPr>
          <p:spPr>
            <a:xfrm>
              <a:off x="7657700" y="4131800"/>
              <a:ext cx="899750" cy="143650"/>
            </a:xfrm>
            <a:custGeom>
              <a:avLst/>
              <a:gdLst/>
              <a:ahLst/>
              <a:cxnLst/>
              <a:rect l="l" t="t" r="r" b="b"/>
              <a:pathLst>
                <a:path w="35990" h="5746" extrusionOk="0">
                  <a:moveTo>
                    <a:pt x="18846" y="1"/>
                  </a:moveTo>
                  <a:cubicBezTo>
                    <a:pt x="7478" y="1"/>
                    <a:pt x="1" y="1065"/>
                    <a:pt x="1" y="1065"/>
                  </a:cubicBezTo>
                  <a:lnTo>
                    <a:pt x="3314" y="5746"/>
                  </a:lnTo>
                  <a:lnTo>
                    <a:pt x="32099" y="5107"/>
                  </a:lnTo>
                  <a:lnTo>
                    <a:pt x="35989" y="1156"/>
                  </a:lnTo>
                  <a:cubicBezTo>
                    <a:pt x="35989" y="1156"/>
                    <a:pt x="30184" y="1"/>
                    <a:pt x="18846" y="1"/>
                  </a:cubicBezTo>
                  <a:close/>
                </a:path>
              </a:pathLst>
            </a:custGeom>
            <a:solidFill>
              <a:srgbClr val="C473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8"/>
            <p:cNvSpPr/>
            <p:nvPr/>
          </p:nvSpPr>
          <p:spPr>
            <a:xfrm>
              <a:off x="7612125" y="4158400"/>
              <a:ext cx="981025" cy="620300"/>
            </a:xfrm>
            <a:custGeom>
              <a:avLst/>
              <a:gdLst/>
              <a:ahLst/>
              <a:cxnLst/>
              <a:rect l="l" t="t" r="r" b="b"/>
              <a:pathLst>
                <a:path w="39241" h="24812" extrusionOk="0">
                  <a:moveTo>
                    <a:pt x="1824" y="1"/>
                  </a:moveTo>
                  <a:lnTo>
                    <a:pt x="1824" y="1"/>
                  </a:lnTo>
                  <a:cubicBezTo>
                    <a:pt x="1824" y="1"/>
                    <a:pt x="0" y="20427"/>
                    <a:pt x="12493" y="23557"/>
                  </a:cubicBezTo>
                  <a:cubicBezTo>
                    <a:pt x="16241" y="24494"/>
                    <a:pt x="19267" y="24811"/>
                    <a:pt x="21703" y="24811"/>
                  </a:cubicBezTo>
                  <a:cubicBezTo>
                    <a:pt x="25509" y="24811"/>
                    <a:pt x="27874" y="24038"/>
                    <a:pt x="29301" y="23648"/>
                  </a:cubicBezTo>
                  <a:cubicBezTo>
                    <a:pt x="30061" y="23436"/>
                    <a:pt x="32067" y="22676"/>
                    <a:pt x="32675" y="22129"/>
                  </a:cubicBezTo>
                  <a:cubicBezTo>
                    <a:pt x="34894" y="20244"/>
                    <a:pt x="39241" y="14591"/>
                    <a:pt x="37812" y="92"/>
                  </a:cubicBezTo>
                  <a:lnTo>
                    <a:pt x="37812" y="92"/>
                  </a:lnTo>
                  <a:cubicBezTo>
                    <a:pt x="37812" y="92"/>
                    <a:pt x="30714" y="1727"/>
                    <a:pt x="20192" y="1727"/>
                  </a:cubicBezTo>
                  <a:cubicBezTo>
                    <a:pt x="14803" y="1727"/>
                    <a:pt x="8516" y="1298"/>
                    <a:pt x="1824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8"/>
            <p:cNvSpPr/>
            <p:nvPr/>
          </p:nvSpPr>
          <p:spPr>
            <a:xfrm>
              <a:off x="8287650" y="4114900"/>
              <a:ext cx="269025" cy="606600"/>
            </a:xfrm>
            <a:custGeom>
              <a:avLst/>
              <a:gdLst/>
              <a:ahLst/>
              <a:cxnLst/>
              <a:rect l="l" t="t" r="r" b="b"/>
              <a:pathLst>
                <a:path w="10761" h="24264" extrusionOk="0">
                  <a:moveTo>
                    <a:pt x="10532" y="0"/>
                  </a:moveTo>
                  <a:cubicBezTo>
                    <a:pt x="10458" y="0"/>
                    <a:pt x="10391" y="59"/>
                    <a:pt x="10366" y="160"/>
                  </a:cubicBezTo>
                  <a:lnTo>
                    <a:pt x="5502" y="23230"/>
                  </a:lnTo>
                  <a:lnTo>
                    <a:pt x="365" y="2713"/>
                  </a:lnTo>
                  <a:cubicBezTo>
                    <a:pt x="365" y="2613"/>
                    <a:pt x="282" y="2554"/>
                    <a:pt x="202" y="2554"/>
                  </a:cubicBezTo>
                  <a:cubicBezTo>
                    <a:pt x="185" y="2554"/>
                    <a:pt x="168" y="2556"/>
                    <a:pt x="153" y="2561"/>
                  </a:cubicBezTo>
                  <a:cubicBezTo>
                    <a:pt x="61" y="2592"/>
                    <a:pt x="1" y="2683"/>
                    <a:pt x="1" y="2805"/>
                  </a:cubicBezTo>
                  <a:lnTo>
                    <a:pt x="5320" y="24112"/>
                  </a:lnTo>
                  <a:cubicBezTo>
                    <a:pt x="5350" y="24203"/>
                    <a:pt x="5442" y="24264"/>
                    <a:pt x="5502" y="24264"/>
                  </a:cubicBezTo>
                  <a:lnTo>
                    <a:pt x="5533" y="24264"/>
                  </a:lnTo>
                  <a:cubicBezTo>
                    <a:pt x="5594" y="24264"/>
                    <a:pt x="5685" y="24203"/>
                    <a:pt x="5715" y="24112"/>
                  </a:cubicBezTo>
                  <a:lnTo>
                    <a:pt x="10730" y="221"/>
                  </a:lnTo>
                  <a:cubicBezTo>
                    <a:pt x="10761" y="130"/>
                    <a:pt x="10700" y="8"/>
                    <a:pt x="10578" y="8"/>
                  </a:cubicBezTo>
                  <a:cubicBezTo>
                    <a:pt x="10563" y="3"/>
                    <a:pt x="10547" y="0"/>
                    <a:pt x="10532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8"/>
            <p:cNvSpPr/>
            <p:nvPr/>
          </p:nvSpPr>
          <p:spPr>
            <a:xfrm>
              <a:off x="7661500" y="4133050"/>
              <a:ext cx="334375" cy="591500"/>
            </a:xfrm>
            <a:custGeom>
              <a:avLst/>
              <a:gdLst/>
              <a:ahLst/>
              <a:cxnLst/>
              <a:rect l="l" t="t" r="r" b="b"/>
              <a:pathLst>
                <a:path w="13375" h="23660" extrusionOk="0">
                  <a:moveTo>
                    <a:pt x="221" y="1"/>
                  </a:moveTo>
                  <a:cubicBezTo>
                    <a:pt x="197" y="1"/>
                    <a:pt x="174" y="5"/>
                    <a:pt x="153" y="12"/>
                  </a:cubicBezTo>
                  <a:cubicBezTo>
                    <a:pt x="61" y="42"/>
                    <a:pt x="1" y="133"/>
                    <a:pt x="31" y="224"/>
                  </a:cubicBezTo>
                  <a:lnTo>
                    <a:pt x="7113" y="23507"/>
                  </a:lnTo>
                  <a:cubicBezTo>
                    <a:pt x="7113" y="23599"/>
                    <a:pt x="7204" y="23659"/>
                    <a:pt x="7296" y="23659"/>
                  </a:cubicBezTo>
                  <a:cubicBezTo>
                    <a:pt x="7356" y="23659"/>
                    <a:pt x="7448" y="23599"/>
                    <a:pt x="7478" y="23507"/>
                  </a:cubicBezTo>
                  <a:lnTo>
                    <a:pt x="13344" y="2383"/>
                  </a:lnTo>
                  <a:cubicBezTo>
                    <a:pt x="13375" y="2291"/>
                    <a:pt x="13314" y="2200"/>
                    <a:pt x="13223" y="2170"/>
                  </a:cubicBezTo>
                  <a:cubicBezTo>
                    <a:pt x="13201" y="2164"/>
                    <a:pt x="13181" y="2162"/>
                    <a:pt x="13161" y="2162"/>
                  </a:cubicBezTo>
                  <a:cubicBezTo>
                    <a:pt x="13071" y="2162"/>
                    <a:pt x="13005" y="2216"/>
                    <a:pt x="12980" y="2291"/>
                  </a:cubicBezTo>
                  <a:lnTo>
                    <a:pt x="7265" y="22778"/>
                  </a:lnTo>
                  <a:lnTo>
                    <a:pt x="396" y="133"/>
                  </a:lnTo>
                  <a:cubicBezTo>
                    <a:pt x="373" y="40"/>
                    <a:pt x="296" y="1"/>
                    <a:pt x="221" y="1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8"/>
            <p:cNvSpPr/>
            <p:nvPr/>
          </p:nvSpPr>
          <p:spPr>
            <a:xfrm>
              <a:off x="7663775" y="3447150"/>
              <a:ext cx="913425" cy="711275"/>
            </a:xfrm>
            <a:custGeom>
              <a:avLst/>
              <a:gdLst/>
              <a:ahLst/>
              <a:cxnLst/>
              <a:rect l="l" t="t" r="r" b="b"/>
              <a:pathLst>
                <a:path w="36537" h="28451" extrusionOk="0">
                  <a:moveTo>
                    <a:pt x="18755" y="0"/>
                  </a:moveTo>
                  <a:cubicBezTo>
                    <a:pt x="18694" y="0"/>
                    <a:pt x="18633" y="31"/>
                    <a:pt x="18603" y="61"/>
                  </a:cubicBezTo>
                  <a:lnTo>
                    <a:pt x="62" y="27387"/>
                  </a:lnTo>
                  <a:cubicBezTo>
                    <a:pt x="1" y="27478"/>
                    <a:pt x="31" y="27600"/>
                    <a:pt x="122" y="27660"/>
                  </a:cubicBezTo>
                  <a:cubicBezTo>
                    <a:pt x="155" y="27682"/>
                    <a:pt x="191" y="27692"/>
                    <a:pt x="227" y="27692"/>
                  </a:cubicBezTo>
                  <a:cubicBezTo>
                    <a:pt x="292" y="27692"/>
                    <a:pt x="357" y="27659"/>
                    <a:pt x="396" y="27600"/>
                  </a:cubicBezTo>
                  <a:lnTo>
                    <a:pt x="18755" y="517"/>
                  </a:lnTo>
                  <a:lnTo>
                    <a:pt x="36172" y="28360"/>
                  </a:lnTo>
                  <a:cubicBezTo>
                    <a:pt x="36202" y="28420"/>
                    <a:pt x="36263" y="28451"/>
                    <a:pt x="36324" y="28451"/>
                  </a:cubicBezTo>
                  <a:cubicBezTo>
                    <a:pt x="36354" y="28451"/>
                    <a:pt x="36384" y="28420"/>
                    <a:pt x="36415" y="28420"/>
                  </a:cubicBezTo>
                  <a:cubicBezTo>
                    <a:pt x="36506" y="28360"/>
                    <a:pt x="36536" y="28238"/>
                    <a:pt x="36476" y="28147"/>
                  </a:cubicBezTo>
                  <a:lnTo>
                    <a:pt x="18907" y="92"/>
                  </a:lnTo>
                  <a:cubicBezTo>
                    <a:pt x="18877" y="31"/>
                    <a:pt x="18816" y="0"/>
                    <a:pt x="18755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8"/>
            <p:cNvSpPr/>
            <p:nvPr/>
          </p:nvSpPr>
          <p:spPr>
            <a:xfrm>
              <a:off x="7204800" y="3994100"/>
              <a:ext cx="849600" cy="285925"/>
            </a:xfrm>
            <a:custGeom>
              <a:avLst/>
              <a:gdLst/>
              <a:ahLst/>
              <a:cxnLst/>
              <a:rect l="l" t="t" r="r" b="b"/>
              <a:pathLst>
                <a:path w="33984" h="11437" extrusionOk="0">
                  <a:moveTo>
                    <a:pt x="20138" y="0"/>
                  </a:moveTo>
                  <a:cubicBezTo>
                    <a:pt x="18297" y="0"/>
                    <a:pt x="16366" y="256"/>
                    <a:pt x="14408" y="889"/>
                  </a:cubicBezTo>
                  <a:cubicBezTo>
                    <a:pt x="4226" y="4171"/>
                    <a:pt x="1" y="11436"/>
                    <a:pt x="1" y="11436"/>
                  </a:cubicBezTo>
                  <a:cubicBezTo>
                    <a:pt x="1" y="11436"/>
                    <a:pt x="10244" y="4627"/>
                    <a:pt x="17904" y="4384"/>
                  </a:cubicBezTo>
                  <a:cubicBezTo>
                    <a:pt x="18437" y="4370"/>
                    <a:pt x="18951" y="4363"/>
                    <a:pt x="19447" y="4363"/>
                  </a:cubicBezTo>
                  <a:cubicBezTo>
                    <a:pt x="26106" y="4363"/>
                    <a:pt x="29424" y="5600"/>
                    <a:pt x="29424" y="5600"/>
                  </a:cubicBezTo>
                  <a:lnTo>
                    <a:pt x="33983" y="4475"/>
                  </a:lnTo>
                  <a:cubicBezTo>
                    <a:pt x="33983" y="4475"/>
                    <a:pt x="27845" y="0"/>
                    <a:pt x="20138" y="0"/>
                  </a:cubicBezTo>
                  <a:close/>
                </a:path>
              </a:pathLst>
            </a:custGeom>
            <a:solidFill>
              <a:srgbClr val="3E6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8"/>
            <p:cNvSpPr/>
            <p:nvPr/>
          </p:nvSpPr>
          <p:spPr>
            <a:xfrm>
              <a:off x="7294425" y="4085275"/>
              <a:ext cx="806325" cy="464300"/>
            </a:xfrm>
            <a:custGeom>
              <a:avLst/>
              <a:gdLst/>
              <a:ahLst/>
              <a:cxnLst/>
              <a:rect l="l" t="t" r="r" b="b"/>
              <a:pathLst>
                <a:path w="32253" h="18572" extrusionOk="0">
                  <a:moveTo>
                    <a:pt x="23064" y="1"/>
                  </a:moveTo>
                  <a:cubicBezTo>
                    <a:pt x="19579" y="1"/>
                    <a:pt x="15321" y="718"/>
                    <a:pt x="11522" y="3382"/>
                  </a:cubicBezTo>
                  <a:cubicBezTo>
                    <a:pt x="5656" y="7485"/>
                    <a:pt x="1826" y="14385"/>
                    <a:pt x="154" y="17972"/>
                  </a:cubicBezTo>
                  <a:cubicBezTo>
                    <a:pt x="1" y="18279"/>
                    <a:pt x="260" y="18571"/>
                    <a:pt x="531" y="18571"/>
                  </a:cubicBezTo>
                  <a:cubicBezTo>
                    <a:pt x="634" y="18571"/>
                    <a:pt x="739" y="18528"/>
                    <a:pt x="823" y="18427"/>
                  </a:cubicBezTo>
                  <a:cubicBezTo>
                    <a:pt x="3437" y="15540"/>
                    <a:pt x="8422" y="10160"/>
                    <a:pt x="10884" y="8093"/>
                  </a:cubicBezTo>
                  <a:cubicBezTo>
                    <a:pt x="13937" y="5526"/>
                    <a:pt x="19031" y="3848"/>
                    <a:pt x="22708" y="3848"/>
                  </a:cubicBezTo>
                  <a:cubicBezTo>
                    <a:pt x="23168" y="3848"/>
                    <a:pt x="23606" y="3875"/>
                    <a:pt x="24015" y="3929"/>
                  </a:cubicBezTo>
                  <a:lnTo>
                    <a:pt x="32252" y="2105"/>
                  </a:lnTo>
                  <a:cubicBezTo>
                    <a:pt x="31614" y="1041"/>
                    <a:pt x="30155" y="980"/>
                    <a:pt x="30155" y="980"/>
                  </a:cubicBezTo>
                  <a:cubicBezTo>
                    <a:pt x="30155" y="980"/>
                    <a:pt x="27137" y="1"/>
                    <a:pt x="23064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8"/>
            <p:cNvSpPr/>
            <p:nvPr/>
          </p:nvSpPr>
          <p:spPr>
            <a:xfrm>
              <a:off x="7558725" y="4105075"/>
              <a:ext cx="561025" cy="612925"/>
            </a:xfrm>
            <a:custGeom>
              <a:avLst/>
              <a:gdLst/>
              <a:ahLst/>
              <a:cxnLst/>
              <a:rect l="l" t="t" r="r" b="b"/>
              <a:pathLst>
                <a:path w="22441" h="24517" extrusionOk="0">
                  <a:moveTo>
                    <a:pt x="19808" y="0"/>
                  </a:moveTo>
                  <a:cubicBezTo>
                    <a:pt x="16390" y="0"/>
                    <a:pt x="10398" y="1003"/>
                    <a:pt x="6482" y="7301"/>
                  </a:cubicBezTo>
                  <a:cubicBezTo>
                    <a:pt x="2257" y="14049"/>
                    <a:pt x="616" y="20949"/>
                    <a:pt x="39" y="24171"/>
                  </a:cubicBezTo>
                  <a:cubicBezTo>
                    <a:pt x="1" y="24379"/>
                    <a:pt x="164" y="24517"/>
                    <a:pt x="337" y="24517"/>
                  </a:cubicBezTo>
                  <a:cubicBezTo>
                    <a:pt x="440" y="24517"/>
                    <a:pt x="548" y="24467"/>
                    <a:pt x="616" y="24353"/>
                  </a:cubicBezTo>
                  <a:cubicBezTo>
                    <a:pt x="2379" y="20918"/>
                    <a:pt x="6482" y="13198"/>
                    <a:pt x="8884" y="10432"/>
                  </a:cubicBezTo>
                  <a:cubicBezTo>
                    <a:pt x="11984" y="6815"/>
                    <a:pt x="16027" y="2407"/>
                    <a:pt x="21924" y="2407"/>
                  </a:cubicBezTo>
                  <a:lnTo>
                    <a:pt x="22440" y="219"/>
                  </a:lnTo>
                  <a:cubicBezTo>
                    <a:pt x="22440" y="219"/>
                    <a:pt x="21405" y="0"/>
                    <a:pt x="19808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8"/>
            <p:cNvSpPr/>
            <p:nvPr/>
          </p:nvSpPr>
          <p:spPr>
            <a:xfrm>
              <a:off x="8107550" y="4071800"/>
              <a:ext cx="761550" cy="521875"/>
            </a:xfrm>
            <a:custGeom>
              <a:avLst/>
              <a:gdLst/>
              <a:ahLst/>
              <a:cxnLst/>
              <a:rect l="l" t="t" r="r" b="b"/>
              <a:pathLst>
                <a:path w="30462" h="20875" extrusionOk="0">
                  <a:moveTo>
                    <a:pt x="6684" y="1"/>
                  </a:moveTo>
                  <a:cubicBezTo>
                    <a:pt x="4010" y="1"/>
                    <a:pt x="2189" y="395"/>
                    <a:pt x="2189" y="395"/>
                  </a:cubicBezTo>
                  <a:cubicBezTo>
                    <a:pt x="2189" y="395"/>
                    <a:pt x="2171" y="394"/>
                    <a:pt x="2138" y="394"/>
                  </a:cubicBezTo>
                  <a:cubicBezTo>
                    <a:pt x="1874" y="394"/>
                    <a:pt x="649" y="442"/>
                    <a:pt x="1" y="1307"/>
                  </a:cubicBezTo>
                  <a:lnTo>
                    <a:pt x="8025" y="3951"/>
                  </a:lnTo>
                  <a:cubicBezTo>
                    <a:pt x="8117" y="3948"/>
                    <a:pt x="8209" y="3947"/>
                    <a:pt x="8303" y="3947"/>
                  </a:cubicBezTo>
                  <a:cubicBezTo>
                    <a:pt x="12016" y="3947"/>
                    <a:pt x="17586" y="6279"/>
                    <a:pt x="20640" y="9392"/>
                  </a:cubicBezTo>
                  <a:cubicBezTo>
                    <a:pt x="22889" y="11702"/>
                    <a:pt x="27296" y="17568"/>
                    <a:pt x="29606" y="20699"/>
                  </a:cubicBezTo>
                  <a:cubicBezTo>
                    <a:pt x="29701" y="20822"/>
                    <a:pt x="29825" y="20874"/>
                    <a:pt x="29945" y="20874"/>
                  </a:cubicBezTo>
                  <a:cubicBezTo>
                    <a:pt x="30212" y="20874"/>
                    <a:pt x="30461" y="20618"/>
                    <a:pt x="30336" y="20304"/>
                  </a:cubicBezTo>
                  <a:cubicBezTo>
                    <a:pt x="29029" y="16565"/>
                    <a:pt x="25928" y="9331"/>
                    <a:pt x="20488" y="4650"/>
                  </a:cubicBezTo>
                  <a:cubicBezTo>
                    <a:pt x="16010" y="797"/>
                    <a:pt x="10484" y="1"/>
                    <a:pt x="6684" y="1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8"/>
            <p:cNvSpPr/>
            <p:nvPr/>
          </p:nvSpPr>
          <p:spPr>
            <a:xfrm>
              <a:off x="7985975" y="3447150"/>
              <a:ext cx="311575" cy="1337425"/>
            </a:xfrm>
            <a:custGeom>
              <a:avLst/>
              <a:gdLst/>
              <a:ahLst/>
              <a:cxnLst/>
              <a:rect l="l" t="t" r="r" b="b"/>
              <a:pathLst>
                <a:path w="12463" h="53497" extrusionOk="0">
                  <a:moveTo>
                    <a:pt x="5867" y="1125"/>
                  </a:moveTo>
                  <a:lnTo>
                    <a:pt x="12068" y="29454"/>
                  </a:lnTo>
                  <a:lnTo>
                    <a:pt x="5958" y="52524"/>
                  </a:lnTo>
                  <a:lnTo>
                    <a:pt x="365" y="29758"/>
                  </a:lnTo>
                  <a:lnTo>
                    <a:pt x="5867" y="1125"/>
                  </a:lnTo>
                  <a:close/>
                  <a:moveTo>
                    <a:pt x="5867" y="0"/>
                  </a:moveTo>
                  <a:cubicBezTo>
                    <a:pt x="5776" y="0"/>
                    <a:pt x="5685" y="61"/>
                    <a:pt x="5685" y="152"/>
                  </a:cubicBezTo>
                  <a:lnTo>
                    <a:pt x="1" y="29727"/>
                  </a:lnTo>
                  <a:cubicBezTo>
                    <a:pt x="1" y="29758"/>
                    <a:pt x="1" y="29788"/>
                    <a:pt x="1" y="29819"/>
                  </a:cubicBezTo>
                  <a:lnTo>
                    <a:pt x="5745" y="53345"/>
                  </a:lnTo>
                  <a:cubicBezTo>
                    <a:pt x="5776" y="53436"/>
                    <a:pt x="5867" y="53497"/>
                    <a:pt x="5928" y="53497"/>
                  </a:cubicBezTo>
                  <a:lnTo>
                    <a:pt x="5958" y="53497"/>
                  </a:lnTo>
                  <a:cubicBezTo>
                    <a:pt x="6019" y="53497"/>
                    <a:pt x="6110" y="53436"/>
                    <a:pt x="6141" y="53345"/>
                  </a:cubicBezTo>
                  <a:lnTo>
                    <a:pt x="12432" y="29515"/>
                  </a:lnTo>
                  <a:cubicBezTo>
                    <a:pt x="12463" y="29484"/>
                    <a:pt x="12463" y="29454"/>
                    <a:pt x="12463" y="29423"/>
                  </a:cubicBezTo>
                  <a:lnTo>
                    <a:pt x="6049" y="152"/>
                  </a:lnTo>
                  <a:cubicBezTo>
                    <a:pt x="6019" y="61"/>
                    <a:pt x="5958" y="0"/>
                    <a:pt x="5867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8"/>
            <p:cNvSpPr/>
            <p:nvPr/>
          </p:nvSpPr>
          <p:spPr>
            <a:xfrm>
              <a:off x="8103763" y="2732473"/>
              <a:ext cx="54750" cy="732542"/>
            </a:xfrm>
            <a:custGeom>
              <a:avLst/>
              <a:gdLst/>
              <a:ahLst/>
              <a:cxnLst/>
              <a:rect l="l" t="t" r="r" b="b"/>
              <a:pathLst>
                <a:path w="2190" h="10654" extrusionOk="0">
                  <a:moveTo>
                    <a:pt x="434" y="10076"/>
                  </a:moveTo>
                  <a:cubicBezTo>
                    <a:pt x="437" y="10084"/>
                    <a:pt x="437" y="10091"/>
                    <a:pt x="426" y="10091"/>
                  </a:cubicBezTo>
                  <a:cubicBezTo>
                    <a:pt x="426" y="10091"/>
                    <a:pt x="429" y="10086"/>
                    <a:pt x="434" y="10076"/>
                  </a:cubicBezTo>
                  <a:close/>
                  <a:moveTo>
                    <a:pt x="889" y="9831"/>
                  </a:moveTo>
                  <a:lnTo>
                    <a:pt x="889" y="9831"/>
                  </a:lnTo>
                  <a:cubicBezTo>
                    <a:pt x="889" y="9839"/>
                    <a:pt x="889" y="9847"/>
                    <a:pt x="888" y="9855"/>
                  </a:cubicBezTo>
                  <a:lnTo>
                    <a:pt x="888" y="9855"/>
                  </a:lnTo>
                  <a:cubicBezTo>
                    <a:pt x="846" y="9873"/>
                    <a:pt x="803" y="9891"/>
                    <a:pt x="761" y="9909"/>
                  </a:cubicBezTo>
                  <a:cubicBezTo>
                    <a:pt x="730" y="9939"/>
                    <a:pt x="700" y="9970"/>
                    <a:pt x="670" y="10000"/>
                  </a:cubicBezTo>
                  <a:cubicBezTo>
                    <a:pt x="643" y="10080"/>
                    <a:pt x="663" y="10182"/>
                    <a:pt x="728" y="10227"/>
                  </a:cubicBezTo>
                  <a:lnTo>
                    <a:pt x="728" y="10227"/>
                  </a:lnTo>
                  <a:cubicBezTo>
                    <a:pt x="615" y="10202"/>
                    <a:pt x="521" y="10146"/>
                    <a:pt x="457" y="10061"/>
                  </a:cubicBezTo>
                  <a:cubicBezTo>
                    <a:pt x="452" y="10059"/>
                    <a:pt x="448" y="10057"/>
                    <a:pt x="444" y="10055"/>
                  </a:cubicBezTo>
                  <a:lnTo>
                    <a:pt x="444" y="10055"/>
                  </a:lnTo>
                  <a:cubicBezTo>
                    <a:pt x="456" y="10032"/>
                    <a:pt x="472" y="10001"/>
                    <a:pt x="487" y="9970"/>
                  </a:cubicBezTo>
                  <a:cubicBezTo>
                    <a:pt x="487" y="9935"/>
                    <a:pt x="487" y="9890"/>
                    <a:pt x="482" y="9841"/>
                  </a:cubicBezTo>
                  <a:lnTo>
                    <a:pt x="482" y="9841"/>
                  </a:lnTo>
                  <a:lnTo>
                    <a:pt x="889" y="9831"/>
                  </a:lnTo>
                  <a:close/>
                  <a:moveTo>
                    <a:pt x="1521" y="10085"/>
                  </a:moveTo>
                  <a:cubicBezTo>
                    <a:pt x="1573" y="10085"/>
                    <a:pt x="1624" y="10098"/>
                    <a:pt x="1670" y="10119"/>
                  </a:cubicBezTo>
                  <a:lnTo>
                    <a:pt x="1670" y="10119"/>
                  </a:lnTo>
                  <a:cubicBezTo>
                    <a:pt x="1546" y="10184"/>
                    <a:pt x="1411" y="10227"/>
                    <a:pt x="1273" y="10248"/>
                  </a:cubicBezTo>
                  <a:lnTo>
                    <a:pt x="1273" y="10248"/>
                  </a:lnTo>
                  <a:cubicBezTo>
                    <a:pt x="1276" y="10237"/>
                    <a:pt x="1278" y="10225"/>
                    <a:pt x="1278" y="10213"/>
                  </a:cubicBezTo>
                  <a:cubicBezTo>
                    <a:pt x="1277" y="10183"/>
                    <a:pt x="1276" y="10154"/>
                    <a:pt x="1276" y="10124"/>
                  </a:cubicBezTo>
                  <a:lnTo>
                    <a:pt x="1276" y="10124"/>
                  </a:lnTo>
                  <a:cubicBezTo>
                    <a:pt x="1341" y="10105"/>
                    <a:pt x="1402" y="10091"/>
                    <a:pt x="1460" y="10091"/>
                  </a:cubicBezTo>
                  <a:cubicBezTo>
                    <a:pt x="1480" y="10087"/>
                    <a:pt x="1501" y="10085"/>
                    <a:pt x="1521" y="10085"/>
                  </a:cubicBezTo>
                  <a:close/>
                  <a:moveTo>
                    <a:pt x="1065" y="0"/>
                  </a:moveTo>
                  <a:cubicBezTo>
                    <a:pt x="974" y="0"/>
                    <a:pt x="882" y="91"/>
                    <a:pt x="882" y="213"/>
                  </a:cubicBezTo>
                  <a:cubicBezTo>
                    <a:pt x="913" y="1854"/>
                    <a:pt x="913" y="3526"/>
                    <a:pt x="913" y="5198"/>
                  </a:cubicBezTo>
                  <a:cubicBezTo>
                    <a:pt x="913" y="6616"/>
                    <a:pt x="913" y="8035"/>
                    <a:pt x="894" y="9453"/>
                  </a:cubicBezTo>
                  <a:lnTo>
                    <a:pt x="214" y="9453"/>
                  </a:lnTo>
                  <a:cubicBezTo>
                    <a:pt x="183" y="9453"/>
                    <a:pt x="123" y="9484"/>
                    <a:pt x="92" y="9484"/>
                  </a:cubicBezTo>
                  <a:cubicBezTo>
                    <a:pt x="1" y="9544"/>
                    <a:pt x="1" y="9666"/>
                    <a:pt x="62" y="9757"/>
                  </a:cubicBezTo>
                  <a:lnTo>
                    <a:pt x="62" y="9787"/>
                  </a:lnTo>
                  <a:cubicBezTo>
                    <a:pt x="123" y="9848"/>
                    <a:pt x="123" y="9818"/>
                    <a:pt x="92" y="9879"/>
                  </a:cubicBezTo>
                  <a:cubicBezTo>
                    <a:pt x="92" y="9909"/>
                    <a:pt x="62" y="9970"/>
                    <a:pt x="62" y="10061"/>
                  </a:cubicBezTo>
                  <a:cubicBezTo>
                    <a:pt x="62" y="10091"/>
                    <a:pt x="62" y="10183"/>
                    <a:pt x="92" y="10213"/>
                  </a:cubicBezTo>
                  <a:cubicBezTo>
                    <a:pt x="92" y="10243"/>
                    <a:pt x="123" y="10274"/>
                    <a:pt x="123" y="10304"/>
                  </a:cubicBezTo>
                  <a:lnTo>
                    <a:pt x="183" y="10335"/>
                  </a:lnTo>
                  <a:cubicBezTo>
                    <a:pt x="366" y="10517"/>
                    <a:pt x="609" y="10608"/>
                    <a:pt x="822" y="10639"/>
                  </a:cubicBezTo>
                  <a:cubicBezTo>
                    <a:pt x="899" y="10649"/>
                    <a:pt x="976" y="10654"/>
                    <a:pt x="1052" y="10654"/>
                  </a:cubicBezTo>
                  <a:cubicBezTo>
                    <a:pt x="1429" y="10654"/>
                    <a:pt x="1795" y="10532"/>
                    <a:pt x="2098" y="10304"/>
                  </a:cubicBezTo>
                  <a:cubicBezTo>
                    <a:pt x="2159" y="10243"/>
                    <a:pt x="2189" y="10122"/>
                    <a:pt x="2159" y="10061"/>
                  </a:cubicBezTo>
                  <a:cubicBezTo>
                    <a:pt x="2068" y="9909"/>
                    <a:pt x="1946" y="9818"/>
                    <a:pt x="1825" y="9757"/>
                  </a:cubicBezTo>
                  <a:cubicBezTo>
                    <a:pt x="1745" y="9737"/>
                    <a:pt x="1653" y="9717"/>
                    <a:pt x="1564" y="9706"/>
                  </a:cubicBezTo>
                  <a:lnTo>
                    <a:pt x="1564" y="9706"/>
                  </a:lnTo>
                  <a:cubicBezTo>
                    <a:pt x="1575" y="9684"/>
                    <a:pt x="1582" y="9660"/>
                    <a:pt x="1582" y="9636"/>
                  </a:cubicBezTo>
                  <a:cubicBezTo>
                    <a:pt x="1582" y="9514"/>
                    <a:pt x="1490" y="9453"/>
                    <a:pt x="1399" y="9453"/>
                  </a:cubicBezTo>
                  <a:lnTo>
                    <a:pt x="1266" y="9453"/>
                  </a:lnTo>
                  <a:cubicBezTo>
                    <a:pt x="1247" y="8035"/>
                    <a:pt x="1247" y="6616"/>
                    <a:pt x="1247" y="5198"/>
                  </a:cubicBezTo>
                  <a:cubicBezTo>
                    <a:pt x="1247" y="3526"/>
                    <a:pt x="1247" y="1854"/>
                    <a:pt x="1278" y="213"/>
                  </a:cubicBezTo>
                  <a:lnTo>
                    <a:pt x="1278" y="182"/>
                  </a:lnTo>
                  <a:cubicBezTo>
                    <a:pt x="1247" y="91"/>
                    <a:pt x="1186" y="0"/>
                    <a:pt x="1065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8"/>
            <p:cNvSpPr/>
            <p:nvPr/>
          </p:nvSpPr>
          <p:spPr>
            <a:xfrm>
              <a:off x="8087800" y="4102175"/>
              <a:ext cx="412650" cy="718350"/>
            </a:xfrm>
            <a:custGeom>
              <a:avLst/>
              <a:gdLst/>
              <a:ahLst/>
              <a:cxnLst/>
              <a:rect l="l" t="t" r="r" b="b"/>
              <a:pathLst>
                <a:path w="16506" h="28734" extrusionOk="0">
                  <a:moveTo>
                    <a:pt x="1" y="0"/>
                  </a:moveTo>
                  <a:lnTo>
                    <a:pt x="1" y="2280"/>
                  </a:lnTo>
                  <a:cubicBezTo>
                    <a:pt x="5745" y="3618"/>
                    <a:pt x="8663" y="8815"/>
                    <a:pt x="10882" y="13040"/>
                  </a:cubicBezTo>
                  <a:cubicBezTo>
                    <a:pt x="12554" y="16292"/>
                    <a:pt x="14773" y="24773"/>
                    <a:pt x="15715" y="28512"/>
                  </a:cubicBezTo>
                  <a:cubicBezTo>
                    <a:pt x="15757" y="28664"/>
                    <a:pt x="15880" y="28734"/>
                    <a:pt x="16005" y="28734"/>
                  </a:cubicBezTo>
                  <a:cubicBezTo>
                    <a:pt x="16155" y="28734"/>
                    <a:pt x="16307" y="28633"/>
                    <a:pt x="16323" y="28451"/>
                  </a:cubicBezTo>
                  <a:cubicBezTo>
                    <a:pt x="16505" y="25198"/>
                    <a:pt x="16475" y="18116"/>
                    <a:pt x="13922" y="10548"/>
                  </a:cubicBezTo>
                  <a:cubicBezTo>
                    <a:pt x="10426" y="24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78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8"/>
            <p:cNvSpPr/>
            <p:nvPr/>
          </p:nvSpPr>
          <p:spPr>
            <a:xfrm>
              <a:off x="8050575" y="4093825"/>
              <a:ext cx="240900" cy="747750"/>
            </a:xfrm>
            <a:custGeom>
              <a:avLst/>
              <a:gdLst/>
              <a:ahLst/>
              <a:cxnLst/>
              <a:rect l="l" t="t" r="r" b="b"/>
              <a:pathLst>
                <a:path w="9636" h="29910" extrusionOk="0">
                  <a:moveTo>
                    <a:pt x="2857" y="0"/>
                  </a:moveTo>
                  <a:lnTo>
                    <a:pt x="0" y="456"/>
                  </a:lnTo>
                  <a:cubicBezTo>
                    <a:pt x="2675" y="4803"/>
                    <a:pt x="3952" y="9636"/>
                    <a:pt x="4164" y="14712"/>
                  </a:cubicBezTo>
                  <a:cubicBezTo>
                    <a:pt x="4377" y="19818"/>
                    <a:pt x="4256" y="25016"/>
                    <a:pt x="5684" y="29909"/>
                  </a:cubicBezTo>
                  <a:cubicBezTo>
                    <a:pt x="9636" y="20426"/>
                    <a:pt x="8481" y="8602"/>
                    <a:pt x="2857" y="0"/>
                  </a:cubicBezTo>
                  <a:close/>
                </a:path>
              </a:pathLst>
            </a:custGeom>
            <a:solidFill>
              <a:srgbClr val="8EB3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213" name="Google Shape;1213;p19"/>
          <p:cNvSpPr/>
          <p:nvPr/>
        </p:nvSpPr>
        <p:spPr>
          <a:xfrm>
            <a:off x="3494250" y="1543050"/>
            <a:ext cx="2155500" cy="2057400"/>
          </a:xfrm>
          <a:prstGeom prst="donut">
            <a:avLst>
              <a:gd name="adj" fmla="val 1061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19"/>
          <p:cNvSpPr txBox="1"/>
          <p:nvPr/>
        </p:nvSpPr>
        <p:spPr>
          <a:xfrm>
            <a:off x="3613050" y="2348256"/>
            <a:ext cx="19179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rPr>
              <a:t>GREEN </a:t>
            </a:r>
            <a:endParaRPr sz="3200">
              <a:solidFill>
                <a:srgbClr val="4E493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5" name="Google Shape;1215;p19"/>
          <p:cNvSpPr/>
          <p:nvPr/>
        </p:nvSpPr>
        <p:spPr>
          <a:xfrm>
            <a:off x="1047479" y="1428875"/>
            <a:ext cx="20943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Book Gardner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6" name="Google Shape;1216;p19"/>
          <p:cNvSpPr/>
          <p:nvPr/>
        </p:nvSpPr>
        <p:spPr>
          <a:xfrm>
            <a:off x="719854" y="2619156"/>
            <a:ext cx="20943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Shop Products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7" name="Google Shape;1217;p19"/>
          <p:cNvSpPr/>
          <p:nvPr/>
        </p:nvSpPr>
        <p:spPr>
          <a:xfrm>
            <a:off x="1047479" y="3809438"/>
            <a:ext cx="20943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Tips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8" name="Google Shape;1218;p19"/>
          <p:cNvSpPr/>
          <p:nvPr/>
        </p:nvSpPr>
        <p:spPr>
          <a:xfrm>
            <a:off x="6015700" y="3712854"/>
            <a:ext cx="2094300" cy="4470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Learn more about plants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9" name="Google Shape;1219;p19"/>
          <p:cNvSpPr/>
          <p:nvPr/>
        </p:nvSpPr>
        <p:spPr>
          <a:xfrm>
            <a:off x="6329704" y="2619156"/>
            <a:ext cx="20943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Reminder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20" name="Google Shape;1220;p19"/>
          <p:cNvSpPr/>
          <p:nvPr/>
        </p:nvSpPr>
        <p:spPr>
          <a:xfrm>
            <a:off x="6015700" y="1428875"/>
            <a:ext cx="23280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Plant Disease Identifier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221" name="Google Shape;1221;p19"/>
          <p:cNvCxnSpPr>
            <a:stCxn id="1213" idx="7"/>
            <a:endCxn id="1220" idx="1"/>
          </p:cNvCxnSpPr>
          <p:nvPr/>
        </p:nvCxnSpPr>
        <p:spPr>
          <a:xfrm rot="-5400000">
            <a:off x="5554734" y="1383399"/>
            <a:ext cx="240300" cy="6816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2" name="Google Shape;1222;p19"/>
          <p:cNvCxnSpPr>
            <a:stCxn id="1213" idx="6"/>
            <a:endCxn id="1219" idx="1"/>
          </p:cNvCxnSpPr>
          <p:nvPr/>
        </p:nvCxnSpPr>
        <p:spPr>
          <a:xfrm>
            <a:off x="5649750" y="2571750"/>
            <a:ext cx="680100" cy="2226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3" name="Google Shape;1223;p19"/>
          <p:cNvCxnSpPr>
            <a:stCxn id="1213" idx="5"/>
            <a:endCxn id="1218" idx="1"/>
          </p:cNvCxnSpPr>
          <p:nvPr/>
        </p:nvCxnSpPr>
        <p:spPr>
          <a:xfrm rot="-5400000" flipH="1">
            <a:off x="5356284" y="3276951"/>
            <a:ext cx="637200" cy="6816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4" name="Google Shape;1224;p19"/>
          <p:cNvCxnSpPr>
            <a:stCxn id="1213" idx="1"/>
            <a:endCxn id="1215" idx="3"/>
          </p:cNvCxnSpPr>
          <p:nvPr/>
        </p:nvCxnSpPr>
        <p:spPr>
          <a:xfrm rot="5400000" flipH="1">
            <a:off x="3355716" y="1390149"/>
            <a:ext cx="240300" cy="6681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5" name="Google Shape;1225;p19"/>
          <p:cNvCxnSpPr>
            <a:stCxn id="1213" idx="2"/>
            <a:endCxn id="1216" idx="3"/>
          </p:cNvCxnSpPr>
          <p:nvPr/>
        </p:nvCxnSpPr>
        <p:spPr>
          <a:xfrm flipH="1">
            <a:off x="2814150" y="2571750"/>
            <a:ext cx="680100" cy="222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6" name="Google Shape;1226;p19"/>
          <p:cNvCxnSpPr>
            <a:stCxn id="1213" idx="3"/>
            <a:endCxn id="1217" idx="3"/>
          </p:cNvCxnSpPr>
          <p:nvPr/>
        </p:nvCxnSpPr>
        <p:spPr>
          <a:xfrm rot="5400000">
            <a:off x="3133116" y="3307851"/>
            <a:ext cx="685500" cy="6681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7" name="Google Shape;1227;p19"/>
          <p:cNvCxnSpPr>
            <a:stCxn id="1213" idx="4"/>
            <a:endCxn id="1228" idx="0"/>
          </p:cNvCxnSpPr>
          <p:nvPr/>
        </p:nvCxnSpPr>
        <p:spPr>
          <a:xfrm>
            <a:off x="4572000" y="3600450"/>
            <a:ext cx="3000" cy="624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8" name="Google Shape;1228;p19"/>
          <p:cNvSpPr/>
          <p:nvPr/>
        </p:nvSpPr>
        <p:spPr>
          <a:xfrm>
            <a:off x="3527704" y="4224788"/>
            <a:ext cx="2094300" cy="350400"/>
          </a:xfrm>
          <a:prstGeom prst="roundRect">
            <a:avLst>
              <a:gd name="adj" fmla="val 236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Ai Chatbot Assistant </a:t>
            </a:r>
            <a:endParaRPr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34" name="Google Shape;1234;p20"/>
          <p:cNvGraphicFramePr/>
          <p:nvPr/>
        </p:nvGraphicFramePr>
        <p:xfrm>
          <a:off x="472463" y="115417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2314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1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33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88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Point of comparison</a:t>
                      </a:r>
                      <a:endParaRPr sz="1700">
                        <a:solidFill>
                          <a:srgbClr val="578A36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GardenTags</a:t>
                      </a:r>
                      <a:endParaRPr sz="17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Gardroid</a:t>
                      </a:r>
                      <a:endParaRPr sz="17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Alyaseen</a:t>
                      </a:r>
                      <a:endParaRPr sz="17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Agri</a:t>
                      </a:r>
                      <a:endParaRPr sz="17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Green</a:t>
                      </a:r>
                      <a:endParaRPr sz="17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Booking a Gardener</a:t>
                      </a:r>
                      <a:endParaRPr sz="15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Shop Products</a:t>
                      </a:r>
                      <a:endParaRPr sz="15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AI Chatbot</a:t>
                      </a:r>
                      <a:endParaRPr sz="12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Reminder</a:t>
                      </a:r>
                      <a:endParaRPr sz="15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Tips</a:t>
                      </a:r>
                      <a:endParaRPr sz="15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Learn about plants</a:t>
                      </a:r>
                      <a:endParaRPr sz="15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Community Help</a:t>
                      </a:r>
                      <a:endParaRPr sz="12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To-Do List</a:t>
                      </a:r>
                      <a:endParaRPr sz="1200"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✔</a:t>
                      </a:r>
                      <a:endParaRPr sz="1200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Specifications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240" name="Google Shape;1240;p21"/>
          <p:cNvSpPr txBox="1"/>
          <p:nvPr/>
        </p:nvSpPr>
        <p:spPr>
          <a:xfrm>
            <a:off x="2725275" y="1297050"/>
            <a:ext cx="39618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Functional Requirements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Non-Functional Requirements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Methodology, Technologies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Architecture Diagram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Use Case Diagrams  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Sequence Diagrams </a:t>
            </a:r>
            <a:endParaRPr sz="2000">
              <a:solidFill>
                <a:schemeClr val="dk2"/>
              </a:solidFill>
              <a:latin typeface="Denk One"/>
              <a:ea typeface="Denk One"/>
              <a:cs typeface="Denk One"/>
              <a:sym typeface="Denk One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enk One"/>
              <a:buChar char="●"/>
            </a:pPr>
            <a:r>
              <a:rPr lang="en" sz="2000">
                <a:solidFill>
                  <a:schemeClr val="dk2"/>
                </a:solidFill>
                <a:latin typeface="Denk One"/>
                <a:ea typeface="Denk One"/>
                <a:cs typeface="Denk One"/>
                <a:sym typeface="Denk One"/>
              </a:rPr>
              <a:t>Prototype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22"/>
          <p:cNvSpPr txBox="1">
            <a:spLocks noGrp="1"/>
          </p:cNvSpPr>
          <p:nvPr>
            <p:ph type="title"/>
          </p:nvPr>
        </p:nvSpPr>
        <p:spPr>
          <a:xfrm>
            <a:off x="720000" y="44535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graphicFrame>
        <p:nvGraphicFramePr>
          <p:cNvPr id="1246" name="Google Shape;1246;p22"/>
          <p:cNvGraphicFramePr/>
          <p:nvPr/>
        </p:nvGraphicFramePr>
        <p:xfrm>
          <a:off x="719988" y="110422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{1A510719-C41A-49A3-AA46-3B1622E479F1}</a:tableStyleId>
              </a:tblPr>
              <a:tblGrid>
                <a:gridCol w="256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6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customer</a:t>
                      </a:r>
                      <a:endParaRPr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GARDENER</a:t>
                      </a:r>
                      <a:endParaRPr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enk One"/>
                          <a:ea typeface="Denk One"/>
                          <a:cs typeface="Denk One"/>
                          <a:sym typeface="Denk One"/>
                        </a:rPr>
                        <a:t>Admin</a:t>
                      </a:r>
                      <a:endParaRPr>
                        <a:solidFill>
                          <a:schemeClr val="dk1"/>
                        </a:solidFill>
                        <a:latin typeface="Denk One"/>
                        <a:ea typeface="Denk One"/>
                        <a:cs typeface="Denk One"/>
                        <a:sym typeface="Denk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Registration and Login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Registration and Login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View Earnings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Search Service 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View incoming requests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Manage Users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Give a Rate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View Pending/accepted requests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Manage Products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Shop for Products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Chat with Customer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Manage Gardeners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Book a Gardener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Accept/ Reject Requests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Manage Orders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Creating &amp; Editing Profile 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Creating &amp; Editing Profile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Manage Categories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View Plant Care Tips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Send Notifications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View Learn About Plants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Chat with Ai chatbot assistant</a:t>
                      </a: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1247" name="Google Shape;1247;p22"/>
          <p:cNvGrpSpPr/>
          <p:nvPr/>
        </p:nvGrpSpPr>
        <p:grpSpPr>
          <a:xfrm>
            <a:off x="156982" y="7"/>
            <a:ext cx="874628" cy="1104228"/>
            <a:chOff x="1765500" y="488150"/>
            <a:chExt cx="919500" cy="2045625"/>
          </a:xfrm>
        </p:grpSpPr>
        <p:sp>
          <p:nvSpPr>
            <p:cNvPr id="1248" name="Google Shape;1248;p22"/>
            <p:cNvSpPr/>
            <p:nvPr/>
          </p:nvSpPr>
          <p:spPr>
            <a:xfrm>
              <a:off x="1830100" y="908350"/>
              <a:ext cx="852600" cy="808550"/>
            </a:xfrm>
            <a:custGeom>
              <a:avLst/>
              <a:gdLst/>
              <a:ahLst/>
              <a:cxnLst/>
              <a:rect l="l" t="t" r="r" b="b"/>
              <a:pathLst>
                <a:path w="34104" h="32342" extrusionOk="0">
                  <a:moveTo>
                    <a:pt x="16596" y="1"/>
                  </a:moveTo>
                  <a:cubicBezTo>
                    <a:pt x="16474" y="31"/>
                    <a:pt x="16322" y="92"/>
                    <a:pt x="16262" y="214"/>
                  </a:cubicBezTo>
                  <a:lnTo>
                    <a:pt x="91" y="31795"/>
                  </a:lnTo>
                  <a:cubicBezTo>
                    <a:pt x="0" y="31977"/>
                    <a:pt x="91" y="32190"/>
                    <a:pt x="274" y="32281"/>
                  </a:cubicBezTo>
                  <a:cubicBezTo>
                    <a:pt x="334" y="32311"/>
                    <a:pt x="395" y="32342"/>
                    <a:pt x="456" y="32342"/>
                  </a:cubicBezTo>
                  <a:cubicBezTo>
                    <a:pt x="578" y="32342"/>
                    <a:pt x="699" y="32251"/>
                    <a:pt x="790" y="32129"/>
                  </a:cubicBezTo>
                  <a:lnTo>
                    <a:pt x="16626" y="1217"/>
                  </a:lnTo>
                  <a:lnTo>
                    <a:pt x="33344" y="32129"/>
                  </a:lnTo>
                  <a:cubicBezTo>
                    <a:pt x="33407" y="32254"/>
                    <a:pt x="33541" y="32336"/>
                    <a:pt x="33678" y="32336"/>
                  </a:cubicBezTo>
                  <a:cubicBezTo>
                    <a:pt x="33740" y="32336"/>
                    <a:pt x="33804" y="32319"/>
                    <a:pt x="33861" y="32281"/>
                  </a:cubicBezTo>
                  <a:cubicBezTo>
                    <a:pt x="34043" y="32190"/>
                    <a:pt x="34104" y="31947"/>
                    <a:pt x="34013" y="31764"/>
                  </a:cubicBezTo>
                  <a:lnTo>
                    <a:pt x="16930" y="214"/>
                  </a:lnTo>
                  <a:cubicBezTo>
                    <a:pt x="16870" y="92"/>
                    <a:pt x="16748" y="31"/>
                    <a:pt x="16596" y="1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2"/>
            <p:cNvSpPr/>
            <p:nvPr/>
          </p:nvSpPr>
          <p:spPr>
            <a:xfrm>
              <a:off x="2232825" y="488150"/>
              <a:ext cx="25100" cy="462025"/>
            </a:xfrm>
            <a:custGeom>
              <a:avLst/>
              <a:gdLst/>
              <a:ahLst/>
              <a:cxnLst/>
              <a:rect l="l" t="t" r="r" b="b"/>
              <a:pathLst>
                <a:path w="1004" h="18481" extrusionOk="0">
                  <a:moveTo>
                    <a:pt x="365" y="0"/>
                  </a:moveTo>
                  <a:cubicBezTo>
                    <a:pt x="153" y="0"/>
                    <a:pt x="1" y="182"/>
                    <a:pt x="1" y="395"/>
                  </a:cubicBezTo>
                  <a:lnTo>
                    <a:pt x="244" y="18116"/>
                  </a:lnTo>
                  <a:cubicBezTo>
                    <a:pt x="244" y="18329"/>
                    <a:pt x="426" y="18481"/>
                    <a:pt x="639" y="18481"/>
                  </a:cubicBezTo>
                  <a:cubicBezTo>
                    <a:pt x="852" y="18481"/>
                    <a:pt x="1004" y="18298"/>
                    <a:pt x="1004" y="18116"/>
                  </a:cubicBezTo>
                  <a:lnTo>
                    <a:pt x="761" y="395"/>
                  </a:lnTo>
                  <a:cubicBezTo>
                    <a:pt x="761" y="18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4E49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2"/>
            <p:cNvSpPr/>
            <p:nvPr/>
          </p:nvSpPr>
          <p:spPr>
            <a:xfrm>
              <a:off x="1831600" y="1697875"/>
              <a:ext cx="850350" cy="419500"/>
            </a:xfrm>
            <a:custGeom>
              <a:avLst/>
              <a:gdLst/>
              <a:ahLst/>
              <a:cxnLst/>
              <a:rect l="l" t="t" r="r" b="b"/>
              <a:pathLst>
                <a:path w="34014" h="16780" extrusionOk="0">
                  <a:moveTo>
                    <a:pt x="396" y="1"/>
                  </a:moveTo>
                  <a:cubicBezTo>
                    <a:pt x="183" y="1"/>
                    <a:pt x="1" y="153"/>
                    <a:pt x="1" y="366"/>
                  </a:cubicBezTo>
                  <a:cubicBezTo>
                    <a:pt x="1" y="9423"/>
                    <a:pt x="7630" y="16779"/>
                    <a:pt x="16992" y="16779"/>
                  </a:cubicBezTo>
                  <a:cubicBezTo>
                    <a:pt x="26384" y="16779"/>
                    <a:pt x="34014" y="9423"/>
                    <a:pt x="34014" y="366"/>
                  </a:cubicBezTo>
                  <a:cubicBezTo>
                    <a:pt x="34014" y="153"/>
                    <a:pt x="33831" y="1"/>
                    <a:pt x="33618" y="1"/>
                  </a:cubicBezTo>
                  <a:close/>
                </a:path>
              </a:pathLst>
            </a:custGeom>
            <a:solidFill>
              <a:srgbClr val="FFCF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2"/>
            <p:cNvSpPr/>
            <p:nvPr/>
          </p:nvSpPr>
          <p:spPr>
            <a:xfrm>
              <a:off x="1831600" y="1697875"/>
              <a:ext cx="766000" cy="419500"/>
            </a:xfrm>
            <a:custGeom>
              <a:avLst/>
              <a:gdLst/>
              <a:ahLst/>
              <a:cxnLst/>
              <a:rect l="l" t="t" r="r" b="b"/>
              <a:pathLst>
                <a:path w="30640" h="16780" extrusionOk="0">
                  <a:moveTo>
                    <a:pt x="396" y="1"/>
                  </a:moveTo>
                  <a:cubicBezTo>
                    <a:pt x="183" y="1"/>
                    <a:pt x="1" y="153"/>
                    <a:pt x="1" y="366"/>
                  </a:cubicBezTo>
                  <a:cubicBezTo>
                    <a:pt x="1" y="9423"/>
                    <a:pt x="7630" y="16779"/>
                    <a:pt x="16992" y="16779"/>
                  </a:cubicBezTo>
                  <a:cubicBezTo>
                    <a:pt x="22342" y="16779"/>
                    <a:pt x="27296" y="14439"/>
                    <a:pt x="30548" y="10305"/>
                  </a:cubicBezTo>
                  <a:cubicBezTo>
                    <a:pt x="30640" y="10183"/>
                    <a:pt x="30640" y="10001"/>
                    <a:pt x="30548" y="9849"/>
                  </a:cubicBezTo>
                  <a:cubicBezTo>
                    <a:pt x="30473" y="9748"/>
                    <a:pt x="30335" y="9689"/>
                    <a:pt x="30203" y="9689"/>
                  </a:cubicBezTo>
                  <a:cubicBezTo>
                    <a:pt x="30176" y="9689"/>
                    <a:pt x="30149" y="9692"/>
                    <a:pt x="30123" y="9697"/>
                  </a:cubicBezTo>
                  <a:cubicBezTo>
                    <a:pt x="26323" y="10943"/>
                    <a:pt x="22950" y="11460"/>
                    <a:pt x="20001" y="11460"/>
                  </a:cubicBezTo>
                  <a:cubicBezTo>
                    <a:pt x="9423" y="11460"/>
                    <a:pt x="3952" y="4834"/>
                    <a:pt x="1429" y="183"/>
                  </a:cubicBezTo>
                  <a:cubicBezTo>
                    <a:pt x="1369" y="62"/>
                    <a:pt x="1247" y="1"/>
                    <a:pt x="1095" y="1"/>
                  </a:cubicBezTo>
                  <a:close/>
                </a:path>
              </a:pathLst>
            </a:custGeom>
            <a:solidFill>
              <a:srgbClr val="F2B6B6">
                <a:alpha val="638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2"/>
            <p:cNvSpPr/>
            <p:nvPr/>
          </p:nvSpPr>
          <p:spPr>
            <a:xfrm>
              <a:off x="1838450" y="1791350"/>
              <a:ext cx="823750" cy="25850"/>
            </a:xfrm>
            <a:custGeom>
              <a:avLst/>
              <a:gdLst/>
              <a:ahLst/>
              <a:cxnLst/>
              <a:rect l="l" t="t" r="r" b="b"/>
              <a:pathLst>
                <a:path w="32950" h="1034" extrusionOk="0">
                  <a:moveTo>
                    <a:pt x="365" y="1"/>
                  </a:moveTo>
                  <a:cubicBezTo>
                    <a:pt x="152" y="1"/>
                    <a:pt x="0" y="183"/>
                    <a:pt x="0" y="396"/>
                  </a:cubicBezTo>
                  <a:cubicBezTo>
                    <a:pt x="0" y="608"/>
                    <a:pt x="152" y="760"/>
                    <a:pt x="365" y="760"/>
                  </a:cubicBezTo>
                  <a:cubicBezTo>
                    <a:pt x="1003" y="760"/>
                    <a:pt x="32250" y="1034"/>
                    <a:pt x="32585" y="1034"/>
                  </a:cubicBezTo>
                  <a:cubicBezTo>
                    <a:pt x="32797" y="1034"/>
                    <a:pt x="32949" y="852"/>
                    <a:pt x="32949" y="639"/>
                  </a:cubicBezTo>
                  <a:cubicBezTo>
                    <a:pt x="32949" y="426"/>
                    <a:pt x="32797" y="274"/>
                    <a:pt x="32585" y="274"/>
                  </a:cubicBezTo>
                  <a:cubicBezTo>
                    <a:pt x="31278" y="244"/>
                    <a:pt x="1003" y="1"/>
                    <a:pt x="365" y="1"/>
                  </a:cubicBezTo>
                  <a:close/>
                </a:path>
              </a:pathLst>
            </a:custGeom>
            <a:solidFill>
              <a:srgbClr val="F2B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2"/>
            <p:cNvSpPr/>
            <p:nvPr/>
          </p:nvSpPr>
          <p:spPr>
            <a:xfrm>
              <a:off x="1807300" y="1667525"/>
              <a:ext cx="110950" cy="98025"/>
            </a:xfrm>
            <a:custGeom>
              <a:avLst/>
              <a:gdLst/>
              <a:ahLst/>
              <a:cxnLst/>
              <a:rect l="l" t="t" r="r" b="b"/>
              <a:pathLst>
                <a:path w="4438" h="3921" extrusionOk="0">
                  <a:moveTo>
                    <a:pt x="2920" y="1"/>
                  </a:moveTo>
                  <a:cubicBezTo>
                    <a:pt x="2334" y="1"/>
                    <a:pt x="1529" y="342"/>
                    <a:pt x="517" y="1002"/>
                  </a:cubicBezTo>
                  <a:cubicBezTo>
                    <a:pt x="304" y="1154"/>
                    <a:pt x="61" y="1367"/>
                    <a:pt x="31" y="1640"/>
                  </a:cubicBezTo>
                  <a:cubicBezTo>
                    <a:pt x="0" y="1944"/>
                    <a:pt x="213" y="2248"/>
                    <a:pt x="517" y="2370"/>
                  </a:cubicBezTo>
                  <a:cubicBezTo>
                    <a:pt x="617" y="2420"/>
                    <a:pt x="736" y="2443"/>
                    <a:pt x="878" y="2443"/>
                  </a:cubicBezTo>
                  <a:cubicBezTo>
                    <a:pt x="995" y="2443"/>
                    <a:pt x="1126" y="2428"/>
                    <a:pt x="1277" y="2400"/>
                  </a:cubicBezTo>
                  <a:cubicBezTo>
                    <a:pt x="1824" y="2279"/>
                    <a:pt x="2341" y="2036"/>
                    <a:pt x="2736" y="1640"/>
                  </a:cubicBezTo>
                  <a:lnTo>
                    <a:pt x="2736" y="1640"/>
                  </a:lnTo>
                  <a:cubicBezTo>
                    <a:pt x="2675" y="2127"/>
                    <a:pt x="2705" y="2613"/>
                    <a:pt x="2857" y="3099"/>
                  </a:cubicBezTo>
                  <a:cubicBezTo>
                    <a:pt x="2918" y="3282"/>
                    <a:pt x="2979" y="3495"/>
                    <a:pt x="3131" y="3647"/>
                  </a:cubicBezTo>
                  <a:cubicBezTo>
                    <a:pt x="3283" y="3829"/>
                    <a:pt x="3496" y="3920"/>
                    <a:pt x="3678" y="3920"/>
                  </a:cubicBezTo>
                  <a:cubicBezTo>
                    <a:pt x="3708" y="3920"/>
                    <a:pt x="3769" y="3890"/>
                    <a:pt x="3800" y="3890"/>
                  </a:cubicBezTo>
                  <a:cubicBezTo>
                    <a:pt x="4134" y="3798"/>
                    <a:pt x="4347" y="3464"/>
                    <a:pt x="4377" y="2947"/>
                  </a:cubicBezTo>
                  <a:cubicBezTo>
                    <a:pt x="4377" y="2735"/>
                    <a:pt x="4438" y="729"/>
                    <a:pt x="3496" y="151"/>
                  </a:cubicBezTo>
                  <a:cubicBezTo>
                    <a:pt x="3336" y="50"/>
                    <a:pt x="3144" y="1"/>
                    <a:pt x="2920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2"/>
            <p:cNvSpPr/>
            <p:nvPr/>
          </p:nvSpPr>
          <p:spPr>
            <a:xfrm>
              <a:off x="1812600" y="1648625"/>
              <a:ext cx="249275" cy="860850"/>
            </a:xfrm>
            <a:custGeom>
              <a:avLst/>
              <a:gdLst/>
              <a:ahLst/>
              <a:cxnLst/>
              <a:rect l="l" t="t" r="r" b="b"/>
              <a:pathLst>
                <a:path w="9971" h="34434" extrusionOk="0">
                  <a:moveTo>
                    <a:pt x="6043" y="0"/>
                  </a:moveTo>
                  <a:cubicBezTo>
                    <a:pt x="5255" y="0"/>
                    <a:pt x="4469" y="186"/>
                    <a:pt x="3770" y="573"/>
                  </a:cubicBezTo>
                  <a:cubicBezTo>
                    <a:pt x="2524" y="1272"/>
                    <a:pt x="1521" y="2579"/>
                    <a:pt x="974" y="4251"/>
                  </a:cubicBezTo>
                  <a:cubicBezTo>
                    <a:pt x="518" y="5710"/>
                    <a:pt x="426" y="7260"/>
                    <a:pt x="335" y="8749"/>
                  </a:cubicBezTo>
                  <a:cubicBezTo>
                    <a:pt x="183" y="11485"/>
                    <a:pt x="1" y="14342"/>
                    <a:pt x="274" y="17138"/>
                  </a:cubicBezTo>
                  <a:cubicBezTo>
                    <a:pt x="487" y="18992"/>
                    <a:pt x="852" y="20847"/>
                    <a:pt x="1247" y="22640"/>
                  </a:cubicBezTo>
                  <a:cubicBezTo>
                    <a:pt x="1429" y="23613"/>
                    <a:pt x="1642" y="24616"/>
                    <a:pt x="1825" y="25619"/>
                  </a:cubicBezTo>
                  <a:cubicBezTo>
                    <a:pt x="2250" y="27959"/>
                    <a:pt x="2615" y="31029"/>
                    <a:pt x="1855" y="33947"/>
                  </a:cubicBezTo>
                  <a:cubicBezTo>
                    <a:pt x="1794" y="34160"/>
                    <a:pt x="1916" y="34373"/>
                    <a:pt x="2098" y="34403"/>
                  </a:cubicBezTo>
                  <a:cubicBezTo>
                    <a:pt x="2159" y="34433"/>
                    <a:pt x="2189" y="34433"/>
                    <a:pt x="2220" y="34433"/>
                  </a:cubicBezTo>
                  <a:cubicBezTo>
                    <a:pt x="2372" y="34433"/>
                    <a:pt x="2524" y="34312"/>
                    <a:pt x="2585" y="34160"/>
                  </a:cubicBezTo>
                  <a:cubicBezTo>
                    <a:pt x="3375" y="31059"/>
                    <a:pt x="3010" y="27898"/>
                    <a:pt x="2585" y="25467"/>
                  </a:cubicBezTo>
                  <a:cubicBezTo>
                    <a:pt x="2402" y="24464"/>
                    <a:pt x="2189" y="23461"/>
                    <a:pt x="1977" y="22488"/>
                  </a:cubicBezTo>
                  <a:cubicBezTo>
                    <a:pt x="1612" y="20725"/>
                    <a:pt x="1217" y="18871"/>
                    <a:pt x="1034" y="17047"/>
                  </a:cubicBezTo>
                  <a:cubicBezTo>
                    <a:pt x="761" y="14311"/>
                    <a:pt x="943" y="11515"/>
                    <a:pt x="1095" y="8779"/>
                  </a:cubicBezTo>
                  <a:cubicBezTo>
                    <a:pt x="1186" y="7351"/>
                    <a:pt x="1278" y="5861"/>
                    <a:pt x="1703" y="4494"/>
                  </a:cubicBezTo>
                  <a:cubicBezTo>
                    <a:pt x="2189" y="3004"/>
                    <a:pt x="3040" y="1819"/>
                    <a:pt x="4135" y="1241"/>
                  </a:cubicBezTo>
                  <a:cubicBezTo>
                    <a:pt x="4718" y="917"/>
                    <a:pt x="5385" y="762"/>
                    <a:pt x="6055" y="762"/>
                  </a:cubicBezTo>
                  <a:cubicBezTo>
                    <a:pt x="7272" y="762"/>
                    <a:pt x="8496" y="1273"/>
                    <a:pt x="9241" y="2214"/>
                  </a:cubicBezTo>
                  <a:cubicBezTo>
                    <a:pt x="9325" y="2314"/>
                    <a:pt x="9436" y="2360"/>
                    <a:pt x="9545" y="2360"/>
                  </a:cubicBezTo>
                  <a:cubicBezTo>
                    <a:pt x="9633" y="2360"/>
                    <a:pt x="9720" y="2329"/>
                    <a:pt x="9788" y="2275"/>
                  </a:cubicBezTo>
                  <a:cubicBezTo>
                    <a:pt x="9940" y="2153"/>
                    <a:pt x="9971" y="1910"/>
                    <a:pt x="9849" y="1758"/>
                  </a:cubicBezTo>
                  <a:cubicBezTo>
                    <a:pt x="8926" y="619"/>
                    <a:pt x="7482" y="0"/>
                    <a:pt x="6043" y="0"/>
                  </a:cubicBezTo>
                  <a:close/>
                </a:path>
              </a:pathLst>
            </a:custGeom>
            <a:solidFill>
              <a:srgbClr val="628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2"/>
            <p:cNvSpPr/>
            <p:nvPr/>
          </p:nvSpPr>
          <p:spPr>
            <a:xfrm>
              <a:off x="1782225" y="2001625"/>
              <a:ext cx="88150" cy="80200"/>
            </a:xfrm>
            <a:custGeom>
              <a:avLst/>
              <a:gdLst/>
              <a:ahLst/>
              <a:cxnLst/>
              <a:rect l="l" t="t" r="r" b="b"/>
              <a:pathLst>
                <a:path w="3526" h="3208" extrusionOk="0">
                  <a:moveTo>
                    <a:pt x="1631" y="1"/>
                  </a:moveTo>
                  <a:cubicBezTo>
                    <a:pt x="1510" y="1"/>
                    <a:pt x="1386" y="42"/>
                    <a:pt x="1246" y="131"/>
                  </a:cubicBezTo>
                  <a:cubicBezTo>
                    <a:pt x="851" y="374"/>
                    <a:pt x="517" y="647"/>
                    <a:pt x="304" y="1043"/>
                  </a:cubicBezTo>
                  <a:cubicBezTo>
                    <a:pt x="61" y="1498"/>
                    <a:pt x="0" y="2046"/>
                    <a:pt x="122" y="2562"/>
                  </a:cubicBezTo>
                  <a:cubicBezTo>
                    <a:pt x="234" y="2872"/>
                    <a:pt x="477" y="3207"/>
                    <a:pt x="778" y="3207"/>
                  </a:cubicBezTo>
                  <a:cubicBezTo>
                    <a:pt x="802" y="3207"/>
                    <a:pt x="826" y="3205"/>
                    <a:pt x="851" y="3201"/>
                  </a:cubicBezTo>
                  <a:cubicBezTo>
                    <a:pt x="1094" y="3170"/>
                    <a:pt x="1246" y="2988"/>
                    <a:pt x="1368" y="2775"/>
                  </a:cubicBezTo>
                  <a:cubicBezTo>
                    <a:pt x="1793" y="2076"/>
                    <a:pt x="1763" y="1225"/>
                    <a:pt x="1733" y="404"/>
                  </a:cubicBezTo>
                  <a:lnTo>
                    <a:pt x="1733" y="404"/>
                  </a:lnTo>
                  <a:cubicBezTo>
                    <a:pt x="1824" y="1134"/>
                    <a:pt x="2037" y="1833"/>
                    <a:pt x="2371" y="2471"/>
                  </a:cubicBezTo>
                  <a:cubicBezTo>
                    <a:pt x="2487" y="2761"/>
                    <a:pt x="2686" y="3051"/>
                    <a:pt x="2967" y="3051"/>
                  </a:cubicBezTo>
                  <a:cubicBezTo>
                    <a:pt x="2981" y="3051"/>
                    <a:pt x="2995" y="3050"/>
                    <a:pt x="3009" y="3049"/>
                  </a:cubicBezTo>
                  <a:cubicBezTo>
                    <a:pt x="3222" y="3049"/>
                    <a:pt x="3404" y="2866"/>
                    <a:pt x="3465" y="2654"/>
                  </a:cubicBezTo>
                  <a:cubicBezTo>
                    <a:pt x="3526" y="2471"/>
                    <a:pt x="3526" y="2258"/>
                    <a:pt x="3465" y="2046"/>
                  </a:cubicBezTo>
                  <a:cubicBezTo>
                    <a:pt x="3313" y="1286"/>
                    <a:pt x="2827" y="617"/>
                    <a:pt x="2158" y="222"/>
                  </a:cubicBezTo>
                  <a:cubicBezTo>
                    <a:pt x="1964" y="80"/>
                    <a:pt x="1800" y="1"/>
                    <a:pt x="1631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2"/>
            <p:cNvSpPr/>
            <p:nvPr/>
          </p:nvSpPr>
          <p:spPr>
            <a:xfrm>
              <a:off x="1776900" y="1996800"/>
              <a:ext cx="98800" cy="90175"/>
            </a:xfrm>
            <a:custGeom>
              <a:avLst/>
              <a:gdLst/>
              <a:ahLst/>
              <a:cxnLst/>
              <a:rect l="l" t="t" r="r" b="b"/>
              <a:pathLst>
                <a:path w="3952" h="3607" extrusionOk="0">
                  <a:moveTo>
                    <a:pt x="2098" y="445"/>
                  </a:moveTo>
                  <a:cubicBezTo>
                    <a:pt x="2158" y="476"/>
                    <a:pt x="2219" y="536"/>
                    <a:pt x="2280" y="567"/>
                  </a:cubicBezTo>
                  <a:cubicBezTo>
                    <a:pt x="2888" y="962"/>
                    <a:pt x="3344" y="1600"/>
                    <a:pt x="3496" y="2269"/>
                  </a:cubicBezTo>
                  <a:cubicBezTo>
                    <a:pt x="3557" y="2512"/>
                    <a:pt x="3557" y="2664"/>
                    <a:pt x="3496" y="2786"/>
                  </a:cubicBezTo>
                  <a:cubicBezTo>
                    <a:pt x="3465" y="2907"/>
                    <a:pt x="3344" y="3059"/>
                    <a:pt x="3222" y="3059"/>
                  </a:cubicBezTo>
                  <a:cubicBezTo>
                    <a:pt x="3009" y="3059"/>
                    <a:pt x="2827" y="2786"/>
                    <a:pt x="2736" y="2603"/>
                  </a:cubicBezTo>
                  <a:cubicBezTo>
                    <a:pt x="2432" y="1965"/>
                    <a:pt x="2250" y="1266"/>
                    <a:pt x="2158" y="567"/>
                  </a:cubicBezTo>
                  <a:cubicBezTo>
                    <a:pt x="2128" y="536"/>
                    <a:pt x="2128" y="476"/>
                    <a:pt x="2098" y="445"/>
                  </a:cubicBezTo>
                  <a:close/>
                  <a:moveTo>
                    <a:pt x="1824" y="384"/>
                  </a:moveTo>
                  <a:cubicBezTo>
                    <a:pt x="1885" y="384"/>
                    <a:pt x="1915" y="384"/>
                    <a:pt x="1946" y="415"/>
                  </a:cubicBezTo>
                  <a:cubicBezTo>
                    <a:pt x="1854" y="415"/>
                    <a:pt x="1763" y="506"/>
                    <a:pt x="1763" y="597"/>
                  </a:cubicBezTo>
                  <a:cubicBezTo>
                    <a:pt x="1794" y="1296"/>
                    <a:pt x="1824" y="2208"/>
                    <a:pt x="1429" y="2877"/>
                  </a:cubicBezTo>
                  <a:cubicBezTo>
                    <a:pt x="1338" y="3029"/>
                    <a:pt x="1216" y="3181"/>
                    <a:pt x="1034" y="3211"/>
                  </a:cubicBezTo>
                  <a:cubicBezTo>
                    <a:pt x="1023" y="3213"/>
                    <a:pt x="1012" y="3214"/>
                    <a:pt x="1001" y="3214"/>
                  </a:cubicBezTo>
                  <a:cubicBezTo>
                    <a:pt x="799" y="3214"/>
                    <a:pt x="604" y="2954"/>
                    <a:pt x="517" y="2695"/>
                  </a:cubicBezTo>
                  <a:cubicBezTo>
                    <a:pt x="395" y="2239"/>
                    <a:pt x="456" y="1752"/>
                    <a:pt x="669" y="1327"/>
                  </a:cubicBezTo>
                  <a:cubicBezTo>
                    <a:pt x="882" y="932"/>
                    <a:pt x="1247" y="658"/>
                    <a:pt x="1550" y="476"/>
                  </a:cubicBezTo>
                  <a:cubicBezTo>
                    <a:pt x="1672" y="415"/>
                    <a:pt x="1733" y="384"/>
                    <a:pt x="1824" y="384"/>
                  </a:cubicBezTo>
                  <a:close/>
                  <a:moveTo>
                    <a:pt x="1854" y="0"/>
                  </a:moveTo>
                  <a:cubicBezTo>
                    <a:pt x="1701" y="0"/>
                    <a:pt x="1534" y="49"/>
                    <a:pt x="1338" y="172"/>
                  </a:cubicBezTo>
                  <a:cubicBezTo>
                    <a:pt x="1003" y="384"/>
                    <a:pt x="608" y="658"/>
                    <a:pt x="335" y="1144"/>
                  </a:cubicBezTo>
                  <a:cubicBezTo>
                    <a:pt x="61" y="1631"/>
                    <a:pt x="0" y="2269"/>
                    <a:pt x="152" y="2816"/>
                  </a:cubicBezTo>
                  <a:cubicBezTo>
                    <a:pt x="274" y="3211"/>
                    <a:pt x="578" y="3606"/>
                    <a:pt x="1003" y="3606"/>
                  </a:cubicBezTo>
                  <a:cubicBezTo>
                    <a:pt x="1034" y="3606"/>
                    <a:pt x="1064" y="3606"/>
                    <a:pt x="1095" y="3576"/>
                  </a:cubicBezTo>
                  <a:cubicBezTo>
                    <a:pt x="1338" y="3546"/>
                    <a:pt x="1581" y="3394"/>
                    <a:pt x="1733" y="3059"/>
                  </a:cubicBezTo>
                  <a:cubicBezTo>
                    <a:pt x="1946" y="2755"/>
                    <a:pt x="2037" y="2391"/>
                    <a:pt x="2098" y="2026"/>
                  </a:cubicBezTo>
                  <a:cubicBezTo>
                    <a:pt x="2189" y="2269"/>
                    <a:pt x="2280" y="2512"/>
                    <a:pt x="2402" y="2755"/>
                  </a:cubicBezTo>
                  <a:cubicBezTo>
                    <a:pt x="2650" y="3280"/>
                    <a:pt x="2949" y="3428"/>
                    <a:pt x="3184" y="3428"/>
                  </a:cubicBezTo>
                  <a:cubicBezTo>
                    <a:pt x="3207" y="3428"/>
                    <a:pt x="3230" y="3427"/>
                    <a:pt x="3253" y="3424"/>
                  </a:cubicBezTo>
                  <a:cubicBezTo>
                    <a:pt x="3526" y="3424"/>
                    <a:pt x="3769" y="3211"/>
                    <a:pt x="3861" y="2907"/>
                  </a:cubicBezTo>
                  <a:cubicBezTo>
                    <a:pt x="3952" y="2664"/>
                    <a:pt x="3921" y="2391"/>
                    <a:pt x="3861" y="2208"/>
                  </a:cubicBezTo>
                  <a:cubicBezTo>
                    <a:pt x="3709" y="1418"/>
                    <a:pt x="3192" y="688"/>
                    <a:pt x="2493" y="232"/>
                  </a:cubicBezTo>
                  <a:cubicBezTo>
                    <a:pt x="2275" y="106"/>
                    <a:pt x="2080" y="0"/>
                    <a:pt x="1854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2"/>
            <p:cNvSpPr/>
            <p:nvPr/>
          </p:nvSpPr>
          <p:spPr>
            <a:xfrm>
              <a:off x="1794375" y="2114300"/>
              <a:ext cx="89700" cy="79350"/>
            </a:xfrm>
            <a:custGeom>
              <a:avLst/>
              <a:gdLst/>
              <a:ahLst/>
              <a:cxnLst/>
              <a:rect l="l" t="t" r="r" b="b"/>
              <a:pathLst>
                <a:path w="3588" h="3174" extrusionOk="0">
                  <a:moveTo>
                    <a:pt x="1221" y="0"/>
                  </a:moveTo>
                  <a:cubicBezTo>
                    <a:pt x="418" y="0"/>
                    <a:pt x="61" y="1435"/>
                    <a:pt x="31" y="2037"/>
                  </a:cubicBezTo>
                  <a:cubicBezTo>
                    <a:pt x="0" y="2311"/>
                    <a:pt x="31" y="2584"/>
                    <a:pt x="152" y="2827"/>
                  </a:cubicBezTo>
                  <a:cubicBezTo>
                    <a:pt x="284" y="3012"/>
                    <a:pt x="507" y="3174"/>
                    <a:pt x="743" y="3174"/>
                  </a:cubicBezTo>
                  <a:cubicBezTo>
                    <a:pt x="779" y="3174"/>
                    <a:pt x="815" y="3170"/>
                    <a:pt x="851" y="3162"/>
                  </a:cubicBezTo>
                  <a:cubicBezTo>
                    <a:pt x="1125" y="3071"/>
                    <a:pt x="1277" y="2767"/>
                    <a:pt x="1368" y="2493"/>
                  </a:cubicBezTo>
                  <a:cubicBezTo>
                    <a:pt x="1581" y="1824"/>
                    <a:pt x="1642" y="1095"/>
                    <a:pt x="1581" y="426"/>
                  </a:cubicBezTo>
                  <a:lnTo>
                    <a:pt x="1581" y="426"/>
                  </a:lnTo>
                  <a:cubicBezTo>
                    <a:pt x="1733" y="1095"/>
                    <a:pt x="2007" y="1764"/>
                    <a:pt x="2402" y="2371"/>
                  </a:cubicBezTo>
                  <a:cubicBezTo>
                    <a:pt x="2561" y="2584"/>
                    <a:pt x="2791" y="2844"/>
                    <a:pt x="3050" y="2844"/>
                  </a:cubicBezTo>
                  <a:cubicBezTo>
                    <a:pt x="3086" y="2844"/>
                    <a:pt x="3124" y="2839"/>
                    <a:pt x="3162" y="2827"/>
                  </a:cubicBezTo>
                  <a:cubicBezTo>
                    <a:pt x="3435" y="2767"/>
                    <a:pt x="3587" y="2493"/>
                    <a:pt x="3557" y="2220"/>
                  </a:cubicBezTo>
                  <a:cubicBezTo>
                    <a:pt x="3557" y="1976"/>
                    <a:pt x="3405" y="1733"/>
                    <a:pt x="3253" y="1520"/>
                  </a:cubicBezTo>
                  <a:cubicBezTo>
                    <a:pt x="2858" y="973"/>
                    <a:pt x="2007" y="31"/>
                    <a:pt x="1247" y="1"/>
                  </a:cubicBezTo>
                  <a:cubicBezTo>
                    <a:pt x="1238" y="0"/>
                    <a:pt x="1230" y="0"/>
                    <a:pt x="1221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2"/>
            <p:cNvSpPr/>
            <p:nvPr/>
          </p:nvSpPr>
          <p:spPr>
            <a:xfrm>
              <a:off x="1789825" y="2109700"/>
              <a:ext cx="98800" cy="88225"/>
            </a:xfrm>
            <a:custGeom>
              <a:avLst/>
              <a:gdLst/>
              <a:ahLst/>
              <a:cxnLst/>
              <a:rect l="l" t="t" r="r" b="b"/>
              <a:pathLst>
                <a:path w="3952" h="3529" extrusionOk="0">
                  <a:moveTo>
                    <a:pt x="1945" y="549"/>
                  </a:moveTo>
                  <a:lnTo>
                    <a:pt x="1945" y="549"/>
                  </a:lnTo>
                  <a:cubicBezTo>
                    <a:pt x="2432" y="793"/>
                    <a:pt x="2918" y="1340"/>
                    <a:pt x="3283" y="1826"/>
                  </a:cubicBezTo>
                  <a:cubicBezTo>
                    <a:pt x="3404" y="2008"/>
                    <a:pt x="3526" y="2191"/>
                    <a:pt x="3556" y="2434"/>
                  </a:cubicBezTo>
                  <a:cubicBezTo>
                    <a:pt x="3556" y="2586"/>
                    <a:pt x="3465" y="2799"/>
                    <a:pt x="3313" y="2829"/>
                  </a:cubicBezTo>
                  <a:cubicBezTo>
                    <a:pt x="3292" y="2834"/>
                    <a:pt x="3270" y="2837"/>
                    <a:pt x="3248" y="2837"/>
                  </a:cubicBezTo>
                  <a:cubicBezTo>
                    <a:pt x="3028" y="2837"/>
                    <a:pt x="2819" y="2572"/>
                    <a:pt x="2736" y="2434"/>
                  </a:cubicBezTo>
                  <a:cubicBezTo>
                    <a:pt x="2371" y="1856"/>
                    <a:pt x="2067" y="1218"/>
                    <a:pt x="1945" y="549"/>
                  </a:cubicBezTo>
                  <a:close/>
                  <a:moveTo>
                    <a:pt x="1429" y="367"/>
                  </a:moveTo>
                  <a:cubicBezTo>
                    <a:pt x="1489" y="367"/>
                    <a:pt x="1581" y="397"/>
                    <a:pt x="1672" y="428"/>
                  </a:cubicBezTo>
                  <a:cubicBezTo>
                    <a:pt x="1611" y="458"/>
                    <a:pt x="1550" y="549"/>
                    <a:pt x="1550" y="610"/>
                  </a:cubicBezTo>
                  <a:cubicBezTo>
                    <a:pt x="1641" y="1279"/>
                    <a:pt x="1550" y="1978"/>
                    <a:pt x="1368" y="2616"/>
                  </a:cubicBezTo>
                  <a:cubicBezTo>
                    <a:pt x="1277" y="2920"/>
                    <a:pt x="1125" y="3103"/>
                    <a:pt x="973" y="3163"/>
                  </a:cubicBezTo>
                  <a:cubicBezTo>
                    <a:pt x="954" y="3167"/>
                    <a:pt x="935" y="3168"/>
                    <a:pt x="916" y="3168"/>
                  </a:cubicBezTo>
                  <a:cubicBezTo>
                    <a:pt x="753" y="3168"/>
                    <a:pt x="598" y="3056"/>
                    <a:pt x="517" y="2920"/>
                  </a:cubicBezTo>
                  <a:cubicBezTo>
                    <a:pt x="426" y="2738"/>
                    <a:pt x="365" y="2525"/>
                    <a:pt x="395" y="2221"/>
                  </a:cubicBezTo>
                  <a:cubicBezTo>
                    <a:pt x="456" y="1583"/>
                    <a:pt x="790" y="367"/>
                    <a:pt x="1398" y="367"/>
                  </a:cubicBezTo>
                  <a:close/>
                  <a:moveTo>
                    <a:pt x="1376" y="1"/>
                  </a:moveTo>
                  <a:cubicBezTo>
                    <a:pt x="413" y="1"/>
                    <a:pt x="60" y="1624"/>
                    <a:pt x="30" y="2191"/>
                  </a:cubicBezTo>
                  <a:cubicBezTo>
                    <a:pt x="0" y="2586"/>
                    <a:pt x="30" y="2859"/>
                    <a:pt x="182" y="3103"/>
                  </a:cubicBezTo>
                  <a:cubicBezTo>
                    <a:pt x="304" y="3346"/>
                    <a:pt x="578" y="3528"/>
                    <a:pt x="882" y="3528"/>
                  </a:cubicBezTo>
                  <a:lnTo>
                    <a:pt x="1064" y="3528"/>
                  </a:lnTo>
                  <a:cubicBezTo>
                    <a:pt x="1368" y="3437"/>
                    <a:pt x="1581" y="3163"/>
                    <a:pt x="1733" y="2707"/>
                  </a:cubicBezTo>
                  <a:cubicBezTo>
                    <a:pt x="1824" y="2404"/>
                    <a:pt x="1885" y="2100"/>
                    <a:pt x="1915" y="1765"/>
                  </a:cubicBezTo>
                  <a:cubicBezTo>
                    <a:pt x="2067" y="2069"/>
                    <a:pt x="2219" y="2373"/>
                    <a:pt x="2401" y="2647"/>
                  </a:cubicBezTo>
                  <a:cubicBezTo>
                    <a:pt x="2655" y="3027"/>
                    <a:pt x="2950" y="3217"/>
                    <a:pt x="3235" y="3217"/>
                  </a:cubicBezTo>
                  <a:cubicBezTo>
                    <a:pt x="3292" y="3217"/>
                    <a:pt x="3349" y="3209"/>
                    <a:pt x="3404" y="3194"/>
                  </a:cubicBezTo>
                  <a:cubicBezTo>
                    <a:pt x="3769" y="3133"/>
                    <a:pt x="3951" y="2738"/>
                    <a:pt x="3921" y="2404"/>
                  </a:cubicBezTo>
                  <a:cubicBezTo>
                    <a:pt x="3921" y="2069"/>
                    <a:pt x="3739" y="1796"/>
                    <a:pt x="3587" y="1583"/>
                  </a:cubicBezTo>
                  <a:cubicBezTo>
                    <a:pt x="3313" y="1218"/>
                    <a:pt x="2371" y="33"/>
                    <a:pt x="1429" y="2"/>
                  </a:cubicBezTo>
                  <a:cubicBezTo>
                    <a:pt x="1411" y="1"/>
                    <a:pt x="1393" y="1"/>
                    <a:pt x="1376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2"/>
            <p:cNvSpPr/>
            <p:nvPr/>
          </p:nvSpPr>
          <p:spPr>
            <a:xfrm>
              <a:off x="1820200" y="2229525"/>
              <a:ext cx="83625" cy="70225"/>
            </a:xfrm>
            <a:custGeom>
              <a:avLst/>
              <a:gdLst/>
              <a:ahLst/>
              <a:cxnLst/>
              <a:rect l="l" t="t" r="r" b="b"/>
              <a:pathLst>
                <a:path w="3345" h="2809" extrusionOk="0">
                  <a:moveTo>
                    <a:pt x="1316" y="0"/>
                  </a:moveTo>
                  <a:cubicBezTo>
                    <a:pt x="454" y="0"/>
                    <a:pt x="148" y="1295"/>
                    <a:pt x="62" y="1987"/>
                  </a:cubicBezTo>
                  <a:cubicBezTo>
                    <a:pt x="31" y="2170"/>
                    <a:pt x="1" y="2352"/>
                    <a:pt x="62" y="2504"/>
                  </a:cubicBezTo>
                  <a:cubicBezTo>
                    <a:pt x="122" y="2656"/>
                    <a:pt x="274" y="2808"/>
                    <a:pt x="457" y="2808"/>
                  </a:cubicBezTo>
                  <a:cubicBezTo>
                    <a:pt x="700" y="2808"/>
                    <a:pt x="852" y="2565"/>
                    <a:pt x="974" y="2352"/>
                  </a:cubicBezTo>
                  <a:cubicBezTo>
                    <a:pt x="1217" y="1805"/>
                    <a:pt x="1369" y="1228"/>
                    <a:pt x="1429" y="650"/>
                  </a:cubicBezTo>
                  <a:cubicBezTo>
                    <a:pt x="1460" y="1167"/>
                    <a:pt x="1642" y="1684"/>
                    <a:pt x="1916" y="2109"/>
                  </a:cubicBezTo>
                  <a:cubicBezTo>
                    <a:pt x="2037" y="2322"/>
                    <a:pt x="2220" y="2504"/>
                    <a:pt x="2433" y="2535"/>
                  </a:cubicBezTo>
                  <a:cubicBezTo>
                    <a:pt x="2462" y="2540"/>
                    <a:pt x="2490" y="2543"/>
                    <a:pt x="2518" y="2543"/>
                  </a:cubicBezTo>
                  <a:cubicBezTo>
                    <a:pt x="2782" y="2543"/>
                    <a:pt x="2988" y="2296"/>
                    <a:pt x="3071" y="2048"/>
                  </a:cubicBezTo>
                  <a:cubicBezTo>
                    <a:pt x="3344" y="1106"/>
                    <a:pt x="2341" y="133"/>
                    <a:pt x="1460" y="12"/>
                  </a:cubicBezTo>
                  <a:cubicBezTo>
                    <a:pt x="1410" y="4"/>
                    <a:pt x="1363" y="0"/>
                    <a:pt x="1316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2"/>
            <p:cNvSpPr/>
            <p:nvPr/>
          </p:nvSpPr>
          <p:spPr>
            <a:xfrm>
              <a:off x="1815650" y="2224675"/>
              <a:ext cx="88925" cy="79625"/>
            </a:xfrm>
            <a:custGeom>
              <a:avLst/>
              <a:gdLst/>
              <a:ahLst/>
              <a:cxnLst/>
              <a:rect l="l" t="t" r="r" b="b"/>
              <a:pathLst>
                <a:path w="3557" h="3185" extrusionOk="0">
                  <a:moveTo>
                    <a:pt x="1611" y="388"/>
                  </a:moveTo>
                  <a:cubicBezTo>
                    <a:pt x="2098" y="479"/>
                    <a:pt x="2645" y="844"/>
                    <a:pt x="2918" y="1270"/>
                  </a:cubicBezTo>
                  <a:cubicBezTo>
                    <a:pt x="3040" y="1482"/>
                    <a:pt x="3162" y="1817"/>
                    <a:pt x="3070" y="2181"/>
                  </a:cubicBezTo>
                  <a:cubicBezTo>
                    <a:pt x="3014" y="2352"/>
                    <a:pt x="2850" y="2549"/>
                    <a:pt x="2680" y="2549"/>
                  </a:cubicBezTo>
                  <a:cubicBezTo>
                    <a:pt x="2669" y="2549"/>
                    <a:pt x="2657" y="2548"/>
                    <a:pt x="2645" y="2546"/>
                  </a:cubicBezTo>
                  <a:cubicBezTo>
                    <a:pt x="2523" y="2546"/>
                    <a:pt x="2402" y="2425"/>
                    <a:pt x="2250" y="2212"/>
                  </a:cubicBezTo>
                  <a:cubicBezTo>
                    <a:pt x="2007" y="1786"/>
                    <a:pt x="1824" y="1330"/>
                    <a:pt x="1794" y="814"/>
                  </a:cubicBezTo>
                  <a:cubicBezTo>
                    <a:pt x="1763" y="722"/>
                    <a:pt x="1703" y="662"/>
                    <a:pt x="1581" y="662"/>
                  </a:cubicBezTo>
                  <a:cubicBezTo>
                    <a:pt x="1490" y="662"/>
                    <a:pt x="1429" y="722"/>
                    <a:pt x="1399" y="814"/>
                  </a:cubicBezTo>
                  <a:cubicBezTo>
                    <a:pt x="1368" y="1391"/>
                    <a:pt x="1216" y="1938"/>
                    <a:pt x="973" y="2455"/>
                  </a:cubicBezTo>
                  <a:cubicBezTo>
                    <a:pt x="912" y="2607"/>
                    <a:pt x="791" y="2820"/>
                    <a:pt x="639" y="2820"/>
                  </a:cubicBezTo>
                  <a:cubicBezTo>
                    <a:pt x="548" y="2820"/>
                    <a:pt x="456" y="2729"/>
                    <a:pt x="426" y="2637"/>
                  </a:cubicBezTo>
                  <a:cubicBezTo>
                    <a:pt x="396" y="2516"/>
                    <a:pt x="396" y="2364"/>
                    <a:pt x="426" y="2212"/>
                  </a:cubicBezTo>
                  <a:cubicBezTo>
                    <a:pt x="456" y="1908"/>
                    <a:pt x="639" y="874"/>
                    <a:pt x="1125" y="510"/>
                  </a:cubicBezTo>
                  <a:cubicBezTo>
                    <a:pt x="1247" y="419"/>
                    <a:pt x="1368" y="388"/>
                    <a:pt x="1490" y="388"/>
                  </a:cubicBezTo>
                  <a:close/>
                  <a:moveTo>
                    <a:pt x="1468" y="1"/>
                  </a:moveTo>
                  <a:cubicBezTo>
                    <a:pt x="1264" y="1"/>
                    <a:pt x="1064" y="69"/>
                    <a:pt x="882" y="206"/>
                  </a:cubicBezTo>
                  <a:cubicBezTo>
                    <a:pt x="304" y="662"/>
                    <a:pt x="92" y="1726"/>
                    <a:pt x="31" y="2151"/>
                  </a:cubicBezTo>
                  <a:cubicBezTo>
                    <a:pt x="31" y="2333"/>
                    <a:pt x="0" y="2546"/>
                    <a:pt x="92" y="2759"/>
                  </a:cubicBezTo>
                  <a:cubicBezTo>
                    <a:pt x="183" y="3002"/>
                    <a:pt x="396" y="3185"/>
                    <a:pt x="639" y="3185"/>
                  </a:cubicBezTo>
                  <a:cubicBezTo>
                    <a:pt x="821" y="3185"/>
                    <a:pt x="1095" y="3093"/>
                    <a:pt x="1307" y="2607"/>
                  </a:cubicBezTo>
                  <a:cubicBezTo>
                    <a:pt x="1429" y="2333"/>
                    <a:pt x="1551" y="2060"/>
                    <a:pt x="1611" y="1786"/>
                  </a:cubicBezTo>
                  <a:cubicBezTo>
                    <a:pt x="1703" y="1999"/>
                    <a:pt x="1824" y="2212"/>
                    <a:pt x="1946" y="2425"/>
                  </a:cubicBezTo>
                  <a:cubicBezTo>
                    <a:pt x="2128" y="2729"/>
                    <a:pt x="2341" y="2911"/>
                    <a:pt x="2584" y="2941"/>
                  </a:cubicBezTo>
                  <a:cubicBezTo>
                    <a:pt x="2601" y="2943"/>
                    <a:pt x="2618" y="2943"/>
                    <a:pt x="2634" y="2943"/>
                  </a:cubicBezTo>
                  <a:cubicBezTo>
                    <a:pt x="3007" y="2943"/>
                    <a:pt x="3319" y="2623"/>
                    <a:pt x="3435" y="2303"/>
                  </a:cubicBezTo>
                  <a:cubicBezTo>
                    <a:pt x="3557" y="1878"/>
                    <a:pt x="3466" y="1482"/>
                    <a:pt x="3222" y="1057"/>
                  </a:cubicBezTo>
                  <a:cubicBezTo>
                    <a:pt x="2888" y="540"/>
                    <a:pt x="2280" y="115"/>
                    <a:pt x="1672" y="23"/>
                  </a:cubicBezTo>
                  <a:cubicBezTo>
                    <a:pt x="1604" y="8"/>
                    <a:pt x="1535" y="1"/>
                    <a:pt x="1468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2"/>
            <p:cNvSpPr/>
            <p:nvPr/>
          </p:nvSpPr>
          <p:spPr>
            <a:xfrm>
              <a:off x="1838450" y="2355175"/>
              <a:ext cx="69925" cy="68500"/>
            </a:xfrm>
            <a:custGeom>
              <a:avLst/>
              <a:gdLst/>
              <a:ahLst/>
              <a:cxnLst/>
              <a:rect l="l" t="t" r="r" b="b"/>
              <a:pathLst>
                <a:path w="2797" h="2740" extrusionOk="0">
                  <a:moveTo>
                    <a:pt x="1340" y="1"/>
                  </a:moveTo>
                  <a:cubicBezTo>
                    <a:pt x="508" y="1"/>
                    <a:pt x="121" y="1315"/>
                    <a:pt x="31" y="1946"/>
                  </a:cubicBezTo>
                  <a:cubicBezTo>
                    <a:pt x="0" y="2129"/>
                    <a:pt x="0" y="2281"/>
                    <a:pt x="61" y="2433"/>
                  </a:cubicBezTo>
                  <a:cubicBezTo>
                    <a:pt x="122" y="2585"/>
                    <a:pt x="244" y="2737"/>
                    <a:pt x="395" y="2737"/>
                  </a:cubicBezTo>
                  <a:cubicBezTo>
                    <a:pt x="414" y="2739"/>
                    <a:pt x="431" y="2740"/>
                    <a:pt x="449" y="2740"/>
                  </a:cubicBezTo>
                  <a:cubicBezTo>
                    <a:pt x="665" y="2740"/>
                    <a:pt x="830" y="2571"/>
                    <a:pt x="943" y="2402"/>
                  </a:cubicBezTo>
                  <a:cubicBezTo>
                    <a:pt x="1307" y="1855"/>
                    <a:pt x="1490" y="1186"/>
                    <a:pt x="1490" y="548"/>
                  </a:cubicBezTo>
                  <a:cubicBezTo>
                    <a:pt x="1520" y="1126"/>
                    <a:pt x="1703" y="1734"/>
                    <a:pt x="2037" y="2220"/>
                  </a:cubicBezTo>
                  <a:cubicBezTo>
                    <a:pt x="2116" y="2378"/>
                    <a:pt x="2263" y="2536"/>
                    <a:pt x="2420" y="2536"/>
                  </a:cubicBezTo>
                  <a:cubicBezTo>
                    <a:pt x="2444" y="2536"/>
                    <a:pt x="2468" y="2532"/>
                    <a:pt x="2493" y="2524"/>
                  </a:cubicBezTo>
                  <a:cubicBezTo>
                    <a:pt x="2614" y="2524"/>
                    <a:pt x="2736" y="2402"/>
                    <a:pt x="2766" y="2250"/>
                  </a:cubicBezTo>
                  <a:cubicBezTo>
                    <a:pt x="2797" y="2129"/>
                    <a:pt x="2766" y="2007"/>
                    <a:pt x="2766" y="1886"/>
                  </a:cubicBezTo>
                  <a:cubicBezTo>
                    <a:pt x="2645" y="1217"/>
                    <a:pt x="2189" y="31"/>
                    <a:pt x="1368" y="1"/>
                  </a:cubicBezTo>
                  <a:cubicBezTo>
                    <a:pt x="1359" y="1"/>
                    <a:pt x="1349" y="1"/>
                    <a:pt x="1340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2"/>
            <p:cNvSpPr/>
            <p:nvPr/>
          </p:nvSpPr>
          <p:spPr>
            <a:xfrm>
              <a:off x="1833875" y="2350575"/>
              <a:ext cx="79075" cy="78350"/>
            </a:xfrm>
            <a:custGeom>
              <a:avLst/>
              <a:gdLst/>
              <a:ahLst/>
              <a:cxnLst/>
              <a:rect l="l" t="t" r="r" b="b"/>
              <a:pathLst>
                <a:path w="3163" h="3134" extrusionOk="0">
                  <a:moveTo>
                    <a:pt x="1551" y="367"/>
                  </a:moveTo>
                  <a:cubicBezTo>
                    <a:pt x="2189" y="398"/>
                    <a:pt x="2645" y="1431"/>
                    <a:pt x="2737" y="2100"/>
                  </a:cubicBezTo>
                  <a:cubicBezTo>
                    <a:pt x="2767" y="2191"/>
                    <a:pt x="2797" y="2313"/>
                    <a:pt x="2767" y="2404"/>
                  </a:cubicBezTo>
                  <a:cubicBezTo>
                    <a:pt x="2737" y="2465"/>
                    <a:pt x="2706" y="2525"/>
                    <a:pt x="2645" y="2525"/>
                  </a:cubicBezTo>
                  <a:cubicBezTo>
                    <a:pt x="2636" y="2529"/>
                    <a:pt x="2626" y="2530"/>
                    <a:pt x="2616" y="2530"/>
                  </a:cubicBezTo>
                  <a:cubicBezTo>
                    <a:pt x="2529" y="2530"/>
                    <a:pt x="2426" y="2421"/>
                    <a:pt x="2372" y="2313"/>
                  </a:cubicBezTo>
                  <a:cubicBezTo>
                    <a:pt x="2068" y="1857"/>
                    <a:pt x="1886" y="1279"/>
                    <a:pt x="1855" y="702"/>
                  </a:cubicBezTo>
                  <a:cubicBezTo>
                    <a:pt x="1855" y="611"/>
                    <a:pt x="1794" y="519"/>
                    <a:pt x="1673" y="519"/>
                  </a:cubicBezTo>
                  <a:cubicBezTo>
                    <a:pt x="1582" y="519"/>
                    <a:pt x="1490" y="611"/>
                    <a:pt x="1490" y="732"/>
                  </a:cubicBezTo>
                  <a:cubicBezTo>
                    <a:pt x="1490" y="1340"/>
                    <a:pt x="1308" y="1978"/>
                    <a:pt x="974" y="2465"/>
                  </a:cubicBezTo>
                  <a:cubicBezTo>
                    <a:pt x="889" y="2577"/>
                    <a:pt x="779" y="2742"/>
                    <a:pt x="643" y="2742"/>
                  </a:cubicBezTo>
                  <a:cubicBezTo>
                    <a:pt x="632" y="2742"/>
                    <a:pt x="620" y="2741"/>
                    <a:pt x="609" y="2738"/>
                  </a:cubicBezTo>
                  <a:cubicBezTo>
                    <a:pt x="518" y="2738"/>
                    <a:pt x="457" y="2677"/>
                    <a:pt x="427" y="2556"/>
                  </a:cubicBezTo>
                  <a:cubicBezTo>
                    <a:pt x="366" y="2434"/>
                    <a:pt x="396" y="2282"/>
                    <a:pt x="396" y="2161"/>
                  </a:cubicBezTo>
                  <a:cubicBezTo>
                    <a:pt x="487" y="1583"/>
                    <a:pt x="852" y="367"/>
                    <a:pt x="1551" y="367"/>
                  </a:cubicBezTo>
                  <a:close/>
                  <a:moveTo>
                    <a:pt x="1491" y="1"/>
                  </a:moveTo>
                  <a:cubicBezTo>
                    <a:pt x="560" y="1"/>
                    <a:pt x="121" y="1386"/>
                    <a:pt x="31" y="2100"/>
                  </a:cubicBezTo>
                  <a:cubicBezTo>
                    <a:pt x="1" y="2282"/>
                    <a:pt x="1" y="2495"/>
                    <a:pt x="62" y="2677"/>
                  </a:cubicBezTo>
                  <a:cubicBezTo>
                    <a:pt x="153" y="2921"/>
                    <a:pt x="335" y="3103"/>
                    <a:pt x="578" y="3133"/>
                  </a:cubicBezTo>
                  <a:lnTo>
                    <a:pt x="639" y="3133"/>
                  </a:lnTo>
                  <a:cubicBezTo>
                    <a:pt x="791" y="3133"/>
                    <a:pt x="1034" y="3042"/>
                    <a:pt x="1278" y="2677"/>
                  </a:cubicBezTo>
                  <a:cubicBezTo>
                    <a:pt x="1460" y="2434"/>
                    <a:pt x="1612" y="2130"/>
                    <a:pt x="1703" y="1826"/>
                  </a:cubicBezTo>
                  <a:cubicBezTo>
                    <a:pt x="1794" y="2070"/>
                    <a:pt x="1916" y="2313"/>
                    <a:pt x="2037" y="2525"/>
                  </a:cubicBezTo>
                  <a:cubicBezTo>
                    <a:pt x="2229" y="2799"/>
                    <a:pt x="2446" y="2925"/>
                    <a:pt x="2642" y="2925"/>
                  </a:cubicBezTo>
                  <a:cubicBezTo>
                    <a:pt x="2664" y="2925"/>
                    <a:pt x="2685" y="2924"/>
                    <a:pt x="2706" y="2921"/>
                  </a:cubicBezTo>
                  <a:cubicBezTo>
                    <a:pt x="2919" y="2860"/>
                    <a:pt x="3071" y="2708"/>
                    <a:pt x="3132" y="2495"/>
                  </a:cubicBezTo>
                  <a:cubicBezTo>
                    <a:pt x="3162" y="2343"/>
                    <a:pt x="3162" y="2161"/>
                    <a:pt x="3132" y="2009"/>
                  </a:cubicBezTo>
                  <a:cubicBezTo>
                    <a:pt x="3010" y="1340"/>
                    <a:pt x="2524" y="33"/>
                    <a:pt x="1551" y="3"/>
                  </a:cubicBezTo>
                  <a:cubicBezTo>
                    <a:pt x="1531" y="1"/>
                    <a:pt x="1511" y="1"/>
                    <a:pt x="1491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2"/>
            <p:cNvSpPr/>
            <p:nvPr/>
          </p:nvSpPr>
          <p:spPr>
            <a:xfrm>
              <a:off x="1814900" y="2463525"/>
              <a:ext cx="86650" cy="65800"/>
            </a:xfrm>
            <a:custGeom>
              <a:avLst/>
              <a:gdLst/>
              <a:ahLst/>
              <a:cxnLst/>
              <a:rect l="l" t="t" r="r" b="b"/>
              <a:pathLst>
                <a:path w="3466" h="2632" extrusionOk="0">
                  <a:moveTo>
                    <a:pt x="1833" y="1"/>
                  </a:moveTo>
                  <a:cubicBezTo>
                    <a:pt x="1040" y="1"/>
                    <a:pt x="450" y="940"/>
                    <a:pt x="152" y="1564"/>
                  </a:cubicBezTo>
                  <a:cubicBezTo>
                    <a:pt x="91" y="1746"/>
                    <a:pt x="0" y="1989"/>
                    <a:pt x="122" y="2141"/>
                  </a:cubicBezTo>
                  <a:cubicBezTo>
                    <a:pt x="213" y="2263"/>
                    <a:pt x="365" y="2293"/>
                    <a:pt x="517" y="2293"/>
                  </a:cubicBezTo>
                  <a:cubicBezTo>
                    <a:pt x="638" y="2263"/>
                    <a:pt x="790" y="2202"/>
                    <a:pt x="882" y="2141"/>
                  </a:cubicBezTo>
                  <a:cubicBezTo>
                    <a:pt x="1550" y="1685"/>
                    <a:pt x="1915" y="895"/>
                    <a:pt x="2249" y="166"/>
                  </a:cubicBezTo>
                  <a:lnTo>
                    <a:pt x="2249" y="166"/>
                  </a:lnTo>
                  <a:cubicBezTo>
                    <a:pt x="2097" y="804"/>
                    <a:pt x="2128" y="1473"/>
                    <a:pt x="2280" y="2080"/>
                  </a:cubicBezTo>
                  <a:cubicBezTo>
                    <a:pt x="2341" y="2324"/>
                    <a:pt x="2462" y="2597"/>
                    <a:pt x="2736" y="2628"/>
                  </a:cubicBezTo>
                  <a:cubicBezTo>
                    <a:pt x="2749" y="2630"/>
                    <a:pt x="2762" y="2632"/>
                    <a:pt x="2776" y="2632"/>
                  </a:cubicBezTo>
                  <a:cubicBezTo>
                    <a:pt x="2919" y="2632"/>
                    <a:pt x="3078" y="2493"/>
                    <a:pt x="3161" y="2354"/>
                  </a:cubicBezTo>
                  <a:cubicBezTo>
                    <a:pt x="3465" y="1625"/>
                    <a:pt x="2888" y="257"/>
                    <a:pt x="2128" y="44"/>
                  </a:cubicBezTo>
                  <a:cubicBezTo>
                    <a:pt x="2027" y="15"/>
                    <a:pt x="1928" y="1"/>
                    <a:pt x="1833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2"/>
            <p:cNvSpPr/>
            <p:nvPr/>
          </p:nvSpPr>
          <p:spPr>
            <a:xfrm>
              <a:off x="1811100" y="2458650"/>
              <a:ext cx="91200" cy="75125"/>
            </a:xfrm>
            <a:custGeom>
              <a:avLst/>
              <a:gdLst/>
              <a:ahLst/>
              <a:cxnLst/>
              <a:rect l="l" t="t" r="r" b="b"/>
              <a:pathLst>
                <a:path w="3648" h="3005" extrusionOk="0">
                  <a:moveTo>
                    <a:pt x="2158" y="391"/>
                  </a:moveTo>
                  <a:cubicBezTo>
                    <a:pt x="1885" y="1029"/>
                    <a:pt x="1550" y="1759"/>
                    <a:pt x="942" y="2154"/>
                  </a:cubicBezTo>
                  <a:cubicBezTo>
                    <a:pt x="821" y="2245"/>
                    <a:pt x="730" y="2275"/>
                    <a:pt x="638" y="2306"/>
                  </a:cubicBezTo>
                  <a:cubicBezTo>
                    <a:pt x="547" y="2306"/>
                    <a:pt x="486" y="2275"/>
                    <a:pt x="426" y="2245"/>
                  </a:cubicBezTo>
                  <a:cubicBezTo>
                    <a:pt x="365" y="2154"/>
                    <a:pt x="426" y="1972"/>
                    <a:pt x="486" y="1850"/>
                  </a:cubicBezTo>
                  <a:cubicBezTo>
                    <a:pt x="608" y="1576"/>
                    <a:pt x="1186" y="391"/>
                    <a:pt x="1976" y="391"/>
                  </a:cubicBezTo>
                  <a:close/>
                  <a:moveTo>
                    <a:pt x="2553" y="604"/>
                  </a:moveTo>
                  <a:lnTo>
                    <a:pt x="2553" y="604"/>
                  </a:lnTo>
                  <a:cubicBezTo>
                    <a:pt x="2705" y="756"/>
                    <a:pt x="2888" y="968"/>
                    <a:pt x="3009" y="1242"/>
                  </a:cubicBezTo>
                  <a:cubicBezTo>
                    <a:pt x="3222" y="1698"/>
                    <a:pt x="3252" y="2184"/>
                    <a:pt x="3131" y="2458"/>
                  </a:cubicBezTo>
                  <a:cubicBezTo>
                    <a:pt x="3070" y="2549"/>
                    <a:pt x="2979" y="2640"/>
                    <a:pt x="2888" y="2640"/>
                  </a:cubicBezTo>
                  <a:cubicBezTo>
                    <a:pt x="2736" y="2610"/>
                    <a:pt x="2645" y="2336"/>
                    <a:pt x="2614" y="2245"/>
                  </a:cubicBezTo>
                  <a:cubicBezTo>
                    <a:pt x="2493" y="1698"/>
                    <a:pt x="2462" y="1151"/>
                    <a:pt x="2553" y="604"/>
                  </a:cubicBezTo>
                  <a:close/>
                  <a:moveTo>
                    <a:pt x="1950" y="1"/>
                  </a:moveTo>
                  <a:cubicBezTo>
                    <a:pt x="971" y="1"/>
                    <a:pt x="342" y="1263"/>
                    <a:pt x="152" y="1698"/>
                  </a:cubicBezTo>
                  <a:cubicBezTo>
                    <a:pt x="0" y="2002"/>
                    <a:pt x="0" y="2275"/>
                    <a:pt x="122" y="2458"/>
                  </a:cubicBezTo>
                  <a:cubicBezTo>
                    <a:pt x="228" y="2590"/>
                    <a:pt x="403" y="2676"/>
                    <a:pt x="587" y="2676"/>
                  </a:cubicBezTo>
                  <a:cubicBezTo>
                    <a:pt x="614" y="2676"/>
                    <a:pt x="641" y="2675"/>
                    <a:pt x="669" y="2671"/>
                  </a:cubicBezTo>
                  <a:cubicBezTo>
                    <a:pt x="882" y="2640"/>
                    <a:pt x="1034" y="2549"/>
                    <a:pt x="1155" y="2488"/>
                  </a:cubicBezTo>
                  <a:cubicBezTo>
                    <a:pt x="1581" y="2184"/>
                    <a:pt x="1885" y="1789"/>
                    <a:pt x="2128" y="1364"/>
                  </a:cubicBezTo>
                  <a:cubicBezTo>
                    <a:pt x="2128" y="1698"/>
                    <a:pt x="2158" y="2002"/>
                    <a:pt x="2249" y="2336"/>
                  </a:cubicBezTo>
                  <a:cubicBezTo>
                    <a:pt x="2341" y="2731"/>
                    <a:pt x="2553" y="2975"/>
                    <a:pt x="2857" y="3005"/>
                  </a:cubicBezTo>
                  <a:lnTo>
                    <a:pt x="2918" y="3005"/>
                  </a:lnTo>
                  <a:cubicBezTo>
                    <a:pt x="3131" y="3005"/>
                    <a:pt x="3374" y="2853"/>
                    <a:pt x="3465" y="2610"/>
                  </a:cubicBezTo>
                  <a:cubicBezTo>
                    <a:pt x="3648" y="2215"/>
                    <a:pt x="3587" y="1637"/>
                    <a:pt x="3344" y="1090"/>
                  </a:cubicBezTo>
                  <a:cubicBezTo>
                    <a:pt x="3100" y="543"/>
                    <a:pt x="2736" y="178"/>
                    <a:pt x="2310" y="57"/>
                  </a:cubicBezTo>
                  <a:cubicBezTo>
                    <a:pt x="2185" y="18"/>
                    <a:pt x="2065" y="1"/>
                    <a:pt x="1950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2"/>
            <p:cNvSpPr/>
            <p:nvPr/>
          </p:nvSpPr>
          <p:spPr>
            <a:xfrm>
              <a:off x="1770050" y="1881775"/>
              <a:ext cx="96525" cy="81325"/>
            </a:xfrm>
            <a:custGeom>
              <a:avLst/>
              <a:gdLst/>
              <a:ahLst/>
              <a:cxnLst/>
              <a:rect l="l" t="t" r="r" b="b"/>
              <a:pathLst>
                <a:path w="3861" h="3253" extrusionOk="0">
                  <a:moveTo>
                    <a:pt x="2341" y="1"/>
                  </a:moveTo>
                  <a:cubicBezTo>
                    <a:pt x="2324" y="46"/>
                    <a:pt x="2306" y="92"/>
                    <a:pt x="2288" y="138"/>
                  </a:cubicBezTo>
                  <a:lnTo>
                    <a:pt x="2288" y="138"/>
                  </a:lnTo>
                  <a:cubicBezTo>
                    <a:pt x="2292" y="138"/>
                    <a:pt x="2295" y="138"/>
                    <a:pt x="2299" y="139"/>
                  </a:cubicBezTo>
                  <a:lnTo>
                    <a:pt x="2299" y="139"/>
                  </a:lnTo>
                  <a:cubicBezTo>
                    <a:pt x="2312" y="92"/>
                    <a:pt x="2326" y="46"/>
                    <a:pt x="2341" y="1"/>
                  </a:cubicBezTo>
                  <a:close/>
                  <a:moveTo>
                    <a:pt x="2235" y="135"/>
                  </a:moveTo>
                  <a:cubicBezTo>
                    <a:pt x="1805" y="135"/>
                    <a:pt x="1306" y="605"/>
                    <a:pt x="1004" y="852"/>
                  </a:cubicBezTo>
                  <a:cubicBezTo>
                    <a:pt x="609" y="1216"/>
                    <a:pt x="244" y="1642"/>
                    <a:pt x="92" y="2159"/>
                  </a:cubicBezTo>
                  <a:cubicBezTo>
                    <a:pt x="31" y="2402"/>
                    <a:pt x="1" y="2675"/>
                    <a:pt x="214" y="2827"/>
                  </a:cubicBezTo>
                  <a:cubicBezTo>
                    <a:pt x="268" y="2866"/>
                    <a:pt x="329" y="2883"/>
                    <a:pt x="392" y="2883"/>
                  </a:cubicBezTo>
                  <a:cubicBezTo>
                    <a:pt x="575" y="2883"/>
                    <a:pt x="777" y="2742"/>
                    <a:pt x="913" y="2584"/>
                  </a:cubicBezTo>
                  <a:cubicBezTo>
                    <a:pt x="1578" y="1919"/>
                    <a:pt x="1940" y="1034"/>
                    <a:pt x="2288" y="138"/>
                  </a:cubicBezTo>
                  <a:lnTo>
                    <a:pt x="2288" y="138"/>
                  </a:lnTo>
                  <a:cubicBezTo>
                    <a:pt x="2271" y="136"/>
                    <a:pt x="2253" y="135"/>
                    <a:pt x="2235" y="135"/>
                  </a:cubicBezTo>
                  <a:close/>
                  <a:moveTo>
                    <a:pt x="2299" y="139"/>
                  </a:moveTo>
                  <a:cubicBezTo>
                    <a:pt x="2050" y="1018"/>
                    <a:pt x="2185" y="2016"/>
                    <a:pt x="2676" y="2767"/>
                  </a:cubicBezTo>
                  <a:cubicBezTo>
                    <a:pt x="2828" y="3020"/>
                    <a:pt x="3085" y="3252"/>
                    <a:pt x="3343" y="3252"/>
                  </a:cubicBezTo>
                  <a:cubicBezTo>
                    <a:pt x="3394" y="3252"/>
                    <a:pt x="3446" y="3243"/>
                    <a:pt x="3496" y="3223"/>
                  </a:cubicBezTo>
                  <a:cubicBezTo>
                    <a:pt x="3770" y="3131"/>
                    <a:pt x="3861" y="2827"/>
                    <a:pt x="3861" y="2554"/>
                  </a:cubicBezTo>
                  <a:cubicBezTo>
                    <a:pt x="3861" y="2067"/>
                    <a:pt x="3679" y="1612"/>
                    <a:pt x="3405" y="1216"/>
                  </a:cubicBezTo>
                  <a:cubicBezTo>
                    <a:pt x="3192" y="882"/>
                    <a:pt x="2767" y="244"/>
                    <a:pt x="2372" y="153"/>
                  </a:cubicBezTo>
                  <a:cubicBezTo>
                    <a:pt x="2348" y="146"/>
                    <a:pt x="2323" y="142"/>
                    <a:pt x="2299" y="139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2"/>
            <p:cNvSpPr/>
            <p:nvPr/>
          </p:nvSpPr>
          <p:spPr>
            <a:xfrm>
              <a:off x="1765500" y="1877375"/>
              <a:ext cx="105650" cy="90300"/>
            </a:xfrm>
            <a:custGeom>
              <a:avLst/>
              <a:gdLst/>
              <a:ahLst/>
              <a:cxnLst/>
              <a:rect l="l" t="t" r="r" b="b"/>
              <a:pathLst>
                <a:path w="4226" h="3612" extrusionOk="0">
                  <a:moveTo>
                    <a:pt x="2189" y="541"/>
                  </a:moveTo>
                  <a:lnTo>
                    <a:pt x="2189" y="541"/>
                  </a:lnTo>
                  <a:cubicBezTo>
                    <a:pt x="1885" y="1271"/>
                    <a:pt x="1520" y="2061"/>
                    <a:pt x="973" y="2639"/>
                  </a:cubicBezTo>
                  <a:cubicBezTo>
                    <a:pt x="848" y="2763"/>
                    <a:pt x="683" y="2867"/>
                    <a:pt x="560" y="2867"/>
                  </a:cubicBezTo>
                  <a:cubicBezTo>
                    <a:pt x="533" y="2867"/>
                    <a:pt x="509" y="2862"/>
                    <a:pt x="487" y="2851"/>
                  </a:cubicBezTo>
                  <a:cubicBezTo>
                    <a:pt x="396" y="2760"/>
                    <a:pt x="396" y="2578"/>
                    <a:pt x="456" y="2395"/>
                  </a:cubicBezTo>
                  <a:cubicBezTo>
                    <a:pt x="578" y="1970"/>
                    <a:pt x="882" y="1544"/>
                    <a:pt x="1307" y="1180"/>
                  </a:cubicBezTo>
                  <a:lnTo>
                    <a:pt x="1399" y="1088"/>
                  </a:lnTo>
                  <a:cubicBezTo>
                    <a:pt x="1581" y="936"/>
                    <a:pt x="1915" y="663"/>
                    <a:pt x="2189" y="541"/>
                  </a:cubicBezTo>
                  <a:close/>
                  <a:moveTo>
                    <a:pt x="2614" y="572"/>
                  </a:moveTo>
                  <a:lnTo>
                    <a:pt x="2614" y="572"/>
                  </a:lnTo>
                  <a:cubicBezTo>
                    <a:pt x="2918" y="724"/>
                    <a:pt x="3253" y="1210"/>
                    <a:pt x="3435" y="1484"/>
                  </a:cubicBezTo>
                  <a:cubicBezTo>
                    <a:pt x="3709" y="1909"/>
                    <a:pt x="3861" y="2335"/>
                    <a:pt x="3830" y="2730"/>
                  </a:cubicBezTo>
                  <a:cubicBezTo>
                    <a:pt x="3830" y="2912"/>
                    <a:pt x="3769" y="3155"/>
                    <a:pt x="3617" y="3216"/>
                  </a:cubicBezTo>
                  <a:cubicBezTo>
                    <a:pt x="3588" y="3231"/>
                    <a:pt x="3556" y="3238"/>
                    <a:pt x="3523" y="3238"/>
                  </a:cubicBezTo>
                  <a:cubicBezTo>
                    <a:pt x="3350" y="3238"/>
                    <a:pt x="3137" y="3055"/>
                    <a:pt x="3010" y="2851"/>
                  </a:cubicBezTo>
                  <a:cubicBezTo>
                    <a:pt x="2614" y="2183"/>
                    <a:pt x="2462" y="1332"/>
                    <a:pt x="2614" y="572"/>
                  </a:cubicBezTo>
                  <a:close/>
                  <a:moveTo>
                    <a:pt x="2520" y="0"/>
                  </a:moveTo>
                  <a:cubicBezTo>
                    <a:pt x="2447" y="0"/>
                    <a:pt x="2393" y="50"/>
                    <a:pt x="2371" y="116"/>
                  </a:cubicBezTo>
                  <a:cubicBezTo>
                    <a:pt x="1915" y="146"/>
                    <a:pt x="1459" y="541"/>
                    <a:pt x="1155" y="815"/>
                  </a:cubicBezTo>
                  <a:lnTo>
                    <a:pt x="1064" y="876"/>
                  </a:lnTo>
                  <a:cubicBezTo>
                    <a:pt x="578" y="1301"/>
                    <a:pt x="244" y="1788"/>
                    <a:pt x="92" y="2274"/>
                  </a:cubicBezTo>
                  <a:cubicBezTo>
                    <a:pt x="0" y="2578"/>
                    <a:pt x="0" y="2973"/>
                    <a:pt x="274" y="3155"/>
                  </a:cubicBezTo>
                  <a:cubicBezTo>
                    <a:pt x="367" y="3217"/>
                    <a:pt x="470" y="3248"/>
                    <a:pt x="580" y="3248"/>
                  </a:cubicBezTo>
                  <a:cubicBezTo>
                    <a:pt x="792" y="3248"/>
                    <a:pt x="1026" y="3133"/>
                    <a:pt x="1247" y="2912"/>
                  </a:cubicBezTo>
                  <a:cubicBezTo>
                    <a:pt x="1642" y="2487"/>
                    <a:pt x="1946" y="2000"/>
                    <a:pt x="2189" y="1484"/>
                  </a:cubicBezTo>
                  <a:cubicBezTo>
                    <a:pt x="2219" y="2031"/>
                    <a:pt x="2402" y="2578"/>
                    <a:pt x="2706" y="3064"/>
                  </a:cubicBezTo>
                  <a:cubicBezTo>
                    <a:pt x="2888" y="3338"/>
                    <a:pt x="3192" y="3611"/>
                    <a:pt x="3526" y="3611"/>
                  </a:cubicBezTo>
                  <a:cubicBezTo>
                    <a:pt x="3617" y="3611"/>
                    <a:pt x="3678" y="3611"/>
                    <a:pt x="3769" y="3581"/>
                  </a:cubicBezTo>
                  <a:cubicBezTo>
                    <a:pt x="4043" y="3459"/>
                    <a:pt x="4225" y="3125"/>
                    <a:pt x="4225" y="2730"/>
                  </a:cubicBezTo>
                  <a:cubicBezTo>
                    <a:pt x="4225" y="2243"/>
                    <a:pt x="4073" y="1757"/>
                    <a:pt x="3739" y="1240"/>
                  </a:cubicBezTo>
                  <a:cubicBezTo>
                    <a:pt x="3496" y="906"/>
                    <a:pt x="3162" y="359"/>
                    <a:pt x="2736" y="177"/>
                  </a:cubicBezTo>
                  <a:cubicBezTo>
                    <a:pt x="2736" y="116"/>
                    <a:pt x="2675" y="25"/>
                    <a:pt x="2614" y="25"/>
                  </a:cubicBezTo>
                  <a:cubicBezTo>
                    <a:pt x="2580" y="8"/>
                    <a:pt x="2549" y="0"/>
                    <a:pt x="2520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2"/>
            <p:cNvSpPr/>
            <p:nvPr/>
          </p:nvSpPr>
          <p:spPr>
            <a:xfrm>
              <a:off x="1778425" y="1770075"/>
              <a:ext cx="93475" cy="65375"/>
            </a:xfrm>
            <a:custGeom>
              <a:avLst/>
              <a:gdLst/>
              <a:ahLst/>
              <a:cxnLst/>
              <a:rect l="l" t="t" r="r" b="b"/>
              <a:pathLst>
                <a:path w="3739" h="2615" extrusionOk="0">
                  <a:moveTo>
                    <a:pt x="2553" y="0"/>
                  </a:moveTo>
                  <a:lnTo>
                    <a:pt x="2553" y="0"/>
                  </a:lnTo>
                  <a:cubicBezTo>
                    <a:pt x="2545" y="15"/>
                    <a:pt x="2537" y="30"/>
                    <a:pt x="2529" y="45"/>
                  </a:cubicBezTo>
                  <a:lnTo>
                    <a:pt x="2529" y="45"/>
                  </a:lnTo>
                  <a:cubicBezTo>
                    <a:pt x="2533" y="45"/>
                    <a:pt x="2536" y="46"/>
                    <a:pt x="2539" y="46"/>
                  </a:cubicBezTo>
                  <a:lnTo>
                    <a:pt x="2539" y="46"/>
                  </a:lnTo>
                  <a:cubicBezTo>
                    <a:pt x="2544" y="31"/>
                    <a:pt x="2548" y="16"/>
                    <a:pt x="2553" y="0"/>
                  </a:cubicBezTo>
                  <a:close/>
                  <a:moveTo>
                    <a:pt x="2449" y="41"/>
                  </a:moveTo>
                  <a:cubicBezTo>
                    <a:pt x="2334" y="41"/>
                    <a:pt x="2207" y="66"/>
                    <a:pt x="2067" y="122"/>
                  </a:cubicBezTo>
                  <a:cubicBezTo>
                    <a:pt x="1216" y="426"/>
                    <a:pt x="517" y="1125"/>
                    <a:pt x="122" y="1915"/>
                  </a:cubicBezTo>
                  <a:cubicBezTo>
                    <a:pt x="61" y="2037"/>
                    <a:pt x="0" y="2159"/>
                    <a:pt x="30" y="2280"/>
                  </a:cubicBezTo>
                  <a:cubicBezTo>
                    <a:pt x="84" y="2439"/>
                    <a:pt x="229" y="2529"/>
                    <a:pt x="387" y="2529"/>
                  </a:cubicBezTo>
                  <a:cubicBezTo>
                    <a:pt x="410" y="2529"/>
                    <a:pt x="433" y="2527"/>
                    <a:pt x="456" y="2523"/>
                  </a:cubicBezTo>
                  <a:cubicBezTo>
                    <a:pt x="638" y="2523"/>
                    <a:pt x="790" y="2402"/>
                    <a:pt x="912" y="2311"/>
                  </a:cubicBezTo>
                  <a:cubicBezTo>
                    <a:pt x="1629" y="1713"/>
                    <a:pt x="2081" y="881"/>
                    <a:pt x="2529" y="45"/>
                  </a:cubicBezTo>
                  <a:lnTo>
                    <a:pt x="2529" y="45"/>
                  </a:lnTo>
                  <a:cubicBezTo>
                    <a:pt x="2503" y="42"/>
                    <a:pt x="2476" y="41"/>
                    <a:pt x="2449" y="41"/>
                  </a:cubicBezTo>
                  <a:close/>
                  <a:moveTo>
                    <a:pt x="2539" y="46"/>
                  </a:moveTo>
                  <a:cubicBezTo>
                    <a:pt x="2342" y="701"/>
                    <a:pt x="2376" y="1383"/>
                    <a:pt x="2584" y="2007"/>
                  </a:cubicBezTo>
                  <a:cubicBezTo>
                    <a:pt x="2705" y="2311"/>
                    <a:pt x="2918" y="2614"/>
                    <a:pt x="3222" y="2614"/>
                  </a:cubicBezTo>
                  <a:cubicBezTo>
                    <a:pt x="3465" y="2584"/>
                    <a:pt x="3648" y="2371"/>
                    <a:pt x="3708" y="2128"/>
                  </a:cubicBezTo>
                  <a:cubicBezTo>
                    <a:pt x="3739" y="1915"/>
                    <a:pt x="3678" y="1672"/>
                    <a:pt x="3587" y="1429"/>
                  </a:cubicBezTo>
                  <a:cubicBezTo>
                    <a:pt x="3391" y="841"/>
                    <a:pt x="3116" y="115"/>
                    <a:pt x="2539" y="46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2"/>
            <p:cNvSpPr/>
            <p:nvPr/>
          </p:nvSpPr>
          <p:spPr>
            <a:xfrm>
              <a:off x="1773100" y="1765700"/>
              <a:ext cx="103375" cy="74300"/>
            </a:xfrm>
            <a:custGeom>
              <a:avLst/>
              <a:gdLst/>
              <a:ahLst/>
              <a:cxnLst/>
              <a:rect l="l" t="t" r="r" b="b"/>
              <a:pathLst>
                <a:path w="4135" h="2972" extrusionOk="0">
                  <a:moveTo>
                    <a:pt x="2402" y="449"/>
                  </a:moveTo>
                  <a:cubicBezTo>
                    <a:pt x="2037" y="1118"/>
                    <a:pt x="1611" y="1817"/>
                    <a:pt x="1003" y="2334"/>
                  </a:cubicBezTo>
                  <a:cubicBezTo>
                    <a:pt x="912" y="2425"/>
                    <a:pt x="760" y="2516"/>
                    <a:pt x="639" y="2516"/>
                  </a:cubicBezTo>
                  <a:cubicBezTo>
                    <a:pt x="547" y="2516"/>
                    <a:pt x="456" y="2486"/>
                    <a:pt x="426" y="2425"/>
                  </a:cubicBezTo>
                  <a:cubicBezTo>
                    <a:pt x="395" y="2364"/>
                    <a:pt x="456" y="2242"/>
                    <a:pt x="487" y="2182"/>
                  </a:cubicBezTo>
                  <a:cubicBezTo>
                    <a:pt x="882" y="1391"/>
                    <a:pt x="1581" y="753"/>
                    <a:pt x="2341" y="449"/>
                  </a:cubicBezTo>
                  <a:close/>
                  <a:moveTo>
                    <a:pt x="2888" y="449"/>
                  </a:moveTo>
                  <a:lnTo>
                    <a:pt x="2888" y="449"/>
                  </a:lnTo>
                  <a:cubicBezTo>
                    <a:pt x="3283" y="631"/>
                    <a:pt x="3496" y="1270"/>
                    <a:pt x="3617" y="1695"/>
                  </a:cubicBezTo>
                  <a:cubicBezTo>
                    <a:pt x="3709" y="1878"/>
                    <a:pt x="3769" y="2090"/>
                    <a:pt x="3709" y="2273"/>
                  </a:cubicBezTo>
                  <a:cubicBezTo>
                    <a:pt x="3678" y="2425"/>
                    <a:pt x="3587" y="2577"/>
                    <a:pt x="3435" y="2607"/>
                  </a:cubicBezTo>
                  <a:cubicBezTo>
                    <a:pt x="3222" y="2607"/>
                    <a:pt x="3070" y="2334"/>
                    <a:pt x="2979" y="2121"/>
                  </a:cubicBezTo>
                  <a:cubicBezTo>
                    <a:pt x="2797" y="1574"/>
                    <a:pt x="2766" y="996"/>
                    <a:pt x="2888" y="449"/>
                  </a:cubicBezTo>
                  <a:close/>
                  <a:moveTo>
                    <a:pt x="2740" y="1"/>
                  </a:moveTo>
                  <a:cubicBezTo>
                    <a:pt x="2713" y="1"/>
                    <a:pt x="2690" y="8"/>
                    <a:pt x="2675" y="23"/>
                  </a:cubicBezTo>
                  <a:cubicBezTo>
                    <a:pt x="2523" y="23"/>
                    <a:pt x="2371" y="54"/>
                    <a:pt x="2219" y="115"/>
                  </a:cubicBezTo>
                  <a:cubicBezTo>
                    <a:pt x="1368" y="419"/>
                    <a:pt x="578" y="1148"/>
                    <a:pt x="152" y="1999"/>
                  </a:cubicBezTo>
                  <a:cubicBezTo>
                    <a:pt x="61" y="2151"/>
                    <a:pt x="0" y="2334"/>
                    <a:pt x="61" y="2516"/>
                  </a:cubicBezTo>
                  <a:cubicBezTo>
                    <a:pt x="143" y="2762"/>
                    <a:pt x="398" y="2885"/>
                    <a:pt x="625" y="2885"/>
                  </a:cubicBezTo>
                  <a:cubicBezTo>
                    <a:pt x="650" y="2885"/>
                    <a:pt x="675" y="2884"/>
                    <a:pt x="699" y="2881"/>
                  </a:cubicBezTo>
                  <a:cubicBezTo>
                    <a:pt x="912" y="2881"/>
                    <a:pt x="1095" y="2729"/>
                    <a:pt x="1247" y="2607"/>
                  </a:cubicBezTo>
                  <a:cubicBezTo>
                    <a:pt x="1733" y="2212"/>
                    <a:pt x="2128" y="1695"/>
                    <a:pt x="2432" y="1148"/>
                  </a:cubicBezTo>
                  <a:cubicBezTo>
                    <a:pt x="2432" y="1513"/>
                    <a:pt x="2493" y="1878"/>
                    <a:pt x="2614" y="2242"/>
                  </a:cubicBezTo>
                  <a:cubicBezTo>
                    <a:pt x="2797" y="2698"/>
                    <a:pt x="3070" y="2972"/>
                    <a:pt x="3405" y="2972"/>
                  </a:cubicBezTo>
                  <a:lnTo>
                    <a:pt x="3465" y="2972"/>
                  </a:lnTo>
                  <a:cubicBezTo>
                    <a:pt x="3800" y="2941"/>
                    <a:pt x="4043" y="2637"/>
                    <a:pt x="4104" y="2364"/>
                  </a:cubicBezTo>
                  <a:cubicBezTo>
                    <a:pt x="4134" y="2060"/>
                    <a:pt x="4073" y="1786"/>
                    <a:pt x="3982" y="1543"/>
                  </a:cubicBezTo>
                  <a:cubicBezTo>
                    <a:pt x="3769" y="966"/>
                    <a:pt x="3526" y="327"/>
                    <a:pt x="3040" y="115"/>
                  </a:cubicBezTo>
                  <a:cubicBezTo>
                    <a:pt x="3009" y="84"/>
                    <a:pt x="2949" y="84"/>
                    <a:pt x="2888" y="54"/>
                  </a:cubicBezTo>
                  <a:cubicBezTo>
                    <a:pt x="2858" y="23"/>
                    <a:pt x="2858" y="23"/>
                    <a:pt x="2827" y="23"/>
                  </a:cubicBezTo>
                  <a:cubicBezTo>
                    <a:pt x="2797" y="8"/>
                    <a:pt x="2766" y="1"/>
                    <a:pt x="2740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2"/>
            <p:cNvSpPr/>
            <p:nvPr/>
          </p:nvSpPr>
          <p:spPr>
            <a:xfrm>
              <a:off x="2129475" y="1665825"/>
              <a:ext cx="213100" cy="820100"/>
            </a:xfrm>
            <a:custGeom>
              <a:avLst/>
              <a:gdLst/>
              <a:ahLst/>
              <a:cxnLst/>
              <a:rect l="l" t="t" r="r" b="b"/>
              <a:pathLst>
                <a:path w="8524" h="32804" extrusionOk="0">
                  <a:moveTo>
                    <a:pt x="5908" y="1"/>
                  </a:moveTo>
                  <a:cubicBezTo>
                    <a:pt x="5795" y="1"/>
                    <a:pt x="5689" y="12"/>
                    <a:pt x="5594" y="37"/>
                  </a:cubicBezTo>
                  <a:cubicBezTo>
                    <a:pt x="1" y="2316"/>
                    <a:pt x="2524" y="12316"/>
                    <a:pt x="2888" y="17058"/>
                  </a:cubicBezTo>
                  <a:cubicBezTo>
                    <a:pt x="3618" y="21952"/>
                    <a:pt x="4378" y="27362"/>
                    <a:pt x="2493" y="32286"/>
                  </a:cubicBezTo>
                  <a:cubicBezTo>
                    <a:pt x="2402" y="32530"/>
                    <a:pt x="2585" y="32803"/>
                    <a:pt x="2858" y="32803"/>
                  </a:cubicBezTo>
                  <a:cubicBezTo>
                    <a:pt x="5563" y="28183"/>
                    <a:pt x="4196" y="21861"/>
                    <a:pt x="3648" y="16967"/>
                  </a:cubicBezTo>
                  <a:cubicBezTo>
                    <a:pt x="3089" y="13984"/>
                    <a:pt x="1503" y="921"/>
                    <a:pt x="5678" y="921"/>
                  </a:cubicBezTo>
                  <a:cubicBezTo>
                    <a:pt x="6268" y="921"/>
                    <a:pt x="6973" y="1182"/>
                    <a:pt x="7813" y="1769"/>
                  </a:cubicBezTo>
                  <a:cubicBezTo>
                    <a:pt x="8523" y="922"/>
                    <a:pt x="6923" y="1"/>
                    <a:pt x="5908" y="1"/>
                  </a:cubicBezTo>
                  <a:close/>
                </a:path>
              </a:pathLst>
            </a:custGeom>
            <a:solidFill>
              <a:srgbClr val="628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2"/>
            <p:cNvSpPr/>
            <p:nvPr/>
          </p:nvSpPr>
          <p:spPr>
            <a:xfrm>
              <a:off x="2123400" y="1737975"/>
              <a:ext cx="142050" cy="90000"/>
            </a:xfrm>
            <a:custGeom>
              <a:avLst/>
              <a:gdLst/>
              <a:ahLst/>
              <a:cxnLst/>
              <a:rect l="l" t="t" r="r" b="b"/>
              <a:pathLst>
                <a:path w="5682" h="3600" extrusionOk="0">
                  <a:moveTo>
                    <a:pt x="2772" y="0"/>
                  </a:moveTo>
                  <a:cubicBezTo>
                    <a:pt x="2053" y="0"/>
                    <a:pt x="1223" y="571"/>
                    <a:pt x="396" y="2166"/>
                  </a:cubicBezTo>
                  <a:cubicBezTo>
                    <a:pt x="122" y="2561"/>
                    <a:pt x="1" y="3260"/>
                    <a:pt x="517" y="3473"/>
                  </a:cubicBezTo>
                  <a:cubicBezTo>
                    <a:pt x="1855" y="3291"/>
                    <a:pt x="2311" y="1284"/>
                    <a:pt x="3071" y="281"/>
                  </a:cubicBezTo>
                  <a:cubicBezTo>
                    <a:pt x="3131" y="1376"/>
                    <a:pt x="3223" y="2926"/>
                    <a:pt x="4195" y="3595"/>
                  </a:cubicBezTo>
                  <a:cubicBezTo>
                    <a:pt x="4226" y="3598"/>
                    <a:pt x="4256" y="3599"/>
                    <a:pt x="4284" y="3599"/>
                  </a:cubicBezTo>
                  <a:cubicBezTo>
                    <a:pt x="5681" y="3599"/>
                    <a:pt x="4577" y="0"/>
                    <a:pt x="2772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2"/>
            <p:cNvSpPr/>
            <p:nvPr/>
          </p:nvSpPr>
          <p:spPr>
            <a:xfrm>
              <a:off x="2118850" y="1733225"/>
              <a:ext cx="154950" cy="99950"/>
            </a:xfrm>
            <a:custGeom>
              <a:avLst/>
              <a:gdLst/>
              <a:ahLst/>
              <a:cxnLst/>
              <a:rect l="l" t="t" r="r" b="b"/>
              <a:pathLst>
                <a:path w="6198" h="3998" extrusionOk="0">
                  <a:moveTo>
                    <a:pt x="3102" y="319"/>
                  </a:moveTo>
                  <a:cubicBezTo>
                    <a:pt x="3111" y="319"/>
                    <a:pt x="3121" y="319"/>
                    <a:pt x="3131" y="319"/>
                  </a:cubicBezTo>
                  <a:cubicBezTo>
                    <a:pt x="2371" y="1292"/>
                    <a:pt x="1976" y="3085"/>
                    <a:pt x="760" y="3481"/>
                  </a:cubicBezTo>
                  <a:cubicBezTo>
                    <a:pt x="365" y="3298"/>
                    <a:pt x="547" y="2751"/>
                    <a:pt x="730" y="2477"/>
                  </a:cubicBezTo>
                  <a:cubicBezTo>
                    <a:pt x="1001" y="1965"/>
                    <a:pt x="2018" y="319"/>
                    <a:pt x="3102" y="319"/>
                  </a:cubicBezTo>
                  <a:close/>
                  <a:moveTo>
                    <a:pt x="3435" y="411"/>
                  </a:moveTo>
                  <a:cubicBezTo>
                    <a:pt x="4195" y="897"/>
                    <a:pt x="5472" y="2781"/>
                    <a:pt x="4681" y="3541"/>
                  </a:cubicBezTo>
                  <a:cubicBezTo>
                    <a:pt x="3526" y="3511"/>
                    <a:pt x="3557" y="1322"/>
                    <a:pt x="3435" y="411"/>
                  </a:cubicBezTo>
                  <a:close/>
                  <a:moveTo>
                    <a:pt x="2937" y="0"/>
                  </a:moveTo>
                  <a:cubicBezTo>
                    <a:pt x="2152" y="0"/>
                    <a:pt x="1258" y="600"/>
                    <a:pt x="396" y="2265"/>
                  </a:cubicBezTo>
                  <a:cubicBezTo>
                    <a:pt x="61" y="2751"/>
                    <a:pt x="0" y="3633"/>
                    <a:pt x="639" y="3845"/>
                  </a:cubicBezTo>
                  <a:cubicBezTo>
                    <a:pt x="690" y="3855"/>
                    <a:pt x="741" y="3860"/>
                    <a:pt x="792" y="3860"/>
                  </a:cubicBezTo>
                  <a:cubicBezTo>
                    <a:pt x="1807" y="3860"/>
                    <a:pt x="2550" y="1893"/>
                    <a:pt x="3101" y="1140"/>
                  </a:cubicBezTo>
                  <a:cubicBezTo>
                    <a:pt x="3283" y="2113"/>
                    <a:pt x="3374" y="3724"/>
                    <a:pt x="4499" y="3997"/>
                  </a:cubicBezTo>
                  <a:cubicBezTo>
                    <a:pt x="6197" y="3823"/>
                    <a:pt x="4917" y="0"/>
                    <a:pt x="2937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2"/>
            <p:cNvSpPr/>
            <p:nvPr/>
          </p:nvSpPr>
          <p:spPr>
            <a:xfrm>
              <a:off x="2131775" y="1860775"/>
              <a:ext cx="105650" cy="83350"/>
            </a:xfrm>
            <a:custGeom>
              <a:avLst/>
              <a:gdLst/>
              <a:ahLst/>
              <a:cxnLst/>
              <a:rect l="l" t="t" r="r" b="b"/>
              <a:pathLst>
                <a:path w="4226" h="3334" extrusionOk="0">
                  <a:moveTo>
                    <a:pt x="2253" y="1"/>
                  </a:moveTo>
                  <a:cubicBezTo>
                    <a:pt x="1545" y="1"/>
                    <a:pt x="799" y="629"/>
                    <a:pt x="274" y="2056"/>
                  </a:cubicBezTo>
                  <a:cubicBezTo>
                    <a:pt x="61" y="2452"/>
                    <a:pt x="0" y="3181"/>
                    <a:pt x="547" y="3333"/>
                  </a:cubicBezTo>
                  <a:cubicBezTo>
                    <a:pt x="1689" y="3157"/>
                    <a:pt x="1957" y="1571"/>
                    <a:pt x="2328" y="613"/>
                  </a:cubicBezTo>
                  <a:lnTo>
                    <a:pt x="2328" y="613"/>
                  </a:lnTo>
                  <a:cubicBezTo>
                    <a:pt x="2043" y="1479"/>
                    <a:pt x="2820" y="3287"/>
                    <a:pt x="3560" y="3287"/>
                  </a:cubicBezTo>
                  <a:cubicBezTo>
                    <a:pt x="3798" y="3287"/>
                    <a:pt x="4032" y="3100"/>
                    <a:pt x="4225" y="2634"/>
                  </a:cubicBezTo>
                  <a:cubicBezTo>
                    <a:pt x="3971" y="992"/>
                    <a:pt x="3142" y="1"/>
                    <a:pt x="2253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2"/>
            <p:cNvSpPr/>
            <p:nvPr/>
          </p:nvSpPr>
          <p:spPr>
            <a:xfrm>
              <a:off x="2126450" y="1856225"/>
              <a:ext cx="121800" cy="92450"/>
            </a:xfrm>
            <a:custGeom>
              <a:avLst/>
              <a:gdLst/>
              <a:ahLst/>
              <a:cxnLst/>
              <a:rect l="l" t="t" r="r" b="b"/>
              <a:pathLst>
                <a:path w="4872" h="3698" extrusionOk="0">
                  <a:moveTo>
                    <a:pt x="2407" y="363"/>
                  </a:moveTo>
                  <a:cubicBezTo>
                    <a:pt x="3781" y="363"/>
                    <a:pt x="4872" y="3233"/>
                    <a:pt x="3806" y="3233"/>
                  </a:cubicBezTo>
                  <a:cubicBezTo>
                    <a:pt x="3726" y="3233"/>
                    <a:pt x="3632" y="3216"/>
                    <a:pt x="3526" y="3181"/>
                  </a:cubicBezTo>
                  <a:cubicBezTo>
                    <a:pt x="2827" y="2694"/>
                    <a:pt x="2584" y="1539"/>
                    <a:pt x="2766" y="719"/>
                  </a:cubicBezTo>
                  <a:cubicBezTo>
                    <a:pt x="2715" y="583"/>
                    <a:pt x="2661" y="524"/>
                    <a:pt x="2604" y="524"/>
                  </a:cubicBezTo>
                  <a:cubicBezTo>
                    <a:pt x="2250" y="524"/>
                    <a:pt x="1787" y="2759"/>
                    <a:pt x="1368" y="2968"/>
                  </a:cubicBezTo>
                  <a:cubicBezTo>
                    <a:pt x="1196" y="3213"/>
                    <a:pt x="1026" y="3312"/>
                    <a:pt x="884" y="3312"/>
                  </a:cubicBezTo>
                  <a:cubicBezTo>
                    <a:pt x="551" y="3312"/>
                    <a:pt x="371" y="2768"/>
                    <a:pt x="669" y="2299"/>
                  </a:cubicBezTo>
                  <a:cubicBezTo>
                    <a:pt x="1206" y="867"/>
                    <a:pt x="1832" y="363"/>
                    <a:pt x="2407" y="363"/>
                  </a:cubicBezTo>
                  <a:close/>
                  <a:moveTo>
                    <a:pt x="2447" y="1"/>
                  </a:moveTo>
                  <a:cubicBezTo>
                    <a:pt x="1677" y="1"/>
                    <a:pt x="874" y="646"/>
                    <a:pt x="335" y="2147"/>
                  </a:cubicBezTo>
                  <a:cubicBezTo>
                    <a:pt x="0" y="2664"/>
                    <a:pt x="92" y="3697"/>
                    <a:pt x="851" y="3697"/>
                  </a:cubicBezTo>
                  <a:cubicBezTo>
                    <a:pt x="1642" y="3667"/>
                    <a:pt x="2098" y="2512"/>
                    <a:pt x="2371" y="1843"/>
                  </a:cubicBezTo>
                  <a:cubicBezTo>
                    <a:pt x="2371" y="2665"/>
                    <a:pt x="3219" y="3654"/>
                    <a:pt x="3899" y="3654"/>
                  </a:cubicBezTo>
                  <a:cubicBezTo>
                    <a:pt x="4225" y="3654"/>
                    <a:pt x="4513" y="3427"/>
                    <a:pt x="4651" y="2846"/>
                  </a:cubicBezTo>
                  <a:cubicBezTo>
                    <a:pt x="4410" y="1106"/>
                    <a:pt x="3456" y="1"/>
                    <a:pt x="2447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2"/>
            <p:cNvSpPr/>
            <p:nvPr/>
          </p:nvSpPr>
          <p:spPr>
            <a:xfrm>
              <a:off x="2141650" y="1994700"/>
              <a:ext cx="97275" cy="81625"/>
            </a:xfrm>
            <a:custGeom>
              <a:avLst/>
              <a:gdLst/>
              <a:ahLst/>
              <a:cxnLst/>
              <a:rect l="l" t="t" r="r" b="b"/>
              <a:pathLst>
                <a:path w="3891" h="3265" extrusionOk="0">
                  <a:moveTo>
                    <a:pt x="2283" y="0"/>
                  </a:moveTo>
                  <a:cubicBezTo>
                    <a:pt x="1550" y="0"/>
                    <a:pt x="752" y="677"/>
                    <a:pt x="304" y="2019"/>
                  </a:cubicBezTo>
                  <a:cubicBezTo>
                    <a:pt x="61" y="2414"/>
                    <a:pt x="0" y="3143"/>
                    <a:pt x="547" y="3265"/>
                  </a:cubicBezTo>
                  <a:cubicBezTo>
                    <a:pt x="1550" y="3052"/>
                    <a:pt x="1946" y="1654"/>
                    <a:pt x="2189" y="772"/>
                  </a:cubicBezTo>
                  <a:lnTo>
                    <a:pt x="2189" y="772"/>
                  </a:lnTo>
                  <a:cubicBezTo>
                    <a:pt x="1994" y="1596"/>
                    <a:pt x="2587" y="3024"/>
                    <a:pt x="3198" y="3024"/>
                  </a:cubicBezTo>
                  <a:cubicBezTo>
                    <a:pt x="3443" y="3024"/>
                    <a:pt x="3691" y="2793"/>
                    <a:pt x="3891" y="2201"/>
                  </a:cubicBezTo>
                  <a:cubicBezTo>
                    <a:pt x="3736" y="730"/>
                    <a:pt x="3045" y="0"/>
                    <a:pt x="2283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2"/>
            <p:cNvSpPr/>
            <p:nvPr/>
          </p:nvSpPr>
          <p:spPr>
            <a:xfrm>
              <a:off x="2137075" y="1990125"/>
              <a:ext cx="106475" cy="90775"/>
            </a:xfrm>
            <a:custGeom>
              <a:avLst/>
              <a:gdLst/>
              <a:ahLst/>
              <a:cxnLst/>
              <a:rect l="l" t="t" r="r" b="b"/>
              <a:pathLst>
                <a:path w="4259" h="3631" extrusionOk="0">
                  <a:moveTo>
                    <a:pt x="2311" y="317"/>
                  </a:moveTo>
                  <a:cubicBezTo>
                    <a:pt x="3769" y="343"/>
                    <a:pt x="4258" y="2973"/>
                    <a:pt x="3471" y="2973"/>
                  </a:cubicBezTo>
                  <a:cubicBezTo>
                    <a:pt x="3323" y="2973"/>
                    <a:pt x="3129" y="2879"/>
                    <a:pt x="2888" y="2658"/>
                  </a:cubicBezTo>
                  <a:cubicBezTo>
                    <a:pt x="2402" y="2141"/>
                    <a:pt x="2797" y="1168"/>
                    <a:pt x="2372" y="773"/>
                  </a:cubicBezTo>
                  <a:cubicBezTo>
                    <a:pt x="2121" y="848"/>
                    <a:pt x="1455" y="3267"/>
                    <a:pt x="854" y="3267"/>
                  </a:cubicBezTo>
                  <a:cubicBezTo>
                    <a:pt x="727" y="3267"/>
                    <a:pt x="604" y="3160"/>
                    <a:pt x="487" y="2901"/>
                  </a:cubicBezTo>
                  <a:cubicBezTo>
                    <a:pt x="639" y="2080"/>
                    <a:pt x="1399" y="439"/>
                    <a:pt x="2311" y="317"/>
                  </a:cubicBezTo>
                  <a:close/>
                  <a:moveTo>
                    <a:pt x="2440" y="1"/>
                  </a:moveTo>
                  <a:cubicBezTo>
                    <a:pt x="1635" y="1"/>
                    <a:pt x="769" y="689"/>
                    <a:pt x="305" y="2110"/>
                  </a:cubicBezTo>
                  <a:cubicBezTo>
                    <a:pt x="1" y="2627"/>
                    <a:pt x="31" y="3569"/>
                    <a:pt x="791" y="3630"/>
                  </a:cubicBezTo>
                  <a:cubicBezTo>
                    <a:pt x="1490" y="3569"/>
                    <a:pt x="1977" y="2597"/>
                    <a:pt x="2250" y="1989"/>
                  </a:cubicBezTo>
                  <a:cubicBezTo>
                    <a:pt x="2250" y="2789"/>
                    <a:pt x="2864" y="3329"/>
                    <a:pt x="3416" y="3329"/>
                  </a:cubicBezTo>
                  <a:cubicBezTo>
                    <a:pt x="3808" y="3329"/>
                    <a:pt x="4168" y="3058"/>
                    <a:pt x="4256" y="2414"/>
                  </a:cubicBezTo>
                  <a:cubicBezTo>
                    <a:pt x="4129" y="826"/>
                    <a:pt x="3321" y="1"/>
                    <a:pt x="2440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2"/>
            <p:cNvSpPr/>
            <p:nvPr/>
          </p:nvSpPr>
          <p:spPr>
            <a:xfrm>
              <a:off x="2164450" y="2146975"/>
              <a:ext cx="98050" cy="77525"/>
            </a:xfrm>
            <a:custGeom>
              <a:avLst/>
              <a:gdLst/>
              <a:ahLst/>
              <a:cxnLst/>
              <a:rect l="l" t="t" r="r" b="b"/>
              <a:pathLst>
                <a:path w="3922" h="3101" extrusionOk="0">
                  <a:moveTo>
                    <a:pt x="1945" y="1"/>
                  </a:moveTo>
                  <a:lnTo>
                    <a:pt x="1945" y="1"/>
                  </a:lnTo>
                  <a:cubicBezTo>
                    <a:pt x="1928" y="33"/>
                    <a:pt x="1913" y="67"/>
                    <a:pt x="1900" y="103"/>
                  </a:cubicBezTo>
                  <a:lnTo>
                    <a:pt x="1900" y="103"/>
                  </a:lnTo>
                  <a:cubicBezTo>
                    <a:pt x="1854" y="97"/>
                    <a:pt x="1808" y="94"/>
                    <a:pt x="1762" y="94"/>
                  </a:cubicBezTo>
                  <a:cubicBezTo>
                    <a:pt x="1025" y="94"/>
                    <a:pt x="342" y="828"/>
                    <a:pt x="0" y="2463"/>
                  </a:cubicBezTo>
                  <a:cubicBezTo>
                    <a:pt x="272" y="2665"/>
                    <a:pt x="503" y="2752"/>
                    <a:pt x="701" y="2752"/>
                  </a:cubicBezTo>
                  <a:cubicBezTo>
                    <a:pt x="1404" y="2752"/>
                    <a:pt x="1683" y="1656"/>
                    <a:pt x="1832" y="762"/>
                  </a:cubicBezTo>
                  <a:lnTo>
                    <a:pt x="1832" y="762"/>
                  </a:lnTo>
                  <a:cubicBezTo>
                    <a:pt x="1910" y="1770"/>
                    <a:pt x="2623" y="3100"/>
                    <a:pt x="3247" y="3100"/>
                  </a:cubicBezTo>
                  <a:cubicBezTo>
                    <a:pt x="3504" y="3100"/>
                    <a:pt x="3745" y="2875"/>
                    <a:pt x="3921" y="2311"/>
                  </a:cubicBezTo>
                  <a:cubicBezTo>
                    <a:pt x="3402" y="999"/>
                    <a:pt x="2651" y="214"/>
                    <a:pt x="1930" y="107"/>
                  </a:cubicBezTo>
                  <a:lnTo>
                    <a:pt x="1930" y="107"/>
                  </a:lnTo>
                  <a:cubicBezTo>
                    <a:pt x="1935" y="70"/>
                    <a:pt x="1940" y="34"/>
                    <a:pt x="1945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2"/>
            <p:cNvSpPr/>
            <p:nvPr/>
          </p:nvSpPr>
          <p:spPr>
            <a:xfrm>
              <a:off x="2159875" y="2142325"/>
              <a:ext cx="134525" cy="85975"/>
            </a:xfrm>
            <a:custGeom>
              <a:avLst/>
              <a:gdLst/>
              <a:ahLst/>
              <a:cxnLst/>
              <a:rect l="l" t="t" r="r" b="b"/>
              <a:pathLst>
                <a:path w="5381" h="3439" extrusionOk="0">
                  <a:moveTo>
                    <a:pt x="1858" y="429"/>
                  </a:moveTo>
                  <a:cubicBezTo>
                    <a:pt x="1867" y="429"/>
                    <a:pt x="1876" y="429"/>
                    <a:pt x="1885" y="430"/>
                  </a:cubicBezTo>
                  <a:cubicBezTo>
                    <a:pt x="1780" y="1191"/>
                    <a:pt x="1675" y="2745"/>
                    <a:pt x="847" y="2745"/>
                  </a:cubicBezTo>
                  <a:cubicBezTo>
                    <a:pt x="716" y="2745"/>
                    <a:pt x="566" y="2706"/>
                    <a:pt x="396" y="2618"/>
                  </a:cubicBezTo>
                  <a:cubicBezTo>
                    <a:pt x="696" y="1598"/>
                    <a:pt x="1144" y="429"/>
                    <a:pt x="1858" y="429"/>
                  </a:cubicBezTo>
                  <a:close/>
                  <a:moveTo>
                    <a:pt x="2280" y="551"/>
                  </a:moveTo>
                  <a:lnTo>
                    <a:pt x="2280" y="551"/>
                  </a:lnTo>
                  <a:cubicBezTo>
                    <a:pt x="3010" y="1038"/>
                    <a:pt x="4439" y="2193"/>
                    <a:pt x="3679" y="3013"/>
                  </a:cubicBezTo>
                  <a:cubicBezTo>
                    <a:pt x="3604" y="3032"/>
                    <a:pt x="3532" y="3040"/>
                    <a:pt x="3463" y="3040"/>
                  </a:cubicBezTo>
                  <a:cubicBezTo>
                    <a:pt x="2504" y="3040"/>
                    <a:pt x="2167" y="1346"/>
                    <a:pt x="2280" y="551"/>
                  </a:cubicBezTo>
                  <a:close/>
                  <a:moveTo>
                    <a:pt x="2140" y="0"/>
                  </a:moveTo>
                  <a:cubicBezTo>
                    <a:pt x="2090" y="0"/>
                    <a:pt x="2040" y="20"/>
                    <a:pt x="2007" y="65"/>
                  </a:cubicBezTo>
                  <a:cubicBezTo>
                    <a:pt x="1949" y="55"/>
                    <a:pt x="1893" y="50"/>
                    <a:pt x="1838" y="50"/>
                  </a:cubicBezTo>
                  <a:cubicBezTo>
                    <a:pt x="749" y="50"/>
                    <a:pt x="59" y="1960"/>
                    <a:pt x="1" y="2770"/>
                  </a:cubicBezTo>
                  <a:cubicBezTo>
                    <a:pt x="207" y="3024"/>
                    <a:pt x="467" y="3132"/>
                    <a:pt x="730" y="3132"/>
                  </a:cubicBezTo>
                  <a:cubicBezTo>
                    <a:pt x="1320" y="3132"/>
                    <a:pt x="1932" y="2591"/>
                    <a:pt x="2037" y="1919"/>
                  </a:cubicBezTo>
                  <a:cubicBezTo>
                    <a:pt x="2250" y="2588"/>
                    <a:pt x="2706" y="3439"/>
                    <a:pt x="3466" y="3439"/>
                  </a:cubicBezTo>
                  <a:cubicBezTo>
                    <a:pt x="5381" y="2983"/>
                    <a:pt x="3527" y="673"/>
                    <a:pt x="2311" y="156"/>
                  </a:cubicBezTo>
                  <a:cubicBezTo>
                    <a:pt x="2311" y="60"/>
                    <a:pt x="2226" y="0"/>
                    <a:pt x="2140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2169825" y="2279950"/>
              <a:ext cx="101175" cy="73775"/>
            </a:xfrm>
            <a:custGeom>
              <a:avLst/>
              <a:gdLst/>
              <a:ahLst/>
              <a:cxnLst/>
              <a:rect l="l" t="t" r="r" b="b"/>
              <a:pathLst>
                <a:path w="4047" h="2951" extrusionOk="0">
                  <a:moveTo>
                    <a:pt x="1882" y="1"/>
                  </a:moveTo>
                  <a:cubicBezTo>
                    <a:pt x="0" y="1256"/>
                    <a:pt x="187" y="2950"/>
                    <a:pt x="770" y="2950"/>
                  </a:cubicBezTo>
                  <a:cubicBezTo>
                    <a:pt x="1119" y="2950"/>
                    <a:pt x="1609" y="2343"/>
                    <a:pt x="1882" y="670"/>
                  </a:cubicBezTo>
                  <a:lnTo>
                    <a:pt x="1882" y="670"/>
                  </a:lnTo>
                  <a:cubicBezTo>
                    <a:pt x="1794" y="2242"/>
                    <a:pt x="2361" y="2847"/>
                    <a:pt x="2847" y="2847"/>
                  </a:cubicBezTo>
                  <a:cubicBezTo>
                    <a:pt x="3526" y="2847"/>
                    <a:pt x="4046" y="1669"/>
                    <a:pt x="2399" y="305"/>
                  </a:cubicBezTo>
                  <a:lnTo>
                    <a:pt x="2399" y="305"/>
                  </a:lnTo>
                  <a:cubicBezTo>
                    <a:pt x="2430" y="335"/>
                    <a:pt x="2430" y="366"/>
                    <a:pt x="2460" y="396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2145025" y="2276275"/>
              <a:ext cx="125000" cy="82725"/>
            </a:xfrm>
            <a:custGeom>
              <a:avLst/>
              <a:gdLst/>
              <a:ahLst/>
              <a:cxnLst/>
              <a:rect l="l" t="t" r="r" b="b"/>
              <a:pathLst>
                <a:path w="5000" h="3309" extrusionOk="0">
                  <a:moveTo>
                    <a:pt x="2847" y="1"/>
                  </a:moveTo>
                  <a:cubicBezTo>
                    <a:pt x="2230" y="1"/>
                    <a:pt x="1" y="3205"/>
                    <a:pt x="1719" y="3309"/>
                  </a:cubicBezTo>
                  <a:cubicBezTo>
                    <a:pt x="2236" y="3309"/>
                    <a:pt x="2601" y="2580"/>
                    <a:pt x="2783" y="2124"/>
                  </a:cubicBezTo>
                  <a:cubicBezTo>
                    <a:pt x="3229" y="2947"/>
                    <a:pt x="3641" y="3262"/>
                    <a:pt x="3961" y="3262"/>
                  </a:cubicBezTo>
                  <a:cubicBezTo>
                    <a:pt x="4799" y="3262"/>
                    <a:pt x="5000" y="1105"/>
                    <a:pt x="3482" y="269"/>
                  </a:cubicBezTo>
                  <a:cubicBezTo>
                    <a:pt x="3435" y="248"/>
                    <a:pt x="3394" y="238"/>
                    <a:pt x="3359" y="238"/>
                  </a:cubicBezTo>
                  <a:cubicBezTo>
                    <a:pt x="3106" y="238"/>
                    <a:pt x="3188" y="756"/>
                    <a:pt x="3482" y="756"/>
                  </a:cubicBezTo>
                  <a:cubicBezTo>
                    <a:pt x="4561" y="1981"/>
                    <a:pt x="4383" y="2847"/>
                    <a:pt x="3950" y="2847"/>
                  </a:cubicBezTo>
                  <a:cubicBezTo>
                    <a:pt x="3578" y="2847"/>
                    <a:pt x="3017" y="2206"/>
                    <a:pt x="2905" y="604"/>
                  </a:cubicBezTo>
                  <a:cubicBezTo>
                    <a:pt x="2418" y="969"/>
                    <a:pt x="2662" y="2032"/>
                    <a:pt x="2145" y="2549"/>
                  </a:cubicBezTo>
                  <a:cubicBezTo>
                    <a:pt x="2019" y="2791"/>
                    <a:pt x="1878" y="2887"/>
                    <a:pt x="1759" y="2887"/>
                  </a:cubicBezTo>
                  <a:cubicBezTo>
                    <a:pt x="1535" y="2887"/>
                    <a:pt x="1388" y="2542"/>
                    <a:pt x="1567" y="2184"/>
                  </a:cubicBezTo>
                  <a:cubicBezTo>
                    <a:pt x="1811" y="1424"/>
                    <a:pt x="2327" y="756"/>
                    <a:pt x="2996" y="300"/>
                  </a:cubicBezTo>
                  <a:cubicBezTo>
                    <a:pt x="3009" y="91"/>
                    <a:pt x="2951" y="1"/>
                    <a:pt x="2847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2"/>
            <p:cNvSpPr/>
            <p:nvPr/>
          </p:nvSpPr>
          <p:spPr>
            <a:xfrm>
              <a:off x="2160075" y="2425850"/>
              <a:ext cx="80200" cy="68450"/>
            </a:xfrm>
            <a:custGeom>
              <a:avLst/>
              <a:gdLst/>
              <a:ahLst/>
              <a:cxnLst/>
              <a:rect l="l" t="t" r="r" b="b"/>
              <a:pathLst>
                <a:path w="3208" h="2738" extrusionOk="0">
                  <a:moveTo>
                    <a:pt x="1968" y="1"/>
                  </a:moveTo>
                  <a:lnTo>
                    <a:pt x="1421" y="244"/>
                  </a:lnTo>
                  <a:cubicBezTo>
                    <a:pt x="1" y="1053"/>
                    <a:pt x="176" y="1958"/>
                    <a:pt x="657" y="1958"/>
                  </a:cubicBezTo>
                  <a:cubicBezTo>
                    <a:pt x="988" y="1958"/>
                    <a:pt x="1466" y="1527"/>
                    <a:pt x="1664" y="335"/>
                  </a:cubicBezTo>
                  <a:lnTo>
                    <a:pt x="1664" y="335"/>
                  </a:lnTo>
                  <a:cubicBezTo>
                    <a:pt x="1474" y="2075"/>
                    <a:pt x="1867" y="2738"/>
                    <a:pt x="2234" y="2738"/>
                  </a:cubicBezTo>
                  <a:cubicBezTo>
                    <a:pt x="2746" y="2738"/>
                    <a:pt x="3207" y="1452"/>
                    <a:pt x="1968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2"/>
            <p:cNvSpPr/>
            <p:nvPr/>
          </p:nvSpPr>
          <p:spPr>
            <a:xfrm>
              <a:off x="2162925" y="2422050"/>
              <a:ext cx="85900" cy="79050"/>
            </a:xfrm>
            <a:custGeom>
              <a:avLst/>
              <a:gdLst/>
              <a:ahLst/>
              <a:cxnLst/>
              <a:rect l="l" t="t" r="r" b="b"/>
              <a:pathLst>
                <a:path w="3436" h="3162" extrusionOk="0">
                  <a:moveTo>
                    <a:pt x="1338" y="578"/>
                  </a:moveTo>
                  <a:lnTo>
                    <a:pt x="1338" y="578"/>
                  </a:lnTo>
                  <a:cubicBezTo>
                    <a:pt x="1247" y="1095"/>
                    <a:pt x="973" y="1855"/>
                    <a:pt x="487" y="1977"/>
                  </a:cubicBezTo>
                  <a:cubicBezTo>
                    <a:pt x="152" y="1490"/>
                    <a:pt x="943" y="761"/>
                    <a:pt x="1338" y="578"/>
                  </a:cubicBezTo>
                  <a:close/>
                  <a:moveTo>
                    <a:pt x="1702" y="1"/>
                  </a:moveTo>
                  <a:cubicBezTo>
                    <a:pt x="1733" y="639"/>
                    <a:pt x="2584" y="1277"/>
                    <a:pt x="2432" y="2129"/>
                  </a:cubicBezTo>
                  <a:cubicBezTo>
                    <a:pt x="2471" y="2440"/>
                    <a:pt x="2323" y="2752"/>
                    <a:pt x="2147" y="2752"/>
                  </a:cubicBezTo>
                  <a:cubicBezTo>
                    <a:pt x="2049" y="2752"/>
                    <a:pt x="1942" y="2653"/>
                    <a:pt x="1854" y="2402"/>
                  </a:cubicBezTo>
                  <a:cubicBezTo>
                    <a:pt x="1429" y="1916"/>
                    <a:pt x="2067" y="396"/>
                    <a:pt x="1490" y="305"/>
                  </a:cubicBezTo>
                  <a:cubicBezTo>
                    <a:pt x="1418" y="269"/>
                    <a:pt x="1343" y="253"/>
                    <a:pt x="1267" y="253"/>
                  </a:cubicBezTo>
                  <a:cubicBezTo>
                    <a:pt x="699" y="253"/>
                    <a:pt x="54" y="1170"/>
                    <a:pt x="0" y="1733"/>
                  </a:cubicBezTo>
                  <a:cubicBezTo>
                    <a:pt x="0" y="2156"/>
                    <a:pt x="209" y="2337"/>
                    <a:pt x="470" y="2337"/>
                  </a:cubicBezTo>
                  <a:cubicBezTo>
                    <a:pt x="771" y="2337"/>
                    <a:pt x="1142" y="2094"/>
                    <a:pt x="1338" y="1703"/>
                  </a:cubicBezTo>
                  <a:cubicBezTo>
                    <a:pt x="1338" y="2220"/>
                    <a:pt x="1581" y="3162"/>
                    <a:pt x="2158" y="3162"/>
                  </a:cubicBezTo>
                  <a:cubicBezTo>
                    <a:pt x="3435" y="2888"/>
                    <a:pt x="2675" y="31"/>
                    <a:pt x="1702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2"/>
            <p:cNvSpPr/>
            <p:nvPr/>
          </p:nvSpPr>
          <p:spPr>
            <a:xfrm>
              <a:off x="2371125" y="1689425"/>
              <a:ext cx="88950" cy="806375"/>
            </a:xfrm>
            <a:custGeom>
              <a:avLst/>
              <a:gdLst/>
              <a:ahLst/>
              <a:cxnLst/>
              <a:rect l="l" t="t" r="r" b="b"/>
              <a:pathLst>
                <a:path w="3558" h="32255" extrusionOk="0">
                  <a:moveTo>
                    <a:pt x="343" y="1"/>
                  </a:moveTo>
                  <a:cubicBezTo>
                    <a:pt x="158" y="1"/>
                    <a:pt x="29" y="144"/>
                    <a:pt x="1" y="339"/>
                  </a:cubicBezTo>
                  <a:cubicBezTo>
                    <a:pt x="1" y="552"/>
                    <a:pt x="153" y="734"/>
                    <a:pt x="365" y="734"/>
                  </a:cubicBezTo>
                  <a:cubicBezTo>
                    <a:pt x="943" y="795"/>
                    <a:pt x="1369" y="1494"/>
                    <a:pt x="1581" y="2071"/>
                  </a:cubicBezTo>
                  <a:cubicBezTo>
                    <a:pt x="2493" y="4351"/>
                    <a:pt x="2767" y="7056"/>
                    <a:pt x="2463" y="10369"/>
                  </a:cubicBezTo>
                  <a:cubicBezTo>
                    <a:pt x="2280" y="12072"/>
                    <a:pt x="1976" y="13774"/>
                    <a:pt x="1703" y="15445"/>
                  </a:cubicBezTo>
                  <a:cubicBezTo>
                    <a:pt x="1490" y="16540"/>
                    <a:pt x="1308" y="17695"/>
                    <a:pt x="1125" y="18819"/>
                  </a:cubicBezTo>
                  <a:cubicBezTo>
                    <a:pt x="517" y="23166"/>
                    <a:pt x="457" y="27604"/>
                    <a:pt x="426" y="31889"/>
                  </a:cubicBezTo>
                  <a:cubicBezTo>
                    <a:pt x="426" y="32102"/>
                    <a:pt x="578" y="32254"/>
                    <a:pt x="791" y="32254"/>
                  </a:cubicBezTo>
                  <a:cubicBezTo>
                    <a:pt x="1004" y="32254"/>
                    <a:pt x="1186" y="32102"/>
                    <a:pt x="1186" y="31889"/>
                  </a:cubicBezTo>
                  <a:cubicBezTo>
                    <a:pt x="1217" y="27634"/>
                    <a:pt x="1277" y="23227"/>
                    <a:pt x="1885" y="18941"/>
                  </a:cubicBezTo>
                  <a:cubicBezTo>
                    <a:pt x="2037" y="17816"/>
                    <a:pt x="2250" y="16661"/>
                    <a:pt x="2432" y="15567"/>
                  </a:cubicBezTo>
                  <a:cubicBezTo>
                    <a:pt x="2736" y="13895"/>
                    <a:pt x="3040" y="12163"/>
                    <a:pt x="3223" y="10430"/>
                  </a:cubicBezTo>
                  <a:cubicBezTo>
                    <a:pt x="3557" y="6995"/>
                    <a:pt x="3253" y="4169"/>
                    <a:pt x="2311" y="1798"/>
                  </a:cubicBezTo>
                  <a:cubicBezTo>
                    <a:pt x="1855" y="673"/>
                    <a:pt x="1186" y="35"/>
                    <a:pt x="396" y="5"/>
                  </a:cubicBezTo>
                  <a:cubicBezTo>
                    <a:pt x="378" y="2"/>
                    <a:pt x="360" y="1"/>
                    <a:pt x="343" y="1"/>
                  </a:cubicBezTo>
                  <a:close/>
                </a:path>
              </a:pathLst>
            </a:custGeom>
            <a:solidFill>
              <a:srgbClr val="628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2"/>
            <p:cNvSpPr/>
            <p:nvPr/>
          </p:nvSpPr>
          <p:spPr>
            <a:xfrm>
              <a:off x="2371125" y="1760950"/>
              <a:ext cx="123125" cy="110425"/>
            </a:xfrm>
            <a:custGeom>
              <a:avLst/>
              <a:gdLst/>
              <a:ahLst/>
              <a:cxnLst/>
              <a:rect l="l" t="t" r="r" b="b"/>
              <a:pathLst>
                <a:path w="4925" h="4417" extrusionOk="0">
                  <a:moveTo>
                    <a:pt x="2189" y="1"/>
                  </a:moveTo>
                  <a:lnTo>
                    <a:pt x="1703" y="31"/>
                  </a:lnTo>
                  <a:cubicBezTo>
                    <a:pt x="730" y="973"/>
                    <a:pt x="153" y="2311"/>
                    <a:pt x="31" y="3648"/>
                  </a:cubicBezTo>
                  <a:cubicBezTo>
                    <a:pt x="1" y="3891"/>
                    <a:pt x="31" y="4195"/>
                    <a:pt x="214" y="4317"/>
                  </a:cubicBezTo>
                  <a:cubicBezTo>
                    <a:pt x="296" y="4385"/>
                    <a:pt x="390" y="4417"/>
                    <a:pt x="486" y="4417"/>
                  </a:cubicBezTo>
                  <a:cubicBezTo>
                    <a:pt x="603" y="4417"/>
                    <a:pt x="721" y="4370"/>
                    <a:pt x="821" y="4286"/>
                  </a:cubicBezTo>
                  <a:cubicBezTo>
                    <a:pt x="1004" y="4165"/>
                    <a:pt x="1125" y="3983"/>
                    <a:pt x="1217" y="3770"/>
                  </a:cubicBezTo>
                  <a:cubicBezTo>
                    <a:pt x="1673" y="2797"/>
                    <a:pt x="1916" y="1733"/>
                    <a:pt x="2128" y="669"/>
                  </a:cubicBezTo>
                  <a:cubicBezTo>
                    <a:pt x="2220" y="1581"/>
                    <a:pt x="2584" y="2463"/>
                    <a:pt x="3131" y="3192"/>
                  </a:cubicBezTo>
                  <a:cubicBezTo>
                    <a:pt x="3383" y="3500"/>
                    <a:pt x="3712" y="3807"/>
                    <a:pt x="4094" y="3807"/>
                  </a:cubicBezTo>
                  <a:cubicBezTo>
                    <a:pt x="4128" y="3807"/>
                    <a:pt x="4161" y="3805"/>
                    <a:pt x="4195" y="3800"/>
                  </a:cubicBezTo>
                  <a:cubicBezTo>
                    <a:pt x="4469" y="3739"/>
                    <a:pt x="4712" y="3527"/>
                    <a:pt x="4803" y="3283"/>
                  </a:cubicBezTo>
                  <a:cubicBezTo>
                    <a:pt x="4925" y="3040"/>
                    <a:pt x="4925" y="2736"/>
                    <a:pt x="4894" y="2463"/>
                  </a:cubicBezTo>
                  <a:cubicBezTo>
                    <a:pt x="4773" y="1855"/>
                    <a:pt x="4347" y="1308"/>
                    <a:pt x="3861" y="913"/>
                  </a:cubicBezTo>
                  <a:cubicBezTo>
                    <a:pt x="3344" y="517"/>
                    <a:pt x="2767" y="244"/>
                    <a:pt x="2189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2365800" y="1756125"/>
              <a:ext cx="133775" cy="119600"/>
            </a:xfrm>
            <a:custGeom>
              <a:avLst/>
              <a:gdLst/>
              <a:ahLst/>
              <a:cxnLst/>
              <a:rect l="l" t="t" r="r" b="b"/>
              <a:pathLst>
                <a:path w="5351" h="4784" extrusionOk="0">
                  <a:moveTo>
                    <a:pt x="2395" y="0"/>
                  </a:moveTo>
                  <a:cubicBezTo>
                    <a:pt x="2320" y="0"/>
                    <a:pt x="2243" y="40"/>
                    <a:pt x="2220" y="133"/>
                  </a:cubicBezTo>
                  <a:cubicBezTo>
                    <a:pt x="2159" y="224"/>
                    <a:pt x="2220" y="315"/>
                    <a:pt x="2311" y="376"/>
                  </a:cubicBezTo>
                  <a:cubicBezTo>
                    <a:pt x="2889" y="619"/>
                    <a:pt x="3466" y="862"/>
                    <a:pt x="3952" y="1258"/>
                  </a:cubicBezTo>
                  <a:cubicBezTo>
                    <a:pt x="4469" y="1653"/>
                    <a:pt x="4803" y="2169"/>
                    <a:pt x="4895" y="2717"/>
                  </a:cubicBezTo>
                  <a:cubicBezTo>
                    <a:pt x="4955" y="2899"/>
                    <a:pt x="4955" y="3172"/>
                    <a:pt x="4864" y="3416"/>
                  </a:cubicBezTo>
                  <a:cubicBezTo>
                    <a:pt x="4773" y="3598"/>
                    <a:pt x="4591" y="3780"/>
                    <a:pt x="4378" y="3811"/>
                  </a:cubicBezTo>
                  <a:cubicBezTo>
                    <a:pt x="4362" y="3812"/>
                    <a:pt x="4347" y="3813"/>
                    <a:pt x="4331" y="3813"/>
                  </a:cubicBezTo>
                  <a:cubicBezTo>
                    <a:pt x="4013" y="3813"/>
                    <a:pt x="3699" y="3524"/>
                    <a:pt x="3496" y="3264"/>
                  </a:cubicBezTo>
                  <a:cubicBezTo>
                    <a:pt x="2980" y="2565"/>
                    <a:pt x="2615" y="1713"/>
                    <a:pt x="2524" y="832"/>
                  </a:cubicBezTo>
                  <a:cubicBezTo>
                    <a:pt x="2524" y="741"/>
                    <a:pt x="2433" y="680"/>
                    <a:pt x="2341" y="680"/>
                  </a:cubicBezTo>
                  <a:cubicBezTo>
                    <a:pt x="2250" y="680"/>
                    <a:pt x="2159" y="741"/>
                    <a:pt x="2159" y="832"/>
                  </a:cubicBezTo>
                  <a:cubicBezTo>
                    <a:pt x="1946" y="1865"/>
                    <a:pt x="1734" y="2929"/>
                    <a:pt x="1247" y="3902"/>
                  </a:cubicBezTo>
                  <a:cubicBezTo>
                    <a:pt x="1156" y="4084"/>
                    <a:pt x="1065" y="4236"/>
                    <a:pt x="913" y="4327"/>
                  </a:cubicBezTo>
                  <a:cubicBezTo>
                    <a:pt x="860" y="4380"/>
                    <a:pt x="776" y="4413"/>
                    <a:pt x="697" y="4413"/>
                  </a:cubicBezTo>
                  <a:cubicBezTo>
                    <a:pt x="640" y="4413"/>
                    <a:pt x="586" y="4396"/>
                    <a:pt x="548" y="4358"/>
                  </a:cubicBezTo>
                  <a:cubicBezTo>
                    <a:pt x="457" y="4297"/>
                    <a:pt x="427" y="4145"/>
                    <a:pt x="427" y="3872"/>
                  </a:cubicBezTo>
                  <a:cubicBezTo>
                    <a:pt x="548" y="2565"/>
                    <a:pt x="1126" y="1288"/>
                    <a:pt x="2037" y="346"/>
                  </a:cubicBezTo>
                  <a:cubicBezTo>
                    <a:pt x="2129" y="254"/>
                    <a:pt x="2129" y="163"/>
                    <a:pt x="2037" y="72"/>
                  </a:cubicBezTo>
                  <a:cubicBezTo>
                    <a:pt x="2007" y="42"/>
                    <a:pt x="1961" y="27"/>
                    <a:pt x="1912" y="27"/>
                  </a:cubicBezTo>
                  <a:cubicBezTo>
                    <a:pt x="1863" y="27"/>
                    <a:pt x="1810" y="42"/>
                    <a:pt x="1764" y="72"/>
                  </a:cubicBezTo>
                  <a:cubicBezTo>
                    <a:pt x="791" y="1075"/>
                    <a:pt x="183" y="2443"/>
                    <a:pt x="62" y="3841"/>
                  </a:cubicBezTo>
                  <a:cubicBezTo>
                    <a:pt x="31" y="3993"/>
                    <a:pt x="1" y="4449"/>
                    <a:pt x="305" y="4662"/>
                  </a:cubicBezTo>
                  <a:cubicBezTo>
                    <a:pt x="427" y="4753"/>
                    <a:pt x="548" y="4783"/>
                    <a:pt x="700" y="4783"/>
                  </a:cubicBezTo>
                  <a:cubicBezTo>
                    <a:pt x="852" y="4783"/>
                    <a:pt x="1004" y="4753"/>
                    <a:pt x="1156" y="4662"/>
                  </a:cubicBezTo>
                  <a:cubicBezTo>
                    <a:pt x="1369" y="4510"/>
                    <a:pt x="1490" y="4267"/>
                    <a:pt x="1582" y="4054"/>
                  </a:cubicBezTo>
                  <a:cubicBezTo>
                    <a:pt x="1946" y="3355"/>
                    <a:pt x="2159" y="2565"/>
                    <a:pt x="2341" y="1805"/>
                  </a:cubicBezTo>
                  <a:cubicBezTo>
                    <a:pt x="2524" y="2413"/>
                    <a:pt x="2797" y="2990"/>
                    <a:pt x="3223" y="3507"/>
                  </a:cubicBezTo>
                  <a:cubicBezTo>
                    <a:pt x="3551" y="3944"/>
                    <a:pt x="3952" y="4185"/>
                    <a:pt x="4317" y="4185"/>
                  </a:cubicBezTo>
                  <a:cubicBezTo>
                    <a:pt x="4358" y="4185"/>
                    <a:pt x="4399" y="4182"/>
                    <a:pt x="4439" y="4176"/>
                  </a:cubicBezTo>
                  <a:cubicBezTo>
                    <a:pt x="4773" y="4115"/>
                    <a:pt x="5047" y="3902"/>
                    <a:pt x="5199" y="3568"/>
                  </a:cubicBezTo>
                  <a:cubicBezTo>
                    <a:pt x="5320" y="3294"/>
                    <a:pt x="5351" y="2990"/>
                    <a:pt x="5290" y="2625"/>
                  </a:cubicBezTo>
                  <a:cubicBezTo>
                    <a:pt x="5168" y="2017"/>
                    <a:pt x="4773" y="1440"/>
                    <a:pt x="4196" y="954"/>
                  </a:cubicBezTo>
                  <a:cubicBezTo>
                    <a:pt x="3648" y="558"/>
                    <a:pt x="3041" y="254"/>
                    <a:pt x="2463" y="11"/>
                  </a:cubicBezTo>
                  <a:cubicBezTo>
                    <a:pt x="2441" y="4"/>
                    <a:pt x="2418" y="0"/>
                    <a:pt x="2395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2391650" y="1930175"/>
              <a:ext cx="83600" cy="73975"/>
            </a:xfrm>
            <a:custGeom>
              <a:avLst/>
              <a:gdLst/>
              <a:ahLst/>
              <a:cxnLst/>
              <a:rect l="l" t="t" r="r" b="b"/>
              <a:pathLst>
                <a:path w="3344" h="2959" extrusionOk="0">
                  <a:moveTo>
                    <a:pt x="1915" y="10"/>
                  </a:moveTo>
                  <a:cubicBezTo>
                    <a:pt x="1914" y="13"/>
                    <a:pt x="1913" y="16"/>
                    <a:pt x="1912" y="19"/>
                  </a:cubicBezTo>
                  <a:lnTo>
                    <a:pt x="1912" y="19"/>
                  </a:lnTo>
                  <a:cubicBezTo>
                    <a:pt x="1913" y="19"/>
                    <a:pt x="1914" y="19"/>
                    <a:pt x="1915" y="19"/>
                  </a:cubicBezTo>
                  <a:lnTo>
                    <a:pt x="1915" y="19"/>
                  </a:lnTo>
                  <a:cubicBezTo>
                    <a:pt x="1915" y="16"/>
                    <a:pt x="1915" y="13"/>
                    <a:pt x="1915" y="10"/>
                  </a:cubicBezTo>
                  <a:close/>
                  <a:moveTo>
                    <a:pt x="1915" y="19"/>
                  </a:moveTo>
                  <a:lnTo>
                    <a:pt x="1915" y="19"/>
                  </a:lnTo>
                  <a:cubicBezTo>
                    <a:pt x="1886" y="685"/>
                    <a:pt x="2008" y="1350"/>
                    <a:pt x="2250" y="1986"/>
                  </a:cubicBezTo>
                  <a:cubicBezTo>
                    <a:pt x="2332" y="2205"/>
                    <a:pt x="2514" y="2450"/>
                    <a:pt x="2728" y="2450"/>
                  </a:cubicBezTo>
                  <a:cubicBezTo>
                    <a:pt x="2750" y="2450"/>
                    <a:pt x="2774" y="2447"/>
                    <a:pt x="2797" y="2442"/>
                  </a:cubicBezTo>
                  <a:cubicBezTo>
                    <a:pt x="3344" y="2320"/>
                    <a:pt x="3070" y="1287"/>
                    <a:pt x="2949" y="952"/>
                  </a:cubicBezTo>
                  <a:cubicBezTo>
                    <a:pt x="2766" y="527"/>
                    <a:pt x="2462" y="162"/>
                    <a:pt x="2007" y="40"/>
                  </a:cubicBezTo>
                  <a:cubicBezTo>
                    <a:pt x="1976" y="32"/>
                    <a:pt x="1945" y="25"/>
                    <a:pt x="1915" y="19"/>
                  </a:cubicBezTo>
                  <a:close/>
                  <a:moveTo>
                    <a:pt x="1715" y="0"/>
                  </a:moveTo>
                  <a:cubicBezTo>
                    <a:pt x="775" y="0"/>
                    <a:pt x="255" y="1303"/>
                    <a:pt x="61" y="2077"/>
                  </a:cubicBezTo>
                  <a:cubicBezTo>
                    <a:pt x="31" y="2229"/>
                    <a:pt x="0" y="2442"/>
                    <a:pt x="31" y="2594"/>
                  </a:cubicBezTo>
                  <a:cubicBezTo>
                    <a:pt x="92" y="2776"/>
                    <a:pt x="244" y="2928"/>
                    <a:pt x="426" y="2958"/>
                  </a:cubicBezTo>
                  <a:cubicBezTo>
                    <a:pt x="639" y="2958"/>
                    <a:pt x="821" y="2715"/>
                    <a:pt x="943" y="2533"/>
                  </a:cubicBezTo>
                  <a:cubicBezTo>
                    <a:pt x="1367" y="1715"/>
                    <a:pt x="1640" y="867"/>
                    <a:pt x="1912" y="19"/>
                  </a:cubicBezTo>
                  <a:lnTo>
                    <a:pt x="1912" y="19"/>
                  </a:lnTo>
                  <a:cubicBezTo>
                    <a:pt x="1845" y="6"/>
                    <a:pt x="1779" y="0"/>
                    <a:pt x="1715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2386325" y="1925275"/>
              <a:ext cx="91225" cy="83425"/>
            </a:xfrm>
            <a:custGeom>
              <a:avLst/>
              <a:gdLst/>
              <a:ahLst/>
              <a:cxnLst/>
              <a:rect l="l" t="t" r="r" b="b"/>
              <a:pathLst>
                <a:path w="3649" h="3337" extrusionOk="0">
                  <a:moveTo>
                    <a:pt x="2311" y="449"/>
                  </a:moveTo>
                  <a:lnTo>
                    <a:pt x="2311" y="449"/>
                  </a:lnTo>
                  <a:cubicBezTo>
                    <a:pt x="2584" y="601"/>
                    <a:pt x="2827" y="875"/>
                    <a:pt x="2979" y="1239"/>
                  </a:cubicBezTo>
                  <a:cubicBezTo>
                    <a:pt x="3101" y="1483"/>
                    <a:pt x="3223" y="2090"/>
                    <a:pt x="3101" y="2364"/>
                  </a:cubicBezTo>
                  <a:cubicBezTo>
                    <a:pt x="3071" y="2425"/>
                    <a:pt x="3040" y="2455"/>
                    <a:pt x="2979" y="2455"/>
                  </a:cubicBezTo>
                  <a:cubicBezTo>
                    <a:pt x="2970" y="2457"/>
                    <a:pt x="2961" y="2459"/>
                    <a:pt x="2953" y="2459"/>
                  </a:cubicBezTo>
                  <a:cubicBezTo>
                    <a:pt x="2840" y="2459"/>
                    <a:pt x="2730" y="2288"/>
                    <a:pt x="2645" y="2090"/>
                  </a:cubicBezTo>
                  <a:cubicBezTo>
                    <a:pt x="2432" y="1574"/>
                    <a:pt x="2341" y="1027"/>
                    <a:pt x="2311" y="449"/>
                  </a:cubicBezTo>
                  <a:close/>
                  <a:moveTo>
                    <a:pt x="1855" y="388"/>
                  </a:moveTo>
                  <a:cubicBezTo>
                    <a:pt x="1612" y="1148"/>
                    <a:pt x="1368" y="1908"/>
                    <a:pt x="973" y="2638"/>
                  </a:cubicBezTo>
                  <a:cubicBezTo>
                    <a:pt x="889" y="2778"/>
                    <a:pt x="779" y="2945"/>
                    <a:pt x="666" y="2945"/>
                  </a:cubicBezTo>
                  <a:cubicBezTo>
                    <a:pt x="657" y="2945"/>
                    <a:pt x="648" y="2944"/>
                    <a:pt x="639" y="2942"/>
                  </a:cubicBezTo>
                  <a:cubicBezTo>
                    <a:pt x="548" y="2942"/>
                    <a:pt x="457" y="2850"/>
                    <a:pt x="426" y="2759"/>
                  </a:cubicBezTo>
                  <a:cubicBezTo>
                    <a:pt x="396" y="2607"/>
                    <a:pt x="426" y="2455"/>
                    <a:pt x="457" y="2303"/>
                  </a:cubicBezTo>
                  <a:cubicBezTo>
                    <a:pt x="639" y="1634"/>
                    <a:pt x="973" y="814"/>
                    <a:pt x="1490" y="510"/>
                  </a:cubicBezTo>
                  <a:cubicBezTo>
                    <a:pt x="1612" y="419"/>
                    <a:pt x="1733" y="388"/>
                    <a:pt x="1855" y="388"/>
                  </a:cubicBezTo>
                  <a:close/>
                  <a:moveTo>
                    <a:pt x="1886" y="0"/>
                  </a:moveTo>
                  <a:cubicBezTo>
                    <a:pt x="1685" y="0"/>
                    <a:pt x="1488" y="63"/>
                    <a:pt x="1308" y="176"/>
                  </a:cubicBezTo>
                  <a:cubicBezTo>
                    <a:pt x="548" y="631"/>
                    <a:pt x="183" y="1847"/>
                    <a:pt x="92" y="2212"/>
                  </a:cubicBezTo>
                  <a:cubicBezTo>
                    <a:pt x="61" y="2394"/>
                    <a:pt x="1" y="2638"/>
                    <a:pt x="61" y="2850"/>
                  </a:cubicBezTo>
                  <a:cubicBezTo>
                    <a:pt x="153" y="3124"/>
                    <a:pt x="365" y="3306"/>
                    <a:pt x="609" y="3337"/>
                  </a:cubicBezTo>
                  <a:lnTo>
                    <a:pt x="639" y="3337"/>
                  </a:lnTo>
                  <a:cubicBezTo>
                    <a:pt x="913" y="3337"/>
                    <a:pt x="1125" y="3154"/>
                    <a:pt x="1308" y="2790"/>
                  </a:cubicBezTo>
                  <a:cubicBezTo>
                    <a:pt x="1581" y="2273"/>
                    <a:pt x="1824" y="1726"/>
                    <a:pt x="2007" y="1179"/>
                  </a:cubicBezTo>
                  <a:cubicBezTo>
                    <a:pt x="2068" y="1543"/>
                    <a:pt x="2159" y="1908"/>
                    <a:pt x="2280" y="2242"/>
                  </a:cubicBezTo>
                  <a:cubicBezTo>
                    <a:pt x="2437" y="2608"/>
                    <a:pt x="2683" y="2839"/>
                    <a:pt x="2943" y="2839"/>
                  </a:cubicBezTo>
                  <a:cubicBezTo>
                    <a:pt x="2985" y="2839"/>
                    <a:pt x="3028" y="2833"/>
                    <a:pt x="3071" y="2820"/>
                  </a:cubicBezTo>
                  <a:cubicBezTo>
                    <a:pt x="3223" y="2790"/>
                    <a:pt x="3344" y="2668"/>
                    <a:pt x="3435" y="2516"/>
                  </a:cubicBezTo>
                  <a:cubicBezTo>
                    <a:pt x="3648" y="2090"/>
                    <a:pt x="3435" y="1331"/>
                    <a:pt x="3344" y="1087"/>
                  </a:cubicBezTo>
                  <a:cubicBezTo>
                    <a:pt x="3131" y="540"/>
                    <a:pt x="2736" y="176"/>
                    <a:pt x="2280" y="54"/>
                  </a:cubicBezTo>
                  <a:cubicBezTo>
                    <a:pt x="2250" y="54"/>
                    <a:pt x="2220" y="24"/>
                    <a:pt x="2189" y="24"/>
                  </a:cubicBezTo>
                  <a:lnTo>
                    <a:pt x="2098" y="24"/>
                  </a:lnTo>
                  <a:cubicBezTo>
                    <a:pt x="2027" y="8"/>
                    <a:pt x="1957" y="0"/>
                    <a:pt x="1886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2375700" y="2066425"/>
              <a:ext cx="79800" cy="88625"/>
            </a:xfrm>
            <a:custGeom>
              <a:avLst/>
              <a:gdLst/>
              <a:ahLst/>
              <a:cxnLst/>
              <a:rect l="l" t="t" r="r" b="b"/>
              <a:pathLst>
                <a:path w="3192" h="3545" extrusionOk="0">
                  <a:moveTo>
                    <a:pt x="1768" y="0"/>
                  </a:moveTo>
                  <a:cubicBezTo>
                    <a:pt x="721" y="0"/>
                    <a:pt x="181" y="1892"/>
                    <a:pt x="31" y="2706"/>
                  </a:cubicBezTo>
                  <a:cubicBezTo>
                    <a:pt x="0" y="2858"/>
                    <a:pt x="0" y="3010"/>
                    <a:pt x="31" y="3162"/>
                  </a:cubicBezTo>
                  <a:cubicBezTo>
                    <a:pt x="61" y="3344"/>
                    <a:pt x="182" y="3466"/>
                    <a:pt x="334" y="3527"/>
                  </a:cubicBezTo>
                  <a:cubicBezTo>
                    <a:pt x="363" y="3532"/>
                    <a:pt x="392" y="3535"/>
                    <a:pt x="420" y="3535"/>
                  </a:cubicBezTo>
                  <a:cubicBezTo>
                    <a:pt x="684" y="3535"/>
                    <a:pt x="893" y="3288"/>
                    <a:pt x="1003" y="3040"/>
                  </a:cubicBezTo>
                  <a:cubicBezTo>
                    <a:pt x="1362" y="2371"/>
                    <a:pt x="1607" y="1627"/>
                    <a:pt x="1726" y="867"/>
                  </a:cubicBezTo>
                  <a:lnTo>
                    <a:pt x="1726" y="867"/>
                  </a:lnTo>
                  <a:cubicBezTo>
                    <a:pt x="1659" y="1644"/>
                    <a:pt x="1684" y="2424"/>
                    <a:pt x="2067" y="3071"/>
                  </a:cubicBezTo>
                  <a:cubicBezTo>
                    <a:pt x="2172" y="3308"/>
                    <a:pt x="2392" y="3544"/>
                    <a:pt x="2646" y="3544"/>
                  </a:cubicBezTo>
                  <a:cubicBezTo>
                    <a:pt x="2685" y="3544"/>
                    <a:pt x="2725" y="3539"/>
                    <a:pt x="2766" y="3527"/>
                  </a:cubicBezTo>
                  <a:cubicBezTo>
                    <a:pt x="3040" y="3435"/>
                    <a:pt x="3131" y="3101"/>
                    <a:pt x="3161" y="2797"/>
                  </a:cubicBezTo>
                  <a:cubicBezTo>
                    <a:pt x="3192" y="1946"/>
                    <a:pt x="2979" y="62"/>
                    <a:pt x="1793" y="1"/>
                  </a:cubicBezTo>
                  <a:cubicBezTo>
                    <a:pt x="1785" y="0"/>
                    <a:pt x="1777" y="0"/>
                    <a:pt x="1768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2370375" y="2061825"/>
              <a:ext cx="89700" cy="98100"/>
            </a:xfrm>
            <a:custGeom>
              <a:avLst/>
              <a:gdLst/>
              <a:ahLst/>
              <a:cxnLst/>
              <a:rect l="l" t="t" r="r" b="b"/>
              <a:pathLst>
                <a:path w="3588" h="3924" extrusionOk="0">
                  <a:moveTo>
                    <a:pt x="1824" y="397"/>
                  </a:moveTo>
                  <a:lnTo>
                    <a:pt x="1824" y="397"/>
                  </a:lnTo>
                  <a:cubicBezTo>
                    <a:pt x="1794" y="610"/>
                    <a:pt x="1763" y="793"/>
                    <a:pt x="1763" y="1005"/>
                  </a:cubicBezTo>
                  <a:cubicBezTo>
                    <a:pt x="1642" y="1735"/>
                    <a:pt x="1399" y="2464"/>
                    <a:pt x="1064" y="3133"/>
                  </a:cubicBezTo>
                  <a:cubicBezTo>
                    <a:pt x="950" y="3332"/>
                    <a:pt x="784" y="3531"/>
                    <a:pt x="638" y="3531"/>
                  </a:cubicBezTo>
                  <a:cubicBezTo>
                    <a:pt x="628" y="3531"/>
                    <a:pt x="618" y="3530"/>
                    <a:pt x="608" y="3528"/>
                  </a:cubicBezTo>
                  <a:cubicBezTo>
                    <a:pt x="517" y="3498"/>
                    <a:pt x="456" y="3407"/>
                    <a:pt x="426" y="3315"/>
                  </a:cubicBezTo>
                  <a:cubicBezTo>
                    <a:pt x="395" y="3194"/>
                    <a:pt x="426" y="3072"/>
                    <a:pt x="426" y="2920"/>
                  </a:cubicBezTo>
                  <a:cubicBezTo>
                    <a:pt x="578" y="1978"/>
                    <a:pt x="1095" y="580"/>
                    <a:pt x="1824" y="397"/>
                  </a:cubicBezTo>
                  <a:close/>
                  <a:moveTo>
                    <a:pt x="2189" y="428"/>
                  </a:moveTo>
                  <a:cubicBezTo>
                    <a:pt x="2341" y="458"/>
                    <a:pt x="2493" y="549"/>
                    <a:pt x="2614" y="701"/>
                  </a:cubicBezTo>
                  <a:cubicBezTo>
                    <a:pt x="3131" y="1249"/>
                    <a:pt x="3192" y="2434"/>
                    <a:pt x="3161" y="2981"/>
                  </a:cubicBezTo>
                  <a:cubicBezTo>
                    <a:pt x="3161" y="3103"/>
                    <a:pt x="3131" y="3467"/>
                    <a:pt x="2918" y="3528"/>
                  </a:cubicBezTo>
                  <a:cubicBezTo>
                    <a:pt x="2897" y="3535"/>
                    <a:pt x="2875" y="3539"/>
                    <a:pt x="2854" y="3539"/>
                  </a:cubicBezTo>
                  <a:cubicBezTo>
                    <a:pt x="2694" y="3539"/>
                    <a:pt x="2539" y="3351"/>
                    <a:pt x="2432" y="3163"/>
                  </a:cubicBezTo>
                  <a:cubicBezTo>
                    <a:pt x="2098" y="2556"/>
                    <a:pt x="2067" y="1796"/>
                    <a:pt x="2128" y="1066"/>
                  </a:cubicBezTo>
                  <a:cubicBezTo>
                    <a:pt x="2158" y="853"/>
                    <a:pt x="2189" y="641"/>
                    <a:pt x="2189" y="458"/>
                  </a:cubicBezTo>
                  <a:cubicBezTo>
                    <a:pt x="2189" y="428"/>
                    <a:pt x="2189" y="428"/>
                    <a:pt x="2189" y="428"/>
                  </a:cubicBezTo>
                  <a:close/>
                  <a:moveTo>
                    <a:pt x="1981" y="1"/>
                  </a:moveTo>
                  <a:cubicBezTo>
                    <a:pt x="832" y="1"/>
                    <a:pt x="241" y="1842"/>
                    <a:pt x="61" y="2860"/>
                  </a:cubicBezTo>
                  <a:cubicBezTo>
                    <a:pt x="31" y="3011"/>
                    <a:pt x="0" y="3224"/>
                    <a:pt x="61" y="3407"/>
                  </a:cubicBezTo>
                  <a:cubicBezTo>
                    <a:pt x="122" y="3650"/>
                    <a:pt x="304" y="3832"/>
                    <a:pt x="517" y="3893"/>
                  </a:cubicBezTo>
                  <a:cubicBezTo>
                    <a:pt x="563" y="3907"/>
                    <a:pt x="610" y="3914"/>
                    <a:pt x="658" y="3914"/>
                  </a:cubicBezTo>
                  <a:cubicBezTo>
                    <a:pt x="921" y="3914"/>
                    <a:pt x="1192" y="3702"/>
                    <a:pt x="1399" y="3315"/>
                  </a:cubicBezTo>
                  <a:cubicBezTo>
                    <a:pt x="1551" y="3011"/>
                    <a:pt x="1672" y="2708"/>
                    <a:pt x="1794" y="2404"/>
                  </a:cubicBezTo>
                  <a:cubicBezTo>
                    <a:pt x="1854" y="2738"/>
                    <a:pt x="1946" y="3072"/>
                    <a:pt x="2098" y="3346"/>
                  </a:cubicBezTo>
                  <a:cubicBezTo>
                    <a:pt x="2250" y="3650"/>
                    <a:pt x="2523" y="3923"/>
                    <a:pt x="2858" y="3923"/>
                  </a:cubicBezTo>
                  <a:cubicBezTo>
                    <a:pt x="2918" y="3923"/>
                    <a:pt x="2979" y="3923"/>
                    <a:pt x="3010" y="3893"/>
                  </a:cubicBezTo>
                  <a:cubicBezTo>
                    <a:pt x="3344" y="3802"/>
                    <a:pt x="3526" y="3498"/>
                    <a:pt x="3557" y="3011"/>
                  </a:cubicBezTo>
                  <a:cubicBezTo>
                    <a:pt x="3587" y="2373"/>
                    <a:pt x="3496" y="1097"/>
                    <a:pt x="2888" y="428"/>
                  </a:cubicBezTo>
                  <a:cubicBezTo>
                    <a:pt x="2645" y="154"/>
                    <a:pt x="2371" y="33"/>
                    <a:pt x="2037" y="2"/>
                  </a:cubicBezTo>
                  <a:cubicBezTo>
                    <a:pt x="2018" y="1"/>
                    <a:pt x="2000" y="1"/>
                    <a:pt x="1981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2355925" y="2215950"/>
              <a:ext cx="84375" cy="76250"/>
            </a:xfrm>
            <a:custGeom>
              <a:avLst/>
              <a:gdLst/>
              <a:ahLst/>
              <a:cxnLst/>
              <a:rect l="l" t="t" r="r" b="b"/>
              <a:pathLst>
                <a:path w="3375" h="3050" extrusionOk="0">
                  <a:moveTo>
                    <a:pt x="1838" y="1"/>
                  </a:moveTo>
                  <a:cubicBezTo>
                    <a:pt x="955" y="1"/>
                    <a:pt x="356" y="1403"/>
                    <a:pt x="122" y="2075"/>
                  </a:cubicBezTo>
                  <a:cubicBezTo>
                    <a:pt x="62" y="2227"/>
                    <a:pt x="1" y="2409"/>
                    <a:pt x="31" y="2561"/>
                  </a:cubicBezTo>
                  <a:cubicBezTo>
                    <a:pt x="31" y="2743"/>
                    <a:pt x="122" y="2926"/>
                    <a:pt x="305" y="2986"/>
                  </a:cubicBezTo>
                  <a:cubicBezTo>
                    <a:pt x="347" y="3003"/>
                    <a:pt x="390" y="3011"/>
                    <a:pt x="431" y="3011"/>
                  </a:cubicBezTo>
                  <a:cubicBezTo>
                    <a:pt x="539" y="3011"/>
                    <a:pt x="643" y="2961"/>
                    <a:pt x="730" y="2895"/>
                  </a:cubicBezTo>
                  <a:cubicBezTo>
                    <a:pt x="882" y="2804"/>
                    <a:pt x="973" y="2682"/>
                    <a:pt x="1034" y="2530"/>
                  </a:cubicBezTo>
                  <a:cubicBezTo>
                    <a:pt x="1434" y="1890"/>
                    <a:pt x="1717" y="1180"/>
                    <a:pt x="1863" y="461"/>
                  </a:cubicBezTo>
                  <a:lnTo>
                    <a:pt x="1863" y="461"/>
                  </a:lnTo>
                  <a:cubicBezTo>
                    <a:pt x="1767" y="1198"/>
                    <a:pt x="1906" y="1980"/>
                    <a:pt x="2281" y="2622"/>
                  </a:cubicBezTo>
                  <a:cubicBezTo>
                    <a:pt x="2424" y="2822"/>
                    <a:pt x="2621" y="3050"/>
                    <a:pt x="2847" y="3050"/>
                  </a:cubicBezTo>
                  <a:cubicBezTo>
                    <a:pt x="2861" y="3050"/>
                    <a:pt x="2874" y="3049"/>
                    <a:pt x="2888" y="3047"/>
                  </a:cubicBezTo>
                  <a:cubicBezTo>
                    <a:pt x="3192" y="3017"/>
                    <a:pt x="3344" y="2622"/>
                    <a:pt x="3344" y="2318"/>
                  </a:cubicBezTo>
                  <a:cubicBezTo>
                    <a:pt x="3375" y="1497"/>
                    <a:pt x="2888" y="160"/>
                    <a:pt x="1946" y="8"/>
                  </a:cubicBezTo>
                  <a:cubicBezTo>
                    <a:pt x="1910" y="3"/>
                    <a:pt x="1873" y="1"/>
                    <a:pt x="1838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2351375" y="2211325"/>
              <a:ext cx="93500" cy="85375"/>
            </a:xfrm>
            <a:custGeom>
              <a:avLst/>
              <a:gdLst/>
              <a:ahLst/>
              <a:cxnLst/>
              <a:rect l="l" t="t" r="r" b="b"/>
              <a:pathLst>
                <a:path w="3740" h="3415" extrusionOk="0">
                  <a:moveTo>
                    <a:pt x="1885" y="405"/>
                  </a:moveTo>
                  <a:cubicBezTo>
                    <a:pt x="1885" y="497"/>
                    <a:pt x="1855" y="588"/>
                    <a:pt x="1855" y="679"/>
                  </a:cubicBezTo>
                  <a:cubicBezTo>
                    <a:pt x="1703" y="1348"/>
                    <a:pt x="1429" y="2016"/>
                    <a:pt x="1064" y="2624"/>
                  </a:cubicBezTo>
                  <a:cubicBezTo>
                    <a:pt x="1004" y="2746"/>
                    <a:pt x="912" y="2867"/>
                    <a:pt x="821" y="2928"/>
                  </a:cubicBezTo>
                  <a:cubicBezTo>
                    <a:pt x="754" y="2973"/>
                    <a:pt x="671" y="3001"/>
                    <a:pt x="608" y="3001"/>
                  </a:cubicBezTo>
                  <a:cubicBezTo>
                    <a:pt x="585" y="3001"/>
                    <a:pt x="564" y="2997"/>
                    <a:pt x="548" y="2989"/>
                  </a:cubicBezTo>
                  <a:cubicBezTo>
                    <a:pt x="456" y="2959"/>
                    <a:pt x="396" y="2867"/>
                    <a:pt x="396" y="2746"/>
                  </a:cubicBezTo>
                  <a:cubicBezTo>
                    <a:pt x="365" y="2594"/>
                    <a:pt x="426" y="2472"/>
                    <a:pt x="487" y="2320"/>
                  </a:cubicBezTo>
                  <a:cubicBezTo>
                    <a:pt x="639" y="1864"/>
                    <a:pt x="1155" y="527"/>
                    <a:pt x="1885" y="405"/>
                  </a:cubicBezTo>
                  <a:close/>
                  <a:moveTo>
                    <a:pt x="2280" y="436"/>
                  </a:moveTo>
                  <a:cubicBezTo>
                    <a:pt x="2949" y="709"/>
                    <a:pt x="3344" y="1773"/>
                    <a:pt x="3344" y="2503"/>
                  </a:cubicBezTo>
                  <a:cubicBezTo>
                    <a:pt x="3344" y="2685"/>
                    <a:pt x="3253" y="3019"/>
                    <a:pt x="3040" y="3050"/>
                  </a:cubicBezTo>
                  <a:cubicBezTo>
                    <a:pt x="2858" y="3050"/>
                    <a:pt x="2675" y="2776"/>
                    <a:pt x="2645" y="2715"/>
                  </a:cubicBezTo>
                  <a:cubicBezTo>
                    <a:pt x="2280" y="2108"/>
                    <a:pt x="2128" y="1408"/>
                    <a:pt x="2219" y="740"/>
                  </a:cubicBezTo>
                  <a:cubicBezTo>
                    <a:pt x="2250" y="649"/>
                    <a:pt x="2280" y="527"/>
                    <a:pt x="2280" y="436"/>
                  </a:cubicBezTo>
                  <a:close/>
                  <a:moveTo>
                    <a:pt x="2014" y="0"/>
                  </a:moveTo>
                  <a:cubicBezTo>
                    <a:pt x="1003" y="0"/>
                    <a:pt x="354" y="1500"/>
                    <a:pt x="122" y="2168"/>
                  </a:cubicBezTo>
                  <a:cubicBezTo>
                    <a:pt x="61" y="2351"/>
                    <a:pt x="0" y="2563"/>
                    <a:pt x="0" y="2776"/>
                  </a:cubicBezTo>
                  <a:cubicBezTo>
                    <a:pt x="31" y="3050"/>
                    <a:pt x="183" y="3263"/>
                    <a:pt x="396" y="3354"/>
                  </a:cubicBezTo>
                  <a:cubicBezTo>
                    <a:pt x="463" y="3373"/>
                    <a:pt x="533" y="3383"/>
                    <a:pt x="604" y="3383"/>
                  </a:cubicBezTo>
                  <a:cubicBezTo>
                    <a:pt x="756" y="3383"/>
                    <a:pt x="909" y="3336"/>
                    <a:pt x="1034" y="3232"/>
                  </a:cubicBezTo>
                  <a:cubicBezTo>
                    <a:pt x="1186" y="3111"/>
                    <a:pt x="1307" y="2959"/>
                    <a:pt x="1399" y="2807"/>
                  </a:cubicBezTo>
                  <a:cubicBezTo>
                    <a:pt x="1581" y="2503"/>
                    <a:pt x="1763" y="2168"/>
                    <a:pt x="1885" y="1834"/>
                  </a:cubicBezTo>
                  <a:cubicBezTo>
                    <a:pt x="1976" y="2199"/>
                    <a:pt x="2098" y="2563"/>
                    <a:pt x="2311" y="2898"/>
                  </a:cubicBezTo>
                  <a:cubicBezTo>
                    <a:pt x="2523" y="3232"/>
                    <a:pt x="2766" y="3415"/>
                    <a:pt x="3040" y="3415"/>
                  </a:cubicBezTo>
                  <a:lnTo>
                    <a:pt x="3101" y="3415"/>
                  </a:lnTo>
                  <a:cubicBezTo>
                    <a:pt x="3526" y="3354"/>
                    <a:pt x="3709" y="2928"/>
                    <a:pt x="3709" y="2503"/>
                  </a:cubicBezTo>
                  <a:cubicBezTo>
                    <a:pt x="3739" y="1591"/>
                    <a:pt x="3192" y="162"/>
                    <a:pt x="2159" y="10"/>
                  </a:cubicBezTo>
                  <a:cubicBezTo>
                    <a:pt x="2110" y="3"/>
                    <a:pt x="2062" y="0"/>
                    <a:pt x="2014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2345300" y="2339125"/>
              <a:ext cx="92675" cy="73950"/>
            </a:xfrm>
            <a:custGeom>
              <a:avLst/>
              <a:gdLst/>
              <a:ahLst/>
              <a:cxnLst/>
              <a:rect l="l" t="t" r="r" b="b"/>
              <a:pathLst>
                <a:path w="3707" h="2958" extrusionOk="0">
                  <a:moveTo>
                    <a:pt x="1990" y="0"/>
                  </a:moveTo>
                  <a:cubicBezTo>
                    <a:pt x="969" y="0"/>
                    <a:pt x="357" y="1405"/>
                    <a:pt x="91" y="2254"/>
                  </a:cubicBezTo>
                  <a:cubicBezTo>
                    <a:pt x="31" y="2467"/>
                    <a:pt x="0" y="2710"/>
                    <a:pt x="152" y="2862"/>
                  </a:cubicBezTo>
                  <a:cubicBezTo>
                    <a:pt x="217" y="2927"/>
                    <a:pt x="300" y="2957"/>
                    <a:pt x="386" y="2957"/>
                  </a:cubicBezTo>
                  <a:cubicBezTo>
                    <a:pt x="461" y="2957"/>
                    <a:pt x="538" y="2935"/>
                    <a:pt x="608" y="2892"/>
                  </a:cubicBezTo>
                  <a:cubicBezTo>
                    <a:pt x="760" y="2832"/>
                    <a:pt x="851" y="2710"/>
                    <a:pt x="943" y="2588"/>
                  </a:cubicBezTo>
                  <a:cubicBezTo>
                    <a:pt x="1490" y="1859"/>
                    <a:pt x="1763" y="1008"/>
                    <a:pt x="2006" y="187"/>
                  </a:cubicBezTo>
                  <a:lnTo>
                    <a:pt x="2006" y="187"/>
                  </a:lnTo>
                  <a:cubicBezTo>
                    <a:pt x="1946" y="917"/>
                    <a:pt x="2067" y="1646"/>
                    <a:pt x="2341" y="2315"/>
                  </a:cubicBezTo>
                  <a:cubicBezTo>
                    <a:pt x="2462" y="2558"/>
                    <a:pt x="2645" y="2862"/>
                    <a:pt x="2918" y="2892"/>
                  </a:cubicBezTo>
                  <a:cubicBezTo>
                    <a:pt x="2948" y="2896"/>
                    <a:pt x="2977" y="2897"/>
                    <a:pt x="3004" y="2897"/>
                  </a:cubicBezTo>
                  <a:cubicBezTo>
                    <a:pt x="3706" y="2897"/>
                    <a:pt x="3672" y="1811"/>
                    <a:pt x="3526" y="1373"/>
                  </a:cubicBezTo>
                  <a:cubicBezTo>
                    <a:pt x="3374" y="825"/>
                    <a:pt x="3009" y="309"/>
                    <a:pt x="2462" y="96"/>
                  </a:cubicBezTo>
                  <a:cubicBezTo>
                    <a:pt x="2296" y="30"/>
                    <a:pt x="2139" y="0"/>
                    <a:pt x="1990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2340725" y="2334200"/>
              <a:ext cx="101100" cy="83325"/>
            </a:xfrm>
            <a:custGeom>
              <a:avLst/>
              <a:gdLst/>
              <a:ahLst/>
              <a:cxnLst/>
              <a:rect l="l" t="t" r="r" b="b"/>
              <a:pathLst>
                <a:path w="4044" h="3333" extrusionOk="0">
                  <a:moveTo>
                    <a:pt x="2372" y="414"/>
                  </a:moveTo>
                  <a:cubicBezTo>
                    <a:pt x="2433" y="414"/>
                    <a:pt x="2524" y="445"/>
                    <a:pt x="2585" y="475"/>
                  </a:cubicBezTo>
                  <a:cubicBezTo>
                    <a:pt x="3101" y="658"/>
                    <a:pt x="3405" y="1205"/>
                    <a:pt x="3527" y="1630"/>
                  </a:cubicBezTo>
                  <a:cubicBezTo>
                    <a:pt x="3618" y="1934"/>
                    <a:pt x="3648" y="2542"/>
                    <a:pt x="3436" y="2785"/>
                  </a:cubicBezTo>
                  <a:cubicBezTo>
                    <a:pt x="3411" y="2835"/>
                    <a:pt x="3345" y="2885"/>
                    <a:pt x="3223" y="2885"/>
                  </a:cubicBezTo>
                  <a:cubicBezTo>
                    <a:pt x="3196" y="2885"/>
                    <a:pt x="3165" y="2882"/>
                    <a:pt x="3132" y="2877"/>
                  </a:cubicBezTo>
                  <a:cubicBezTo>
                    <a:pt x="2949" y="2877"/>
                    <a:pt x="2797" y="2633"/>
                    <a:pt x="2706" y="2421"/>
                  </a:cubicBezTo>
                  <a:cubicBezTo>
                    <a:pt x="2433" y="1782"/>
                    <a:pt x="2311" y="1083"/>
                    <a:pt x="2372" y="414"/>
                  </a:cubicBezTo>
                  <a:close/>
                  <a:moveTo>
                    <a:pt x="1977" y="414"/>
                  </a:moveTo>
                  <a:cubicBezTo>
                    <a:pt x="1733" y="1174"/>
                    <a:pt x="1490" y="1995"/>
                    <a:pt x="974" y="2664"/>
                  </a:cubicBezTo>
                  <a:cubicBezTo>
                    <a:pt x="913" y="2755"/>
                    <a:pt x="822" y="2877"/>
                    <a:pt x="700" y="2937"/>
                  </a:cubicBezTo>
                  <a:cubicBezTo>
                    <a:pt x="662" y="2950"/>
                    <a:pt x="624" y="2957"/>
                    <a:pt x="589" y="2957"/>
                  </a:cubicBezTo>
                  <a:cubicBezTo>
                    <a:pt x="539" y="2957"/>
                    <a:pt x="492" y="2943"/>
                    <a:pt x="457" y="2907"/>
                  </a:cubicBezTo>
                  <a:cubicBezTo>
                    <a:pt x="366" y="2846"/>
                    <a:pt x="426" y="2633"/>
                    <a:pt x="457" y="2481"/>
                  </a:cubicBezTo>
                  <a:cubicBezTo>
                    <a:pt x="609" y="1995"/>
                    <a:pt x="1034" y="840"/>
                    <a:pt x="1764" y="475"/>
                  </a:cubicBezTo>
                  <a:cubicBezTo>
                    <a:pt x="1855" y="445"/>
                    <a:pt x="1916" y="414"/>
                    <a:pt x="1977" y="414"/>
                  </a:cubicBezTo>
                  <a:close/>
                  <a:moveTo>
                    <a:pt x="2173" y="0"/>
                  </a:moveTo>
                  <a:cubicBezTo>
                    <a:pt x="1978" y="0"/>
                    <a:pt x="1787" y="46"/>
                    <a:pt x="1612" y="141"/>
                  </a:cubicBezTo>
                  <a:cubicBezTo>
                    <a:pt x="791" y="536"/>
                    <a:pt x="305" y="1722"/>
                    <a:pt x="92" y="2390"/>
                  </a:cubicBezTo>
                  <a:cubicBezTo>
                    <a:pt x="1" y="2755"/>
                    <a:pt x="31" y="3029"/>
                    <a:pt x="214" y="3211"/>
                  </a:cubicBezTo>
                  <a:cubicBezTo>
                    <a:pt x="305" y="3302"/>
                    <a:pt x="457" y="3332"/>
                    <a:pt x="578" y="3332"/>
                  </a:cubicBezTo>
                  <a:cubicBezTo>
                    <a:pt x="670" y="3332"/>
                    <a:pt x="791" y="3302"/>
                    <a:pt x="882" y="3272"/>
                  </a:cubicBezTo>
                  <a:cubicBezTo>
                    <a:pt x="1065" y="3180"/>
                    <a:pt x="1186" y="3029"/>
                    <a:pt x="1278" y="2877"/>
                  </a:cubicBezTo>
                  <a:cubicBezTo>
                    <a:pt x="1612" y="2451"/>
                    <a:pt x="1855" y="1965"/>
                    <a:pt x="2037" y="1448"/>
                  </a:cubicBezTo>
                  <a:cubicBezTo>
                    <a:pt x="2098" y="1843"/>
                    <a:pt x="2189" y="2208"/>
                    <a:pt x="2372" y="2573"/>
                  </a:cubicBezTo>
                  <a:cubicBezTo>
                    <a:pt x="2554" y="2998"/>
                    <a:pt x="2797" y="3241"/>
                    <a:pt x="3101" y="3272"/>
                  </a:cubicBezTo>
                  <a:cubicBezTo>
                    <a:pt x="3132" y="3276"/>
                    <a:pt x="3163" y="3277"/>
                    <a:pt x="3192" y="3277"/>
                  </a:cubicBezTo>
                  <a:cubicBezTo>
                    <a:pt x="3398" y="3277"/>
                    <a:pt x="3580" y="3188"/>
                    <a:pt x="3740" y="3029"/>
                  </a:cubicBezTo>
                  <a:cubicBezTo>
                    <a:pt x="4044" y="2633"/>
                    <a:pt x="4013" y="1904"/>
                    <a:pt x="3892" y="1509"/>
                  </a:cubicBezTo>
                  <a:cubicBezTo>
                    <a:pt x="3709" y="840"/>
                    <a:pt x="3253" y="323"/>
                    <a:pt x="2706" y="111"/>
                  </a:cubicBezTo>
                  <a:cubicBezTo>
                    <a:pt x="2532" y="38"/>
                    <a:pt x="2351" y="0"/>
                    <a:pt x="2173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2360500" y="2448650"/>
              <a:ext cx="62325" cy="67950"/>
            </a:xfrm>
            <a:custGeom>
              <a:avLst/>
              <a:gdLst/>
              <a:ahLst/>
              <a:cxnLst/>
              <a:rect l="l" t="t" r="r" b="b"/>
              <a:pathLst>
                <a:path w="2493" h="2718" extrusionOk="0">
                  <a:moveTo>
                    <a:pt x="1338" y="1"/>
                  </a:moveTo>
                  <a:lnTo>
                    <a:pt x="912" y="122"/>
                  </a:lnTo>
                  <a:cubicBezTo>
                    <a:pt x="365" y="669"/>
                    <a:pt x="61" y="1399"/>
                    <a:pt x="0" y="2128"/>
                  </a:cubicBezTo>
                  <a:cubicBezTo>
                    <a:pt x="0" y="2341"/>
                    <a:pt x="31" y="2615"/>
                    <a:pt x="213" y="2706"/>
                  </a:cubicBezTo>
                  <a:cubicBezTo>
                    <a:pt x="243" y="2713"/>
                    <a:pt x="276" y="2717"/>
                    <a:pt x="308" y="2717"/>
                  </a:cubicBezTo>
                  <a:cubicBezTo>
                    <a:pt x="407" y="2717"/>
                    <a:pt x="509" y="2683"/>
                    <a:pt x="578" y="2615"/>
                  </a:cubicBezTo>
                  <a:cubicBezTo>
                    <a:pt x="699" y="2554"/>
                    <a:pt x="760" y="2432"/>
                    <a:pt x="821" y="2311"/>
                  </a:cubicBezTo>
                  <a:cubicBezTo>
                    <a:pt x="1051" y="1913"/>
                    <a:pt x="1195" y="1457"/>
                    <a:pt x="1252" y="983"/>
                  </a:cubicBezTo>
                  <a:lnTo>
                    <a:pt x="1252" y="983"/>
                  </a:lnTo>
                  <a:cubicBezTo>
                    <a:pt x="1249" y="1354"/>
                    <a:pt x="1272" y="1723"/>
                    <a:pt x="1368" y="2068"/>
                  </a:cubicBezTo>
                  <a:cubicBezTo>
                    <a:pt x="1398" y="2220"/>
                    <a:pt x="1459" y="2372"/>
                    <a:pt x="1581" y="2493"/>
                  </a:cubicBezTo>
                  <a:cubicBezTo>
                    <a:pt x="1660" y="2599"/>
                    <a:pt x="1785" y="2681"/>
                    <a:pt x="1916" y="2681"/>
                  </a:cubicBezTo>
                  <a:cubicBezTo>
                    <a:pt x="1936" y="2681"/>
                    <a:pt x="1956" y="2679"/>
                    <a:pt x="1976" y="2675"/>
                  </a:cubicBezTo>
                  <a:cubicBezTo>
                    <a:pt x="2189" y="2675"/>
                    <a:pt x="2371" y="2493"/>
                    <a:pt x="2432" y="2280"/>
                  </a:cubicBezTo>
                  <a:cubicBezTo>
                    <a:pt x="2493" y="2068"/>
                    <a:pt x="2462" y="1824"/>
                    <a:pt x="2401" y="1612"/>
                  </a:cubicBezTo>
                  <a:cubicBezTo>
                    <a:pt x="2189" y="973"/>
                    <a:pt x="1824" y="426"/>
                    <a:pt x="1338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2355175" y="2443800"/>
              <a:ext cx="72975" cy="77825"/>
            </a:xfrm>
            <a:custGeom>
              <a:avLst/>
              <a:gdLst/>
              <a:ahLst/>
              <a:cxnLst/>
              <a:rect l="l" t="t" r="r" b="b"/>
              <a:pathLst>
                <a:path w="2919" h="3113" extrusionOk="0">
                  <a:moveTo>
                    <a:pt x="1672" y="590"/>
                  </a:moveTo>
                  <a:lnTo>
                    <a:pt x="1672" y="590"/>
                  </a:lnTo>
                  <a:cubicBezTo>
                    <a:pt x="2037" y="955"/>
                    <a:pt x="2280" y="1380"/>
                    <a:pt x="2432" y="1866"/>
                  </a:cubicBezTo>
                  <a:cubicBezTo>
                    <a:pt x="2493" y="2110"/>
                    <a:pt x="2523" y="2262"/>
                    <a:pt x="2462" y="2414"/>
                  </a:cubicBezTo>
                  <a:cubicBezTo>
                    <a:pt x="2432" y="2535"/>
                    <a:pt x="2311" y="2687"/>
                    <a:pt x="2189" y="2687"/>
                  </a:cubicBezTo>
                  <a:cubicBezTo>
                    <a:pt x="2098" y="2687"/>
                    <a:pt x="2007" y="2657"/>
                    <a:pt x="1915" y="2566"/>
                  </a:cubicBezTo>
                  <a:cubicBezTo>
                    <a:pt x="1855" y="2474"/>
                    <a:pt x="1794" y="2383"/>
                    <a:pt x="1763" y="2201"/>
                  </a:cubicBezTo>
                  <a:cubicBezTo>
                    <a:pt x="1672" y="1897"/>
                    <a:pt x="1642" y="1593"/>
                    <a:pt x="1642" y="1259"/>
                  </a:cubicBezTo>
                  <a:cubicBezTo>
                    <a:pt x="1672" y="1046"/>
                    <a:pt x="1703" y="803"/>
                    <a:pt x="1672" y="590"/>
                  </a:cubicBezTo>
                  <a:close/>
                  <a:moveTo>
                    <a:pt x="1562" y="0"/>
                  </a:moveTo>
                  <a:cubicBezTo>
                    <a:pt x="1508" y="0"/>
                    <a:pt x="1449" y="23"/>
                    <a:pt x="1399" y="73"/>
                  </a:cubicBezTo>
                  <a:cubicBezTo>
                    <a:pt x="1338" y="134"/>
                    <a:pt x="1338" y="255"/>
                    <a:pt x="1429" y="316"/>
                  </a:cubicBezTo>
                  <a:cubicBezTo>
                    <a:pt x="1429" y="347"/>
                    <a:pt x="1459" y="347"/>
                    <a:pt x="1459" y="347"/>
                  </a:cubicBezTo>
                  <a:cubicBezTo>
                    <a:pt x="1368" y="377"/>
                    <a:pt x="1307" y="438"/>
                    <a:pt x="1307" y="529"/>
                  </a:cubicBezTo>
                  <a:cubicBezTo>
                    <a:pt x="1277" y="742"/>
                    <a:pt x="1277" y="985"/>
                    <a:pt x="1277" y="1228"/>
                  </a:cubicBezTo>
                  <a:cubicBezTo>
                    <a:pt x="1216" y="1654"/>
                    <a:pt x="1064" y="2049"/>
                    <a:pt x="882" y="2414"/>
                  </a:cubicBezTo>
                  <a:cubicBezTo>
                    <a:pt x="821" y="2505"/>
                    <a:pt x="760" y="2626"/>
                    <a:pt x="700" y="2657"/>
                  </a:cubicBezTo>
                  <a:cubicBezTo>
                    <a:pt x="639" y="2718"/>
                    <a:pt x="548" y="2718"/>
                    <a:pt x="517" y="2718"/>
                  </a:cubicBezTo>
                  <a:cubicBezTo>
                    <a:pt x="426" y="2687"/>
                    <a:pt x="396" y="2474"/>
                    <a:pt x="396" y="2322"/>
                  </a:cubicBezTo>
                  <a:cubicBezTo>
                    <a:pt x="456" y="1654"/>
                    <a:pt x="760" y="955"/>
                    <a:pt x="1247" y="468"/>
                  </a:cubicBezTo>
                  <a:cubicBezTo>
                    <a:pt x="1307" y="377"/>
                    <a:pt x="1307" y="255"/>
                    <a:pt x="1247" y="195"/>
                  </a:cubicBezTo>
                  <a:cubicBezTo>
                    <a:pt x="1216" y="149"/>
                    <a:pt x="1171" y="126"/>
                    <a:pt x="1121" y="126"/>
                  </a:cubicBezTo>
                  <a:cubicBezTo>
                    <a:pt x="1072" y="126"/>
                    <a:pt x="1019" y="149"/>
                    <a:pt x="973" y="195"/>
                  </a:cubicBezTo>
                  <a:cubicBezTo>
                    <a:pt x="426" y="742"/>
                    <a:pt x="61" y="1532"/>
                    <a:pt x="31" y="2322"/>
                  </a:cubicBezTo>
                  <a:cubicBezTo>
                    <a:pt x="0" y="2687"/>
                    <a:pt x="122" y="2961"/>
                    <a:pt x="365" y="3052"/>
                  </a:cubicBezTo>
                  <a:cubicBezTo>
                    <a:pt x="426" y="3082"/>
                    <a:pt x="487" y="3113"/>
                    <a:pt x="548" y="3113"/>
                  </a:cubicBezTo>
                  <a:cubicBezTo>
                    <a:pt x="669" y="3113"/>
                    <a:pt x="821" y="3052"/>
                    <a:pt x="912" y="2961"/>
                  </a:cubicBezTo>
                  <a:cubicBezTo>
                    <a:pt x="1064" y="2869"/>
                    <a:pt x="1125" y="2748"/>
                    <a:pt x="1216" y="2596"/>
                  </a:cubicBezTo>
                  <a:cubicBezTo>
                    <a:pt x="1277" y="2505"/>
                    <a:pt x="1338" y="2383"/>
                    <a:pt x="1368" y="2262"/>
                  </a:cubicBezTo>
                  <a:cubicBezTo>
                    <a:pt x="1399" y="2262"/>
                    <a:pt x="1399" y="2292"/>
                    <a:pt x="1399" y="2322"/>
                  </a:cubicBezTo>
                  <a:cubicBezTo>
                    <a:pt x="1429" y="2444"/>
                    <a:pt x="1490" y="2657"/>
                    <a:pt x="1642" y="2809"/>
                  </a:cubicBezTo>
                  <a:cubicBezTo>
                    <a:pt x="1794" y="2991"/>
                    <a:pt x="2007" y="3082"/>
                    <a:pt x="2189" y="3082"/>
                  </a:cubicBezTo>
                  <a:cubicBezTo>
                    <a:pt x="2493" y="3052"/>
                    <a:pt x="2766" y="2839"/>
                    <a:pt x="2827" y="2505"/>
                  </a:cubicBezTo>
                  <a:cubicBezTo>
                    <a:pt x="2918" y="2231"/>
                    <a:pt x="2858" y="1958"/>
                    <a:pt x="2797" y="1745"/>
                  </a:cubicBezTo>
                  <a:cubicBezTo>
                    <a:pt x="2584" y="1107"/>
                    <a:pt x="2189" y="499"/>
                    <a:pt x="1672" y="43"/>
                  </a:cubicBezTo>
                  <a:cubicBezTo>
                    <a:pt x="1645" y="15"/>
                    <a:pt x="1605" y="0"/>
                    <a:pt x="1562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2485875" y="1666100"/>
              <a:ext cx="187725" cy="792450"/>
            </a:xfrm>
            <a:custGeom>
              <a:avLst/>
              <a:gdLst/>
              <a:ahLst/>
              <a:cxnLst/>
              <a:rect l="l" t="t" r="r" b="b"/>
              <a:pathLst>
                <a:path w="7509" h="31698" extrusionOk="0">
                  <a:moveTo>
                    <a:pt x="2409" y="1"/>
                  </a:moveTo>
                  <a:cubicBezTo>
                    <a:pt x="1473" y="1"/>
                    <a:pt x="598" y="407"/>
                    <a:pt x="122" y="1120"/>
                  </a:cubicBezTo>
                  <a:cubicBezTo>
                    <a:pt x="0" y="1302"/>
                    <a:pt x="31" y="1545"/>
                    <a:pt x="213" y="1667"/>
                  </a:cubicBezTo>
                  <a:cubicBezTo>
                    <a:pt x="278" y="1710"/>
                    <a:pt x="350" y="1730"/>
                    <a:pt x="421" y="1730"/>
                  </a:cubicBezTo>
                  <a:cubicBezTo>
                    <a:pt x="549" y="1730"/>
                    <a:pt x="671" y="1663"/>
                    <a:pt x="730" y="1545"/>
                  </a:cubicBezTo>
                  <a:cubicBezTo>
                    <a:pt x="1098" y="1014"/>
                    <a:pt x="1742" y="771"/>
                    <a:pt x="2383" y="771"/>
                  </a:cubicBezTo>
                  <a:cubicBezTo>
                    <a:pt x="2694" y="771"/>
                    <a:pt x="3005" y="828"/>
                    <a:pt x="3283" y="938"/>
                  </a:cubicBezTo>
                  <a:cubicBezTo>
                    <a:pt x="4317" y="1333"/>
                    <a:pt x="5016" y="2305"/>
                    <a:pt x="5411" y="3035"/>
                  </a:cubicBezTo>
                  <a:cubicBezTo>
                    <a:pt x="6384" y="4889"/>
                    <a:pt x="6718" y="7290"/>
                    <a:pt x="6414" y="10178"/>
                  </a:cubicBezTo>
                  <a:cubicBezTo>
                    <a:pt x="6232" y="11546"/>
                    <a:pt x="5958" y="12913"/>
                    <a:pt x="5684" y="14251"/>
                  </a:cubicBezTo>
                  <a:cubicBezTo>
                    <a:pt x="5472" y="15345"/>
                    <a:pt x="5229" y="16470"/>
                    <a:pt x="5077" y="17594"/>
                  </a:cubicBezTo>
                  <a:cubicBezTo>
                    <a:pt x="4377" y="22275"/>
                    <a:pt x="4833" y="26987"/>
                    <a:pt x="5411" y="31363"/>
                  </a:cubicBezTo>
                  <a:cubicBezTo>
                    <a:pt x="5441" y="31546"/>
                    <a:pt x="5593" y="31698"/>
                    <a:pt x="5776" y="31698"/>
                  </a:cubicBezTo>
                  <a:lnTo>
                    <a:pt x="5836" y="31698"/>
                  </a:lnTo>
                  <a:cubicBezTo>
                    <a:pt x="6049" y="31667"/>
                    <a:pt x="6201" y="31485"/>
                    <a:pt x="6171" y="31272"/>
                  </a:cubicBezTo>
                  <a:cubicBezTo>
                    <a:pt x="5593" y="26956"/>
                    <a:pt x="5137" y="22306"/>
                    <a:pt x="5836" y="17685"/>
                  </a:cubicBezTo>
                  <a:cubicBezTo>
                    <a:pt x="5988" y="16591"/>
                    <a:pt x="6201" y="15497"/>
                    <a:pt x="6444" y="14403"/>
                  </a:cubicBezTo>
                  <a:cubicBezTo>
                    <a:pt x="6718" y="13065"/>
                    <a:pt x="6992" y="11667"/>
                    <a:pt x="7143" y="10269"/>
                  </a:cubicBezTo>
                  <a:cubicBezTo>
                    <a:pt x="7508" y="7229"/>
                    <a:pt x="7143" y="4676"/>
                    <a:pt x="6080" y="2670"/>
                  </a:cubicBezTo>
                  <a:cubicBezTo>
                    <a:pt x="5411" y="1454"/>
                    <a:pt x="4529" y="603"/>
                    <a:pt x="3557" y="208"/>
                  </a:cubicBezTo>
                  <a:cubicBezTo>
                    <a:pt x="3179" y="68"/>
                    <a:pt x="2789" y="1"/>
                    <a:pt x="2409" y="1"/>
                  </a:cubicBezTo>
                  <a:close/>
                </a:path>
              </a:pathLst>
            </a:custGeom>
            <a:solidFill>
              <a:srgbClr val="628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2602150" y="1779075"/>
              <a:ext cx="77525" cy="108050"/>
            </a:xfrm>
            <a:custGeom>
              <a:avLst/>
              <a:gdLst/>
              <a:ahLst/>
              <a:cxnLst/>
              <a:rect l="l" t="t" r="r" b="b"/>
              <a:pathLst>
                <a:path w="3101" h="4322" extrusionOk="0">
                  <a:moveTo>
                    <a:pt x="1582" y="0"/>
                  </a:moveTo>
                  <a:cubicBezTo>
                    <a:pt x="1447" y="0"/>
                    <a:pt x="1314" y="48"/>
                    <a:pt x="1185" y="157"/>
                  </a:cubicBezTo>
                  <a:cubicBezTo>
                    <a:pt x="304" y="856"/>
                    <a:pt x="0" y="2558"/>
                    <a:pt x="61" y="3592"/>
                  </a:cubicBezTo>
                  <a:cubicBezTo>
                    <a:pt x="61" y="3774"/>
                    <a:pt x="91" y="3926"/>
                    <a:pt x="152" y="4078"/>
                  </a:cubicBezTo>
                  <a:cubicBezTo>
                    <a:pt x="243" y="4200"/>
                    <a:pt x="365" y="4321"/>
                    <a:pt x="547" y="4321"/>
                  </a:cubicBezTo>
                  <a:cubicBezTo>
                    <a:pt x="821" y="4321"/>
                    <a:pt x="973" y="4017"/>
                    <a:pt x="1064" y="3744"/>
                  </a:cubicBezTo>
                  <a:cubicBezTo>
                    <a:pt x="1337" y="2741"/>
                    <a:pt x="1520" y="1677"/>
                    <a:pt x="1611" y="643"/>
                  </a:cubicBezTo>
                  <a:cubicBezTo>
                    <a:pt x="1702" y="1251"/>
                    <a:pt x="2006" y="1829"/>
                    <a:pt x="2462" y="2285"/>
                  </a:cubicBezTo>
                  <a:cubicBezTo>
                    <a:pt x="2541" y="2390"/>
                    <a:pt x="2666" y="2473"/>
                    <a:pt x="2778" y="2473"/>
                  </a:cubicBezTo>
                  <a:cubicBezTo>
                    <a:pt x="2794" y="2473"/>
                    <a:pt x="2811" y="2471"/>
                    <a:pt x="2827" y="2467"/>
                  </a:cubicBezTo>
                  <a:cubicBezTo>
                    <a:pt x="3040" y="2437"/>
                    <a:pt x="3100" y="2163"/>
                    <a:pt x="3100" y="1951"/>
                  </a:cubicBezTo>
                  <a:cubicBezTo>
                    <a:pt x="3049" y="1386"/>
                    <a:pt x="2306" y="0"/>
                    <a:pt x="1582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2596825" y="1774050"/>
              <a:ext cx="88175" cy="117625"/>
            </a:xfrm>
            <a:custGeom>
              <a:avLst/>
              <a:gdLst/>
              <a:ahLst/>
              <a:cxnLst/>
              <a:rect l="l" t="t" r="r" b="b"/>
              <a:pathLst>
                <a:path w="3527" h="4705" extrusionOk="0">
                  <a:moveTo>
                    <a:pt x="1794" y="389"/>
                  </a:moveTo>
                  <a:cubicBezTo>
                    <a:pt x="1854" y="389"/>
                    <a:pt x="1915" y="389"/>
                    <a:pt x="1976" y="419"/>
                  </a:cubicBezTo>
                  <a:cubicBezTo>
                    <a:pt x="2523" y="662"/>
                    <a:pt x="3070" y="1726"/>
                    <a:pt x="3101" y="2152"/>
                  </a:cubicBezTo>
                  <a:cubicBezTo>
                    <a:pt x="3131" y="2334"/>
                    <a:pt x="3070" y="2486"/>
                    <a:pt x="3009" y="2486"/>
                  </a:cubicBezTo>
                  <a:cubicBezTo>
                    <a:pt x="2979" y="2486"/>
                    <a:pt x="2918" y="2486"/>
                    <a:pt x="2797" y="2364"/>
                  </a:cubicBezTo>
                  <a:cubicBezTo>
                    <a:pt x="2402" y="1939"/>
                    <a:pt x="2098" y="1392"/>
                    <a:pt x="2006" y="814"/>
                  </a:cubicBezTo>
                  <a:cubicBezTo>
                    <a:pt x="1976" y="693"/>
                    <a:pt x="1885" y="632"/>
                    <a:pt x="1794" y="632"/>
                  </a:cubicBezTo>
                  <a:cubicBezTo>
                    <a:pt x="1702" y="662"/>
                    <a:pt x="1611" y="723"/>
                    <a:pt x="1611" y="814"/>
                  </a:cubicBezTo>
                  <a:cubicBezTo>
                    <a:pt x="1550" y="1848"/>
                    <a:pt x="1368" y="2881"/>
                    <a:pt x="1064" y="3884"/>
                  </a:cubicBezTo>
                  <a:cubicBezTo>
                    <a:pt x="1034" y="4036"/>
                    <a:pt x="912" y="4340"/>
                    <a:pt x="730" y="4340"/>
                  </a:cubicBezTo>
                  <a:cubicBezTo>
                    <a:pt x="669" y="4340"/>
                    <a:pt x="578" y="4279"/>
                    <a:pt x="547" y="4188"/>
                  </a:cubicBezTo>
                  <a:cubicBezTo>
                    <a:pt x="487" y="4097"/>
                    <a:pt x="456" y="3945"/>
                    <a:pt x="456" y="3793"/>
                  </a:cubicBezTo>
                  <a:cubicBezTo>
                    <a:pt x="395" y="2820"/>
                    <a:pt x="669" y="1179"/>
                    <a:pt x="1520" y="480"/>
                  </a:cubicBezTo>
                  <a:cubicBezTo>
                    <a:pt x="1611" y="419"/>
                    <a:pt x="1702" y="389"/>
                    <a:pt x="1794" y="389"/>
                  </a:cubicBezTo>
                  <a:close/>
                  <a:moveTo>
                    <a:pt x="1787" y="0"/>
                  </a:moveTo>
                  <a:cubicBezTo>
                    <a:pt x="1603" y="0"/>
                    <a:pt x="1428" y="74"/>
                    <a:pt x="1277" y="206"/>
                  </a:cubicBezTo>
                  <a:cubicBezTo>
                    <a:pt x="274" y="996"/>
                    <a:pt x="0" y="2851"/>
                    <a:pt x="61" y="3823"/>
                  </a:cubicBezTo>
                  <a:cubicBezTo>
                    <a:pt x="91" y="4006"/>
                    <a:pt x="122" y="4188"/>
                    <a:pt x="213" y="4370"/>
                  </a:cubicBezTo>
                  <a:cubicBezTo>
                    <a:pt x="304" y="4583"/>
                    <a:pt x="517" y="4705"/>
                    <a:pt x="730" y="4705"/>
                  </a:cubicBezTo>
                  <a:lnTo>
                    <a:pt x="760" y="4705"/>
                  </a:lnTo>
                  <a:cubicBezTo>
                    <a:pt x="973" y="4705"/>
                    <a:pt x="1277" y="4583"/>
                    <a:pt x="1429" y="4006"/>
                  </a:cubicBezTo>
                  <a:cubicBezTo>
                    <a:pt x="1672" y="3246"/>
                    <a:pt x="1824" y="2516"/>
                    <a:pt x="1915" y="1756"/>
                  </a:cubicBezTo>
                  <a:cubicBezTo>
                    <a:pt x="2067" y="2060"/>
                    <a:pt x="2280" y="2364"/>
                    <a:pt x="2523" y="2638"/>
                  </a:cubicBezTo>
                  <a:cubicBezTo>
                    <a:pt x="2603" y="2691"/>
                    <a:pt x="2777" y="2861"/>
                    <a:pt x="2982" y="2861"/>
                  </a:cubicBezTo>
                  <a:cubicBezTo>
                    <a:pt x="3011" y="2861"/>
                    <a:pt x="3040" y="2858"/>
                    <a:pt x="3070" y="2851"/>
                  </a:cubicBezTo>
                  <a:cubicBezTo>
                    <a:pt x="3405" y="2820"/>
                    <a:pt x="3526" y="2455"/>
                    <a:pt x="3496" y="2121"/>
                  </a:cubicBezTo>
                  <a:cubicBezTo>
                    <a:pt x="3435" y="1574"/>
                    <a:pt x="2857" y="358"/>
                    <a:pt x="2128" y="85"/>
                  </a:cubicBezTo>
                  <a:cubicBezTo>
                    <a:pt x="2013" y="27"/>
                    <a:pt x="1898" y="0"/>
                    <a:pt x="1787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2597575" y="1929650"/>
              <a:ext cx="80575" cy="73825"/>
            </a:xfrm>
            <a:custGeom>
              <a:avLst/>
              <a:gdLst/>
              <a:ahLst/>
              <a:cxnLst/>
              <a:rect l="l" t="t" r="r" b="b"/>
              <a:pathLst>
                <a:path w="3223" h="2953" extrusionOk="0">
                  <a:moveTo>
                    <a:pt x="2128" y="1"/>
                  </a:moveTo>
                  <a:lnTo>
                    <a:pt x="1916" y="487"/>
                  </a:lnTo>
                  <a:cubicBezTo>
                    <a:pt x="1186" y="882"/>
                    <a:pt x="578" y="1490"/>
                    <a:pt x="153" y="2219"/>
                  </a:cubicBezTo>
                  <a:cubicBezTo>
                    <a:pt x="92" y="2341"/>
                    <a:pt x="1" y="2463"/>
                    <a:pt x="1" y="2584"/>
                  </a:cubicBezTo>
                  <a:cubicBezTo>
                    <a:pt x="1" y="2706"/>
                    <a:pt x="61" y="2858"/>
                    <a:pt x="183" y="2918"/>
                  </a:cubicBezTo>
                  <a:cubicBezTo>
                    <a:pt x="221" y="2938"/>
                    <a:pt x="261" y="2946"/>
                    <a:pt x="301" y="2946"/>
                  </a:cubicBezTo>
                  <a:cubicBezTo>
                    <a:pt x="452" y="2946"/>
                    <a:pt x="610" y="2826"/>
                    <a:pt x="730" y="2706"/>
                  </a:cubicBezTo>
                  <a:cubicBezTo>
                    <a:pt x="1338" y="2067"/>
                    <a:pt x="1794" y="1308"/>
                    <a:pt x="2068" y="487"/>
                  </a:cubicBezTo>
                  <a:lnTo>
                    <a:pt x="2068" y="487"/>
                  </a:lnTo>
                  <a:cubicBezTo>
                    <a:pt x="1885" y="1216"/>
                    <a:pt x="2037" y="2007"/>
                    <a:pt x="2432" y="2645"/>
                  </a:cubicBezTo>
                  <a:cubicBezTo>
                    <a:pt x="2517" y="2786"/>
                    <a:pt x="2653" y="2952"/>
                    <a:pt x="2818" y="2952"/>
                  </a:cubicBezTo>
                  <a:cubicBezTo>
                    <a:pt x="2831" y="2952"/>
                    <a:pt x="2844" y="2951"/>
                    <a:pt x="2858" y="2949"/>
                  </a:cubicBezTo>
                  <a:cubicBezTo>
                    <a:pt x="2979" y="2949"/>
                    <a:pt x="3101" y="2858"/>
                    <a:pt x="3162" y="2736"/>
                  </a:cubicBezTo>
                  <a:cubicBezTo>
                    <a:pt x="3223" y="2615"/>
                    <a:pt x="3223" y="2463"/>
                    <a:pt x="3223" y="2341"/>
                  </a:cubicBezTo>
                  <a:cubicBezTo>
                    <a:pt x="3223" y="1459"/>
                    <a:pt x="2827" y="578"/>
                    <a:pt x="2128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2592250" y="1925175"/>
              <a:ext cx="91225" cy="83525"/>
            </a:xfrm>
            <a:custGeom>
              <a:avLst/>
              <a:gdLst/>
              <a:ahLst/>
              <a:cxnLst/>
              <a:rect l="l" t="t" r="r" b="b"/>
              <a:pathLst>
                <a:path w="3649" h="3341" extrusionOk="0">
                  <a:moveTo>
                    <a:pt x="1977" y="970"/>
                  </a:moveTo>
                  <a:cubicBezTo>
                    <a:pt x="1673" y="1638"/>
                    <a:pt x="1278" y="2246"/>
                    <a:pt x="791" y="2763"/>
                  </a:cubicBezTo>
                  <a:cubicBezTo>
                    <a:pt x="690" y="2890"/>
                    <a:pt x="567" y="2953"/>
                    <a:pt x="494" y="2953"/>
                  </a:cubicBezTo>
                  <a:cubicBezTo>
                    <a:pt x="480" y="2953"/>
                    <a:pt x="467" y="2951"/>
                    <a:pt x="457" y="2946"/>
                  </a:cubicBezTo>
                  <a:cubicBezTo>
                    <a:pt x="426" y="2915"/>
                    <a:pt x="396" y="2854"/>
                    <a:pt x="396" y="2794"/>
                  </a:cubicBezTo>
                  <a:cubicBezTo>
                    <a:pt x="426" y="2672"/>
                    <a:pt x="457" y="2581"/>
                    <a:pt x="518" y="2490"/>
                  </a:cubicBezTo>
                  <a:cubicBezTo>
                    <a:pt x="882" y="1882"/>
                    <a:pt x="1369" y="1365"/>
                    <a:pt x="1977" y="970"/>
                  </a:cubicBezTo>
                  <a:close/>
                  <a:moveTo>
                    <a:pt x="2329" y="0"/>
                  </a:moveTo>
                  <a:cubicBezTo>
                    <a:pt x="2274" y="0"/>
                    <a:pt x="2223" y="25"/>
                    <a:pt x="2189" y="58"/>
                  </a:cubicBezTo>
                  <a:cubicBezTo>
                    <a:pt x="2129" y="149"/>
                    <a:pt x="2129" y="271"/>
                    <a:pt x="2220" y="331"/>
                  </a:cubicBezTo>
                  <a:cubicBezTo>
                    <a:pt x="2858" y="879"/>
                    <a:pt x="3253" y="1669"/>
                    <a:pt x="3253" y="2520"/>
                  </a:cubicBezTo>
                  <a:cubicBezTo>
                    <a:pt x="3253" y="2611"/>
                    <a:pt x="3253" y="2733"/>
                    <a:pt x="3223" y="2824"/>
                  </a:cubicBezTo>
                  <a:cubicBezTo>
                    <a:pt x="3162" y="2885"/>
                    <a:pt x="3101" y="2946"/>
                    <a:pt x="3071" y="2946"/>
                  </a:cubicBezTo>
                  <a:cubicBezTo>
                    <a:pt x="3060" y="2948"/>
                    <a:pt x="3050" y="2949"/>
                    <a:pt x="3039" y="2949"/>
                  </a:cubicBezTo>
                  <a:cubicBezTo>
                    <a:pt x="2933" y="2949"/>
                    <a:pt x="2853" y="2816"/>
                    <a:pt x="2797" y="2733"/>
                  </a:cubicBezTo>
                  <a:cubicBezTo>
                    <a:pt x="2433" y="2125"/>
                    <a:pt x="2311" y="1365"/>
                    <a:pt x="2463" y="696"/>
                  </a:cubicBezTo>
                  <a:cubicBezTo>
                    <a:pt x="2493" y="605"/>
                    <a:pt x="2433" y="514"/>
                    <a:pt x="2341" y="483"/>
                  </a:cubicBezTo>
                  <a:cubicBezTo>
                    <a:pt x="2326" y="468"/>
                    <a:pt x="2303" y="461"/>
                    <a:pt x="2281" y="461"/>
                  </a:cubicBezTo>
                  <a:cubicBezTo>
                    <a:pt x="2258" y="461"/>
                    <a:pt x="2235" y="468"/>
                    <a:pt x="2220" y="483"/>
                  </a:cubicBezTo>
                  <a:cubicBezTo>
                    <a:pt x="2189" y="468"/>
                    <a:pt x="2159" y="461"/>
                    <a:pt x="2129" y="461"/>
                  </a:cubicBezTo>
                  <a:cubicBezTo>
                    <a:pt x="2098" y="461"/>
                    <a:pt x="2068" y="468"/>
                    <a:pt x="2037" y="483"/>
                  </a:cubicBezTo>
                  <a:cubicBezTo>
                    <a:pt x="1278" y="909"/>
                    <a:pt x="639" y="1547"/>
                    <a:pt x="183" y="2277"/>
                  </a:cubicBezTo>
                  <a:cubicBezTo>
                    <a:pt x="122" y="2429"/>
                    <a:pt x="31" y="2581"/>
                    <a:pt x="31" y="2763"/>
                  </a:cubicBezTo>
                  <a:cubicBezTo>
                    <a:pt x="1" y="2976"/>
                    <a:pt x="122" y="3189"/>
                    <a:pt x="305" y="3280"/>
                  </a:cubicBezTo>
                  <a:cubicBezTo>
                    <a:pt x="349" y="3302"/>
                    <a:pt x="414" y="3324"/>
                    <a:pt x="496" y="3324"/>
                  </a:cubicBezTo>
                  <a:cubicBezTo>
                    <a:pt x="638" y="3324"/>
                    <a:pt x="833" y="3257"/>
                    <a:pt x="1065" y="3006"/>
                  </a:cubicBezTo>
                  <a:cubicBezTo>
                    <a:pt x="1460" y="2611"/>
                    <a:pt x="1764" y="2155"/>
                    <a:pt x="2037" y="1699"/>
                  </a:cubicBezTo>
                  <a:cubicBezTo>
                    <a:pt x="2098" y="2125"/>
                    <a:pt x="2250" y="2550"/>
                    <a:pt x="2463" y="2915"/>
                  </a:cubicBezTo>
                  <a:cubicBezTo>
                    <a:pt x="2645" y="3189"/>
                    <a:pt x="2828" y="3341"/>
                    <a:pt x="3040" y="3341"/>
                  </a:cubicBezTo>
                  <a:lnTo>
                    <a:pt x="3071" y="3341"/>
                  </a:lnTo>
                  <a:cubicBezTo>
                    <a:pt x="3284" y="3310"/>
                    <a:pt x="3466" y="3189"/>
                    <a:pt x="3557" y="2976"/>
                  </a:cubicBezTo>
                  <a:cubicBezTo>
                    <a:pt x="3618" y="2824"/>
                    <a:pt x="3648" y="2642"/>
                    <a:pt x="3648" y="2520"/>
                  </a:cubicBezTo>
                  <a:cubicBezTo>
                    <a:pt x="3648" y="1578"/>
                    <a:pt x="3192" y="635"/>
                    <a:pt x="2463" y="58"/>
                  </a:cubicBezTo>
                  <a:cubicBezTo>
                    <a:pt x="2422" y="17"/>
                    <a:pt x="2374" y="0"/>
                    <a:pt x="2329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2570975" y="2057300"/>
              <a:ext cx="87425" cy="80025"/>
            </a:xfrm>
            <a:custGeom>
              <a:avLst/>
              <a:gdLst/>
              <a:ahLst/>
              <a:cxnLst/>
              <a:rect l="l" t="t" r="r" b="b"/>
              <a:pathLst>
                <a:path w="3497" h="3201" extrusionOk="0">
                  <a:moveTo>
                    <a:pt x="2068" y="1"/>
                  </a:moveTo>
                  <a:cubicBezTo>
                    <a:pt x="1217" y="609"/>
                    <a:pt x="518" y="1490"/>
                    <a:pt x="153" y="2493"/>
                  </a:cubicBezTo>
                  <a:cubicBezTo>
                    <a:pt x="62" y="2676"/>
                    <a:pt x="1" y="2919"/>
                    <a:pt x="153" y="3071"/>
                  </a:cubicBezTo>
                  <a:cubicBezTo>
                    <a:pt x="209" y="3164"/>
                    <a:pt x="310" y="3200"/>
                    <a:pt x="422" y="3200"/>
                  </a:cubicBezTo>
                  <a:cubicBezTo>
                    <a:pt x="493" y="3200"/>
                    <a:pt x="568" y="3186"/>
                    <a:pt x="639" y="3162"/>
                  </a:cubicBezTo>
                  <a:cubicBezTo>
                    <a:pt x="791" y="3071"/>
                    <a:pt x="913" y="2949"/>
                    <a:pt x="1004" y="2797"/>
                  </a:cubicBezTo>
                  <a:cubicBezTo>
                    <a:pt x="1551" y="2037"/>
                    <a:pt x="1855" y="1156"/>
                    <a:pt x="2189" y="305"/>
                  </a:cubicBezTo>
                  <a:lnTo>
                    <a:pt x="2189" y="305"/>
                  </a:lnTo>
                  <a:cubicBezTo>
                    <a:pt x="2159" y="974"/>
                    <a:pt x="2129" y="1703"/>
                    <a:pt x="2402" y="2341"/>
                  </a:cubicBezTo>
                  <a:cubicBezTo>
                    <a:pt x="2463" y="2524"/>
                    <a:pt x="2554" y="2676"/>
                    <a:pt x="2736" y="2797"/>
                  </a:cubicBezTo>
                  <a:cubicBezTo>
                    <a:pt x="2822" y="2866"/>
                    <a:pt x="2936" y="2905"/>
                    <a:pt x="3046" y="2905"/>
                  </a:cubicBezTo>
                  <a:cubicBezTo>
                    <a:pt x="3133" y="2905"/>
                    <a:pt x="3217" y="2881"/>
                    <a:pt x="3284" y="2828"/>
                  </a:cubicBezTo>
                  <a:cubicBezTo>
                    <a:pt x="3496" y="2676"/>
                    <a:pt x="3466" y="2372"/>
                    <a:pt x="3436" y="2098"/>
                  </a:cubicBezTo>
                  <a:cubicBezTo>
                    <a:pt x="3314" y="1399"/>
                    <a:pt x="2980" y="730"/>
                    <a:pt x="2524" y="214"/>
                  </a:cubicBezTo>
                  <a:lnTo>
                    <a:pt x="2068" y="1"/>
                  </a:ln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2564900" y="2052450"/>
              <a:ext cx="98825" cy="89225"/>
            </a:xfrm>
            <a:custGeom>
              <a:avLst/>
              <a:gdLst/>
              <a:ahLst/>
              <a:cxnLst/>
              <a:rect l="l" t="t" r="r" b="b"/>
              <a:pathLst>
                <a:path w="3953" h="3569" extrusionOk="0">
                  <a:moveTo>
                    <a:pt x="2615" y="529"/>
                  </a:moveTo>
                  <a:lnTo>
                    <a:pt x="2615" y="529"/>
                  </a:lnTo>
                  <a:cubicBezTo>
                    <a:pt x="3071" y="1046"/>
                    <a:pt x="3375" y="1654"/>
                    <a:pt x="3496" y="2353"/>
                  </a:cubicBezTo>
                  <a:cubicBezTo>
                    <a:pt x="3527" y="2505"/>
                    <a:pt x="3557" y="2748"/>
                    <a:pt x="3405" y="2870"/>
                  </a:cubicBezTo>
                  <a:cubicBezTo>
                    <a:pt x="3370" y="2893"/>
                    <a:pt x="3331" y="2903"/>
                    <a:pt x="3289" y="2903"/>
                  </a:cubicBezTo>
                  <a:cubicBezTo>
                    <a:pt x="3221" y="2903"/>
                    <a:pt x="3146" y="2877"/>
                    <a:pt x="3071" y="2839"/>
                  </a:cubicBezTo>
                  <a:cubicBezTo>
                    <a:pt x="2979" y="2779"/>
                    <a:pt x="2888" y="2627"/>
                    <a:pt x="2797" y="2444"/>
                  </a:cubicBezTo>
                  <a:cubicBezTo>
                    <a:pt x="2554" y="1867"/>
                    <a:pt x="2584" y="1137"/>
                    <a:pt x="2615" y="529"/>
                  </a:cubicBezTo>
                  <a:close/>
                  <a:moveTo>
                    <a:pt x="2220" y="499"/>
                  </a:moveTo>
                  <a:cubicBezTo>
                    <a:pt x="1916" y="1320"/>
                    <a:pt x="1612" y="2171"/>
                    <a:pt x="1095" y="2870"/>
                  </a:cubicBezTo>
                  <a:cubicBezTo>
                    <a:pt x="1004" y="2991"/>
                    <a:pt x="913" y="3113"/>
                    <a:pt x="791" y="3174"/>
                  </a:cubicBezTo>
                  <a:cubicBezTo>
                    <a:pt x="756" y="3197"/>
                    <a:pt x="717" y="3207"/>
                    <a:pt x="678" y="3207"/>
                  </a:cubicBezTo>
                  <a:cubicBezTo>
                    <a:pt x="616" y="3207"/>
                    <a:pt x="555" y="3181"/>
                    <a:pt x="517" y="3143"/>
                  </a:cubicBezTo>
                  <a:cubicBezTo>
                    <a:pt x="487" y="3083"/>
                    <a:pt x="487" y="2931"/>
                    <a:pt x="578" y="2748"/>
                  </a:cubicBezTo>
                  <a:cubicBezTo>
                    <a:pt x="913" y="1867"/>
                    <a:pt x="1490" y="1076"/>
                    <a:pt x="2220" y="499"/>
                  </a:cubicBezTo>
                  <a:close/>
                  <a:moveTo>
                    <a:pt x="2322" y="1"/>
                  </a:moveTo>
                  <a:cubicBezTo>
                    <a:pt x="2277" y="1"/>
                    <a:pt x="2230" y="16"/>
                    <a:pt x="2189" y="43"/>
                  </a:cubicBezTo>
                  <a:cubicBezTo>
                    <a:pt x="1308" y="681"/>
                    <a:pt x="609" y="1593"/>
                    <a:pt x="213" y="2596"/>
                  </a:cubicBezTo>
                  <a:cubicBezTo>
                    <a:pt x="153" y="2748"/>
                    <a:pt x="1" y="3113"/>
                    <a:pt x="244" y="3386"/>
                  </a:cubicBezTo>
                  <a:cubicBezTo>
                    <a:pt x="335" y="3538"/>
                    <a:pt x="517" y="3569"/>
                    <a:pt x="669" y="3569"/>
                  </a:cubicBezTo>
                  <a:cubicBezTo>
                    <a:pt x="761" y="3569"/>
                    <a:pt x="882" y="3569"/>
                    <a:pt x="943" y="3508"/>
                  </a:cubicBezTo>
                  <a:cubicBezTo>
                    <a:pt x="1156" y="3417"/>
                    <a:pt x="1277" y="3265"/>
                    <a:pt x="1399" y="3113"/>
                  </a:cubicBezTo>
                  <a:cubicBezTo>
                    <a:pt x="1764" y="2627"/>
                    <a:pt x="2007" y="2110"/>
                    <a:pt x="2220" y="1563"/>
                  </a:cubicBezTo>
                  <a:cubicBezTo>
                    <a:pt x="2250" y="1897"/>
                    <a:pt x="2311" y="2262"/>
                    <a:pt x="2463" y="2596"/>
                  </a:cubicBezTo>
                  <a:cubicBezTo>
                    <a:pt x="2554" y="2870"/>
                    <a:pt x="2706" y="3022"/>
                    <a:pt x="2858" y="3143"/>
                  </a:cubicBezTo>
                  <a:cubicBezTo>
                    <a:pt x="2985" y="3239"/>
                    <a:pt x="3137" y="3284"/>
                    <a:pt x="3284" y="3284"/>
                  </a:cubicBezTo>
                  <a:cubicBezTo>
                    <a:pt x="3417" y="3284"/>
                    <a:pt x="3547" y="3246"/>
                    <a:pt x="3648" y="3174"/>
                  </a:cubicBezTo>
                  <a:cubicBezTo>
                    <a:pt x="3800" y="3052"/>
                    <a:pt x="3952" y="2809"/>
                    <a:pt x="3861" y="2262"/>
                  </a:cubicBezTo>
                  <a:cubicBezTo>
                    <a:pt x="3739" y="1532"/>
                    <a:pt x="3405" y="833"/>
                    <a:pt x="2888" y="256"/>
                  </a:cubicBezTo>
                  <a:cubicBezTo>
                    <a:pt x="2858" y="225"/>
                    <a:pt x="2812" y="210"/>
                    <a:pt x="2763" y="210"/>
                  </a:cubicBezTo>
                  <a:cubicBezTo>
                    <a:pt x="2713" y="210"/>
                    <a:pt x="2660" y="225"/>
                    <a:pt x="2615" y="256"/>
                  </a:cubicBezTo>
                  <a:cubicBezTo>
                    <a:pt x="2584" y="286"/>
                    <a:pt x="2584" y="317"/>
                    <a:pt x="2554" y="377"/>
                  </a:cubicBezTo>
                  <a:cubicBezTo>
                    <a:pt x="2523" y="347"/>
                    <a:pt x="2493" y="317"/>
                    <a:pt x="2463" y="286"/>
                  </a:cubicBezTo>
                  <a:cubicBezTo>
                    <a:pt x="2493" y="225"/>
                    <a:pt x="2523" y="134"/>
                    <a:pt x="2463" y="73"/>
                  </a:cubicBezTo>
                  <a:cubicBezTo>
                    <a:pt x="2429" y="23"/>
                    <a:pt x="2377" y="1"/>
                    <a:pt x="2322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2573250" y="2181700"/>
              <a:ext cx="76025" cy="79800"/>
            </a:xfrm>
            <a:custGeom>
              <a:avLst/>
              <a:gdLst/>
              <a:ahLst/>
              <a:cxnLst/>
              <a:rect l="l" t="t" r="r" b="b"/>
              <a:pathLst>
                <a:path w="3041" h="3192" extrusionOk="0">
                  <a:moveTo>
                    <a:pt x="1566" y="0"/>
                  </a:moveTo>
                  <a:cubicBezTo>
                    <a:pt x="1532" y="0"/>
                    <a:pt x="1496" y="3"/>
                    <a:pt x="1460" y="10"/>
                  </a:cubicBezTo>
                  <a:cubicBezTo>
                    <a:pt x="670" y="162"/>
                    <a:pt x="183" y="1803"/>
                    <a:pt x="62" y="2472"/>
                  </a:cubicBezTo>
                  <a:cubicBezTo>
                    <a:pt x="1" y="2685"/>
                    <a:pt x="1" y="2989"/>
                    <a:pt x="214" y="3080"/>
                  </a:cubicBezTo>
                  <a:cubicBezTo>
                    <a:pt x="257" y="3104"/>
                    <a:pt x="302" y="3115"/>
                    <a:pt x="349" y="3115"/>
                  </a:cubicBezTo>
                  <a:cubicBezTo>
                    <a:pt x="532" y="3115"/>
                    <a:pt x="731" y="2946"/>
                    <a:pt x="852" y="2776"/>
                  </a:cubicBezTo>
                  <a:cubicBezTo>
                    <a:pt x="1247" y="2183"/>
                    <a:pt x="1485" y="1459"/>
                    <a:pt x="1468" y="726"/>
                  </a:cubicBezTo>
                  <a:lnTo>
                    <a:pt x="1468" y="726"/>
                  </a:lnTo>
                  <a:cubicBezTo>
                    <a:pt x="1502" y="1338"/>
                    <a:pt x="1572" y="1948"/>
                    <a:pt x="1794" y="2533"/>
                  </a:cubicBezTo>
                  <a:cubicBezTo>
                    <a:pt x="1855" y="2715"/>
                    <a:pt x="1977" y="2928"/>
                    <a:pt x="2129" y="3049"/>
                  </a:cubicBezTo>
                  <a:cubicBezTo>
                    <a:pt x="2224" y="3144"/>
                    <a:pt x="2354" y="3192"/>
                    <a:pt x="2491" y="3192"/>
                  </a:cubicBezTo>
                  <a:cubicBezTo>
                    <a:pt x="2573" y="3192"/>
                    <a:pt x="2657" y="3175"/>
                    <a:pt x="2737" y="3141"/>
                  </a:cubicBezTo>
                  <a:cubicBezTo>
                    <a:pt x="2889" y="3080"/>
                    <a:pt x="2980" y="2897"/>
                    <a:pt x="3010" y="2715"/>
                  </a:cubicBezTo>
                  <a:cubicBezTo>
                    <a:pt x="3041" y="2533"/>
                    <a:pt x="3010" y="2350"/>
                    <a:pt x="2949" y="2168"/>
                  </a:cubicBezTo>
                  <a:cubicBezTo>
                    <a:pt x="2804" y="1586"/>
                    <a:pt x="2352" y="0"/>
                    <a:pt x="1566" y="0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2567950" y="2177000"/>
              <a:ext cx="85875" cy="89300"/>
            </a:xfrm>
            <a:custGeom>
              <a:avLst/>
              <a:gdLst/>
              <a:ahLst/>
              <a:cxnLst/>
              <a:rect l="l" t="t" r="r" b="b"/>
              <a:pathLst>
                <a:path w="3435" h="3572" extrusionOk="0">
                  <a:moveTo>
                    <a:pt x="1768" y="375"/>
                  </a:moveTo>
                  <a:cubicBezTo>
                    <a:pt x="2288" y="375"/>
                    <a:pt x="2746" y="1395"/>
                    <a:pt x="2979" y="2386"/>
                  </a:cubicBezTo>
                  <a:cubicBezTo>
                    <a:pt x="3040" y="2538"/>
                    <a:pt x="3070" y="2721"/>
                    <a:pt x="3040" y="2873"/>
                  </a:cubicBezTo>
                  <a:cubicBezTo>
                    <a:pt x="3009" y="2994"/>
                    <a:pt x="2949" y="3116"/>
                    <a:pt x="2857" y="3177"/>
                  </a:cubicBezTo>
                  <a:cubicBezTo>
                    <a:pt x="2817" y="3197"/>
                    <a:pt x="2773" y="3207"/>
                    <a:pt x="2728" y="3207"/>
                  </a:cubicBezTo>
                  <a:cubicBezTo>
                    <a:pt x="2638" y="3207"/>
                    <a:pt x="2543" y="3166"/>
                    <a:pt x="2462" y="3085"/>
                  </a:cubicBezTo>
                  <a:cubicBezTo>
                    <a:pt x="2341" y="2994"/>
                    <a:pt x="2250" y="2873"/>
                    <a:pt x="2189" y="2629"/>
                  </a:cubicBezTo>
                  <a:cubicBezTo>
                    <a:pt x="1946" y="2052"/>
                    <a:pt x="1915" y="1383"/>
                    <a:pt x="1854" y="745"/>
                  </a:cubicBezTo>
                  <a:cubicBezTo>
                    <a:pt x="1854" y="745"/>
                    <a:pt x="1854" y="745"/>
                    <a:pt x="1854" y="715"/>
                  </a:cubicBezTo>
                  <a:cubicBezTo>
                    <a:pt x="1854" y="623"/>
                    <a:pt x="1763" y="532"/>
                    <a:pt x="1672" y="532"/>
                  </a:cubicBezTo>
                  <a:cubicBezTo>
                    <a:pt x="1550" y="563"/>
                    <a:pt x="1459" y="654"/>
                    <a:pt x="1490" y="745"/>
                  </a:cubicBezTo>
                  <a:cubicBezTo>
                    <a:pt x="1490" y="745"/>
                    <a:pt x="1490" y="775"/>
                    <a:pt x="1490" y="775"/>
                  </a:cubicBezTo>
                  <a:cubicBezTo>
                    <a:pt x="1520" y="1505"/>
                    <a:pt x="1307" y="2234"/>
                    <a:pt x="912" y="2842"/>
                  </a:cubicBezTo>
                  <a:cubicBezTo>
                    <a:pt x="809" y="2997"/>
                    <a:pt x="662" y="3129"/>
                    <a:pt x="565" y="3129"/>
                  </a:cubicBezTo>
                  <a:cubicBezTo>
                    <a:pt x="547" y="3129"/>
                    <a:pt x="531" y="3125"/>
                    <a:pt x="517" y="3116"/>
                  </a:cubicBezTo>
                  <a:cubicBezTo>
                    <a:pt x="426" y="3055"/>
                    <a:pt x="426" y="2842"/>
                    <a:pt x="456" y="2690"/>
                  </a:cubicBezTo>
                  <a:cubicBezTo>
                    <a:pt x="608" y="1870"/>
                    <a:pt x="1094" y="502"/>
                    <a:pt x="1702" y="380"/>
                  </a:cubicBezTo>
                  <a:cubicBezTo>
                    <a:pt x="1724" y="377"/>
                    <a:pt x="1746" y="375"/>
                    <a:pt x="1768" y="375"/>
                  </a:cubicBezTo>
                  <a:close/>
                  <a:moveTo>
                    <a:pt x="1793" y="1"/>
                  </a:moveTo>
                  <a:cubicBezTo>
                    <a:pt x="1743" y="1"/>
                    <a:pt x="1693" y="5"/>
                    <a:pt x="1642" y="15"/>
                  </a:cubicBezTo>
                  <a:cubicBezTo>
                    <a:pt x="547" y="228"/>
                    <a:pt x="91" y="2508"/>
                    <a:pt x="61" y="2599"/>
                  </a:cubicBezTo>
                  <a:cubicBezTo>
                    <a:pt x="0" y="3025"/>
                    <a:pt x="91" y="3329"/>
                    <a:pt x="335" y="3450"/>
                  </a:cubicBezTo>
                  <a:cubicBezTo>
                    <a:pt x="410" y="3491"/>
                    <a:pt x="487" y="3509"/>
                    <a:pt x="563" y="3509"/>
                  </a:cubicBezTo>
                  <a:cubicBezTo>
                    <a:pt x="824" y="3509"/>
                    <a:pt x="1075" y="3297"/>
                    <a:pt x="1216" y="3085"/>
                  </a:cubicBezTo>
                  <a:cubicBezTo>
                    <a:pt x="1398" y="2812"/>
                    <a:pt x="1550" y="2508"/>
                    <a:pt x="1642" y="2204"/>
                  </a:cubicBezTo>
                  <a:cubicBezTo>
                    <a:pt x="1702" y="2417"/>
                    <a:pt x="1763" y="2599"/>
                    <a:pt x="1824" y="2781"/>
                  </a:cubicBezTo>
                  <a:cubicBezTo>
                    <a:pt x="1885" y="2964"/>
                    <a:pt x="2006" y="3207"/>
                    <a:pt x="2219" y="3389"/>
                  </a:cubicBezTo>
                  <a:cubicBezTo>
                    <a:pt x="2371" y="3511"/>
                    <a:pt x="2553" y="3572"/>
                    <a:pt x="2736" y="3572"/>
                  </a:cubicBezTo>
                  <a:cubicBezTo>
                    <a:pt x="2827" y="3572"/>
                    <a:pt x="2949" y="3541"/>
                    <a:pt x="3009" y="3511"/>
                  </a:cubicBezTo>
                  <a:cubicBezTo>
                    <a:pt x="3222" y="3420"/>
                    <a:pt x="3374" y="3177"/>
                    <a:pt x="3405" y="2933"/>
                  </a:cubicBezTo>
                  <a:cubicBezTo>
                    <a:pt x="3435" y="2721"/>
                    <a:pt x="3405" y="2508"/>
                    <a:pt x="3344" y="2295"/>
                  </a:cubicBezTo>
                  <a:cubicBezTo>
                    <a:pt x="3143" y="1433"/>
                    <a:pt x="2643" y="1"/>
                    <a:pt x="1793" y="1"/>
                  </a:cubicBezTo>
                  <a:close/>
                </a:path>
              </a:pathLst>
            </a:custGeom>
            <a:solidFill>
              <a:srgbClr val="77A8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2574025" y="2300700"/>
              <a:ext cx="72975" cy="83425"/>
            </a:xfrm>
            <a:custGeom>
              <a:avLst/>
              <a:gdLst/>
              <a:ahLst/>
              <a:cxnLst/>
              <a:rect l="l" t="t" r="r" b="b"/>
              <a:pathLst>
                <a:path w="2919" h="3337" extrusionOk="0">
                  <a:moveTo>
                    <a:pt x="1524" y="0"/>
                  </a:moveTo>
                  <a:cubicBezTo>
                    <a:pt x="1463" y="0"/>
                    <a:pt x="1401" y="7"/>
                    <a:pt x="1338" y="22"/>
                  </a:cubicBezTo>
                  <a:cubicBezTo>
                    <a:pt x="487" y="235"/>
                    <a:pt x="152" y="1998"/>
                    <a:pt x="31" y="2697"/>
                  </a:cubicBezTo>
                  <a:cubicBezTo>
                    <a:pt x="0" y="2940"/>
                    <a:pt x="0" y="3213"/>
                    <a:pt x="213" y="3305"/>
                  </a:cubicBezTo>
                  <a:cubicBezTo>
                    <a:pt x="256" y="3326"/>
                    <a:pt x="303" y="3336"/>
                    <a:pt x="350" y="3336"/>
                  </a:cubicBezTo>
                  <a:cubicBezTo>
                    <a:pt x="435" y="3336"/>
                    <a:pt x="519" y="3303"/>
                    <a:pt x="578" y="3244"/>
                  </a:cubicBezTo>
                  <a:cubicBezTo>
                    <a:pt x="699" y="3153"/>
                    <a:pt x="760" y="3062"/>
                    <a:pt x="821" y="2940"/>
                  </a:cubicBezTo>
                  <a:cubicBezTo>
                    <a:pt x="1155" y="2302"/>
                    <a:pt x="1368" y="1603"/>
                    <a:pt x="1399" y="903"/>
                  </a:cubicBezTo>
                  <a:cubicBezTo>
                    <a:pt x="1551" y="1359"/>
                    <a:pt x="1733" y="1846"/>
                    <a:pt x="2007" y="2241"/>
                  </a:cubicBezTo>
                  <a:cubicBezTo>
                    <a:pt x="2119" y="2410"/>
                    <a:pt x="2284" y="2579"/>
                    <a:pt x="2476" y="2579"/>
                  </a:cubicBezTo>
                  <a:cubicBezTo>
                    <a:pt x="2492" y="2579"/>
                    <a:pt x="2507" y="2577"/>
                    <a:pt x="2523" y="2575"/>
                  </a:cubicBezTo>
                  <a:cubicBezTo>
                    <a:pt x="2797" y="2545"/>
                    <a:pt x="2918" y="2210"/>
                    <a:pt x="2918" y="1906"/>
                  </a:cubicBezTo>
                  <a:cubicBezTo>
                    <a:pt x="2918" y="1256"/>
                    <a:pt x="2339" y="0"/>
                    <a:pt x="1524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2568700" y="2296225"/>
              <a:ext cx="83625" cy="92425"/>
            </a:xfrm>
            <a:custGeom>
              <a:avLst/>
              <a:gdLst/>
              <a:ahLst/>
              <a:cxnLst/>
              <a:rect l="l" t="t" r="r" b="b"/>
              <a:pathLst>
                <a:path w="3345" h="3697" extrusionOk="0">
                  <a:moveTo>
                    <a:pt x="1688" y="376"/>
                  </a:moveTo>
                  <a:cubicBezTo>
                    <a:pt x="1865" y="376"/>
                    <a:pt x="2042" y="439"/>
                    <a:pt x="2220" y="566"/>
                  </a:cubicBezTo>
                  <a:cubicBezTo>
                    <a:pt x="2645" y="900"/>
                    <a:pt x="2949" y="1630"/>
                    <a:pt x="2949" y="2085"/>
                  </a:cubicBezTo>
                  <a:cubicBezTo>
                    <a:pt x="2949" y="2329"/>
                    <a:pt x="2858" y="2572"/>
                    <a:pt x="2706" y="2572"/>
                  </a:cubicBezTo>
                  <a:cubicBezTo>
                    <a:pt x="2697" y="2574"/>
                    <a:pt x="2687" y="2575"/>
                    <a:pt x="2678" y="2575"/>
                  </a:cubicBezTo>
                  <a:cubicBezTo>
                    <a:pt x="2562" y="2575"/>
                    <a:pt x="2428" y="2413"/>
                    <a:pt x="2371" y="2329"/>
                  </a:cubicBezTo>
                  <a:cubicBezTo>
                    <a:pt x="2098" y="1933"/>
                    <a:pt x="1946" y="1478"/>
                    <a:pt x="1794" y="1022"/>
                  </a:cubicBezTo>
                  <a:cubicBezTo>
                    <a:pt x="1764" y="930"/>
                    <a:pt x="1672" y="900"/>
                    <a:pt x="1581" y="900"/>
                  </a:cubicBezTo>
                  <a:cubicBezTo>
                    <a:pt x="1490" y="900"/>
                    <a:pt x="1429" y="991"/>
                    <a:pt x="1429" y="1082"/>
                  </a:cubicBezTo>
                  <a:cubicBezTo>
                    <a:pt x="1399" y="1751"/>
                    <a:pt x="1186" y="2420"/>
                    <a:pt x="882" y="3028"/>
                  </a:cubicBezTo>
                  <a:cubicBezTo>
                    <a:pt x="821" y="3119"/>
                    <a:pt x="761" y="3210"/>
                    <a:pt x="700" y="3271"/>
                  </a:cubicBezTo>
                  <a:cubicBezTo>
                    <a:pt x="664" y="3307"/>
                    <a:pt x="618" y="3321"/>
                    <a:pt x="580" y="3321"/>
                  </a:cubicBezTo>
                  <a:cubicBezTo>
                    <a:pt x="553" y="3321"/>
                    <a:pt x="530" y="3314"/>
                    <a:pt x="517" y="3301"/>
                  </a:cubicBezTo>
                  <a:cubicBezTo>
                    <a:pt x="426" y="3271"/>
                    <a:pt x="426" y="3089"/>
                    <a:pt x="457" y="2906"/>
                  </a:cubicBezTo>
                  <a:cubicBezTo>
                    <a:pt x="669" y="1447"/>
                    <a:pt x="1095" y="505"/>
                    <a:pt x="1581" y="383"/>
                  </a:cubicBezTo>
                  <a:cubicBezTo>
                    <a:pt x="1617" y="378"/>
                    <a:pt x="1652" y="376"/>
                    <a:pt x="1688" y="376"/>
                  </a:cubicBezTo>
                  <a:close/>
                  <a:moveTo>
                    <a:pt x="1710" y="0"/>
                  </a:moveTo>
                  <a:cubicBezTo>
                    <a:pt x="1646" y="0"/>
                    <a:pt x="1582" y="6"/>
                    <a:pt x="1520" y="19"/>
                  </a:cubicBezTo>
                  <a:cubicBezTo>
                    <a:pt x="609" y="231"/>
                    <a:pt x="213" y="1903"/>
                    <a:pt x="61" y="2845"/>
                  </a:cubicBezTo>
                  <a:cubicBezTo>
                    <a:pt x="1" y="3392"/>
                    <a:pt x="213" y="3575"/>
                    <a:pt x="335" y="3636"/>
                  </a:cubicBezTo>
                  <a:cubicBezTo>
                    <a:pt x="396" y="3696"/>
                    <a:pt x="487" y="3696"/>
                    <a:pt x="548" y="3696"/>
                  </a:cubicBezTo>
                  <a:cubicBezTo>
                    <a:pt x="669" y="3696"/>
                    <a:pt x="821" y="3666"/>
                    <a:pt x="912" y="3575"/>
                  </a:cubicBezTo>
                  <a:cubicBezTo>
                    <a:pt x="1064" y="3484"/>
                    <a:pt x="1125" y="3332"/>
                    <a:pt x="1216" y="3210"/>
                  </a:cubicBezTo>
                  <a:cubicBezTo>
                    <a:pt x="1429" y="2785"/>
                    <a:pt x="1612" y="2329"/>
                    <a:pt x="1703" y="1873"/>
                  </a:cubicBezTo>
                  <a:cubicBezTo>
                    <a:pt x="1794" y="2085"/>
                    <a:pt x="1916" y="2329"/>
                    <a:pt x="2037" y="2541"/>
                  </a:cubicBezTo>
                  <a:cubicBezTo>
                    <a:pt x="2311" y="2906"/>
                    <a:pt x="2584" y="2967"/>
                    <a:pt x="2736" y="2967"/>
                  </a:cubicBezTo>
                  <a:cubicBezTo>
                    <a:pt x="3162" y="2906"/>
                    <a:pt x="3344" y="2481"/>
                    <a:pt x="3344" y="2085"/>
                  </a:cubicBezTo>
                  <a:cubicBezTo>
                    <a:pt x="3314" y="1538"/>
                    <a:pt x="2979" y="687"/>
                    <a:pt x="2432" y="262"/>
                  </a:cubicBezTo>
                  <a:cubicBezTo>
                    <a:pt x="2215" y="92"/>
                    <a:pt x="1958" y="0"/>
                    <a:pt x="1710" y="0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2593025" y="2422050"/>
              <a:ext cx="57775" cy="69250"/>
            </a:xfrm>
            <a:custGeom>
              <a:avLst/>
              <a:gdLst/>
              <a:ahLst/>
              <a:cxnLst/>
              <a:rect l="l" t="t" r="r" b="b"/>
              <a:pathLst>
                <a:path w="2311" h="2770" extrusionOk="0">
                  <a:moveTo>
                    <a:pt x="1155" y="1"/>
                  </a:moveTo>
                  <a:lnTo>
                    <a:pt x="1155" y="1"/>
                  </a:lnTo>
                  <a:cubicBezTo>
                    <a:pt x="1150" y="50"/>
                    <a:pt x="1146" y="100"/>
                    <a:pt x="1144" y="149"/>
                  </a:cubicBezTo>
                  <a:lnTo>
                    <a:pt x="1144" y="149"/>
                  </a:lnTo>
                  <a:cubicBezTo>
                    <a:pt x="1137" y="150"/>
                    <a:pt x="1131" y="152"/>
                    <a:pt x="1125" y="153"/>
                  </a:cubicBezTo>
                  <a:cubicBezTo>
                    <a:pt x="365" y="305"/>
                    <a:pt x="122" y="1521"/>
                    <a:pt x="31" y="2159"/>
                  </a:cubicBezTo>
                  <a:cubicBezTo>
                    <a:pt x="31" y="2281"/>
                    <a:pt x="0" y="2402"/>
                    <a:pt x="31" y="2524"/>
                  </a:cubicBezTo>
                  <a:cubicBezTo>
                    <a:pt x="61" y="2645"/>
                    <a:pt x="152" y="2736"/>
                    <a:pt x="274" y="2767"/>
                  </a:cubicBezTo>
                  <a:cubicBezTo>
                    <a:pt x="288" y="2769"/>
                    <a:pt x="301" y="2770"/>
                    <a:pt x="315" y="2770"/>
                  </a:cubicBezTo>
                  <a:cubicBezTo>
                    <a:pt x="510" y="2770"/>
                    <a:pt x="673" y="2571"/>
                    <a:pt x="730" y="2372"/>
                  </a:cubicBezTo>
                  <a:cubicBezTo>
                    <a:pt x="971" y="1768"/>
                    <a:pt x="1098" y="1127"/>
                    <a:pt x="1139" y="492"/>
                  </a:cubicBezTo>
                  <a:lnTo>
                    <a:pt x="1139" y="492"/>
                  </a:lnTo>
                  <a:cubicBezTo>
                    <a:pt x="1155" y="933"/>
                    <a:pt x="1251" y="1364"/>
                    <a:pt x="1429" y="1764"/>
                  </a:cubicBezTo>
                  <a:cubicBezTo>
                    <a:pt x="1515" y="1993"/>
                    <a:pt x="1682" y="2222"/>
                    <a:pt x="1904" y="2222"/>
                  </a:cubicBezTo>
                  <a:cubicBezTo>
                    <a:pt x="1918" y="2222"/>
                    <a:pt x="1932" y="2221"/>
                    <a:pt x="1946" y="2220"/>
                  </a:cubicBezTo>
                  <a:cubicBezTo>
                    <a:pt x="2189" y="2189"/>
                    <a:pt x="2310" y="1855"/>
                    <a:pt x="2310" y="1612"/>
                  </a:cubicBezTo>
                  <a:cubicBezTo>
                    <a:pt x="2310" y="1073"/>
                    <a:pt x="1914" y="138"/>
                    <a:pt x="1268" y="138"/>
                  </a:cubicBezTo>
                  <a:cubicBezTo>
                    <a:pt x="1231" y="138"/>
                    <a:pt x="1193" y="141"/>
                    <a:pt x="1154" y="147"/>
                  </a:cubicBezTo>
                  <a:lnTo>
                    <a:pt x="1154" y="147"/>
                  </a:lnTo>
                  <a:cubicBezTo>
                    <a:pt x="1155" y="98"/>
                    <a:pt x="1155" y="50"/>
                    <a:pt x="1155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2588450" y="2417350"/>
              <a:ext cx="66900" cy="78450"/>
            </a:xfrm>
            <a:custGeom>
              <a:avLst/>
              <a:gdLst/>
              <a:ahLst/>
              <a:cxnLst/>
              <a:rect l="l" t="t" r="r" b="b"/>
              <a:pathLst>
                <a:path w="2676" h="3138" extrusionOk="0">
                  <a:moveTo>
                    <a:pt x="1521" y="523"/>
                  </a:moveTo>
                  <a:cubicBezTo>
                    <a:pt x="1612" y="523"/>
                    <a:pt x="1703" y="584"/>
                    <a:pt x="1794" y="645"/>
                  </a:cubicBezTo>
                  <a:cubicBezTo>
                    <a:pt x="2098" y="888"/>
                    <a:pt x="2281" y="1435"/>
                    <a:pt x="2311" y="1800"/>
                  </a:cubicBezTo>
                  <a:cubicBezTo>
                    <a:pt x="2311" y="1982"/>
                    <a:pt x="2220" y="2195"/>
                    <a:pt x="2098" y="2225"/>
                  </a:cubicBezTo>
                  <a:cubicBezTo>
                    <a:pt x="1977" y="2225"/>
                    <a:pt x="1855" y="2043"/>
                    <a:pt x="1764" y="1891"/>
                  </a:cubicBezTo>
                  <a:cubicBezTo>
                    <a:pt x="1612" y="1496"/>
                    <a:pt x="1521" y="1101"/>
                    <a:pt x="1521" y="675"/>
                  </a:cubicBezTo>
                  <a:cubicBezTo>
                    <a:pt x="1521" y="645"/>
                    <a:pt x="1521" y="584"/>
                    <a:pt x="1521" y="523"/>
                  </a:cubicBezTo>
                  <a:close/>
                  <a:moveTo>
                    <a:pt x="1126" y="614"/>
                  </a:moveTo>
                  <a:cubicBezTo>
                    <a:pt x="1126" y="614"/>
                    <a:pt x="1126" y="645"/>
                    <a:pt x="1126" y="675"/>
                  </a:cubicBezTo>
                  <a:cubicBezTo>
                    <a:pt x="1065" y="1405"/>
                    <a:pt x="943" y="1982"/>
                    <a:pt x="730" y="2499"/>
                  </a:cubicBezTo>
                  <a:cubicBezTo>
                    <a:pt x="700" y="2620"/>
                    <a:pt x="578" y="2772"/>
                    <a:pt x="518" y="2772"/>
                  </a:cubicBezTo>
                  <a:cubicBezTo>
                    <a:pt x="457" y="2742"/>
                    <a:pt x="426" y="2712"/>
                    <a:pt x="396" y="2651"/>
                  </a:cubicBezTo>
                  <a:cubicBezTo>
                    <a:pt x="396" y="2560"/>
                    <a:pt x="396" y="2469"/>
                    <a:pt x="396" y="2347"/>
                  </a:cubicBezTo>
                  <a:cubicBezTo>
                    <a:pt x="548" y="1435"/>
                    <a:pt x="791" y="827"/>
                    <a:pt x="1126" y="614"/>
                  </a:cubicBezTo>
                  <a:close/>
                  <a:moveTo>
                    <a:pt x="1331" y="1"/>
                  </a:moveTo>
                  <a:cubicBezTo>
                    <a:pt x="1247" y="1"/>
                    <a:pt x="1156" y="79"/>
                    <a:pt x="1156" y="158"/>
                  </a:cubicBezTo>
                  <a:cubicBezTo>
                    <a:pt x="578" y="341"/>
                    <a:pt x="214" y="1070"/>
                    <a:pt x="31" y="2317"/>
                  </a:cubicBezTo>
                  <a:cubicBezTo>
                    <a:pt x="1" y="2438"/>
                    <a:pt x="1" y="2590"/>
                    <a:pt x="31" y="2742"/>
                  </a:cubicBezTo>
                  <a:cubicBezTo>
                    <a:pt x="92" y="2955"/>
                    <a:pt x="244" y="3107"/>
                    <a:pt x="426" y="3137"/>
                  </a:cubicBezTo>
                  <a:lnTo>
                    <a:pt x="518" y="3137"/>
                  </a:lnTo>
                  <a:cubicBezTo>
                    <a:pt x="761" y="3137"/>
                    <a:pt x="974" y="2955"/>
                    <a:pt x="1095" y="2620"/>
                  </a:cubicBezTo>
                  <a:cubicBezTo>
                    <a:pt x="1186" y="2377"/>
                    <a:pt x="1278" y="2134"/>
                    <a:pt x="1338" y="1830"/>
                  </a:cubicBezTo>
                  <a:cubicBezTo>
                    <a:pt x="1369" y="1891"/>
                    <a:pt x="1399" y="1952"/>
                    <a:pt x="1430" y="2043"/>
                  </a:cubicBezTo>
                  <a:cubicBezTo>
                    <a:pt x="1572" y="2385"/>
                    <a:pt x="1821" y="2593"/>
                    <a:pt x="2102" y="2593"/>
                  </a:cubicBezTo>
                  <a:cubicBezTo>
                    <a:pt x="2121" y="2593"/>
                    <a:pt x="2140" y="2592"/>
                    <a:pt x="2159" y="2590"/>
                  </a:cubicBezTo>
                  <a:cubicBezTo>
                    <a:pt x="2524" y="2529"/>
                    <a:pt x="2676" y="2134"/>
                    <a:pt x="2676" y="1800"/>
                  </a:cubicBezTo>
                  <a:cubicBezTo>
                    <a:pt x="2676" y="1344"/>
                    <a:pt x="2433" y="675"/>
                    <a:pt x="2007" y="341"/>
                  </a:cubicBezTo>
                  <a:cubicBezTo>
                    <a:pt x="1855" y="219"/>
                    <a:pt x="1703" y="158"/>
                    <a:pt x="1521" y="128"/>
                  </a:cubicBezTo>
                  <a:cubicBezTo>
                    <a:pt x="1521" y="67"/>
                    <a:pt x="1430" y="6"/>
                    <a:pt x="1369" y="6"/>
                  </a:cubicBezTo>
                  <a:cubicBezTo>
                    <a:pt x="1357" y="2"/>
                    <a:pt x="1344" y="1"/>
                    <a:pt x="1331" y="1"/>
                  </a:cubicBezTo>
                  <a:close/>
                </a:path>
              </a:pathLst>
            </a:custGeom>
            <a:solidFill>
              <a:srgbClr val="658F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anguage Arts Subject for Middle School - 6th Grade: Vocabulary Skills Infographics by Slidesgo">
  <a:themeElements>
    <a:clrScheme name="Simple Light">
      <a:dk1>
        <a:srgbClr val="578A36"/>
      </a:dk1>
      <a:lt1>
        <a:srgbClr val="C8D9AD"/>
      </a:lt1>
      <a:dk2>
        <a:srgbClr val="8EB355"/>
      </a:dk2>
      <a:lt2>
        <a:srgbClr val="4E4937"/>
      </a:lt2>
      <a:accent1>
        <a:srgbClr val="1E3D28"/>
      </a:accent1>
      <a:accent2>
        <a:srgbClr val="3E6949"/>
      </a:accent2>
      <a:accent3>
        <a:srgbClr val="FFFFFF"/>
      </a:accent3>
      <a:accent4>
        <a:srgbClr val="F2B6B6"/>
      </a:accent4>
      <a:accent5>
        <a:srgbClr val="FFCFCA"/>
      </a:accent5>
      <a:accent6>
        <a:srgbClr val="FFE6B3"/>
      </a:accent6>
      <a:hlink>
        <a:srgbClr val="4E49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528</Words>
  <Application>Microsoft Office PowerPoint</Application>
  <PresentationFormat>On-screen Show (16:9)</PresentationFormat>
  <Paragraphs>169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Denk One</vt:lpstr>
      <vt:lpstr>Poppins</vt:lpstr>
      <vt:lpstr>Poppins Medium</vt:lpstr>
      <vt:lpstr>Language Arts Subject for Middle School - 6th Grade: Vocabulary Skills Infographics by Slidesgo</vt:lpstr>
      <vt:lpstr>GREEN  Think Clean, Live Green</vt:lpstr>
      <vt:lpstr>Team Members</vt:lpstr>
      <vt:lpstr>Agenda </vt:lpstr>
      <vt:lpstr>Introduction </vt:lpstr>
      <vt:lpstr>Problem Statement </vt:lpstr>
      <vt:lpstr>Objectives</vt:lpstr>
      <vt:lpstr>Related Work </vt:lpstr>
      <vt:lpstr>Project Specifications </vt:lpstr>
      <vt:lpstr>Functional Requirements</vt:lpstr>
      <vt:lpstr>Non-Functional Requirements </vt:lpstr>
      <vt:lpstr>Methodology </vt:lpstr>
      <vt:lpstr>System Architecture </vt:lpstr>
      <vt:lpstr>Use Case Diagrams </vt:lpstr>
      <vt:lpstr>Sequence Diagrams </vt:lpstr>
      <vt:lpstr>Work Plan </vt:lpstr>
      <vt:lpstr>Time Plan </vt:lpstr>
      <vt:lpstr>Prototype </vt:lpstr>
      <vt:lpstr>Future Work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 Think Clean, Live Green</dc:title>
  <cp:lastModifiedBy>zeyad ahmed</cp:lastModifiedBy>
  <cp:revision>1</cp:revision>
  <dcterms:modified xsi:type="dcterms:W3CDTF">2023-07-10T03:53:19Z</dcterms:modified>
</cp:coreProperties>
</file>